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043FA-5658-D846-BE19-09853AD60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AEBD7A-788A-4C49-BD74-38332E6F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C9AA99-0214-974F-8097-424BA5B6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9F9E40-21F7-7D4B-B329-EEF85336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309469-419B-8545-A6C8-41E15488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F90E0-C4A6-3244-90D9-75682EE93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0B0B62-44BF-2C4D-A436-6F9F4284E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F6EE3-0511-D645-9A37-D27C4BE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DE889E-DACD-EB49-8D63-F5DD03E2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2E9AB-3566-134E-8EBB-8DBAAC9C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80AAF9-12F9-1641-B0BB-24F14B4EF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1A7632-A1EA-E348-919B-30A87C572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DDF7A-96F0-094F-9DF6-E5C87367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2E5CD-328A-834C-982D-9DFC8A2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23C559-D23D-2340-9D1C-97397BCF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8C56BC-072E-4344-B178-9196F165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DB5B6-905C-DD46-8300-95C22A0C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C9141-1B31-FD4A-A5FC-C41045D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0D87A-4237-B640-9CE0-A7C05B8B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EBFF5-9795-9F4C-9EF8-34AC80EE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3A07F-03C4-0C43-89B1-C49081DB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39DDED-3DE8-FC43-8CF5-3F4AD179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93E00-E3AE-F84B-AF1B-A83F5DCB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19E745-E61D-8B46-B46F-1AC8E20B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C0A5C-0BF1-9448-917B-A0FD26A3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7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DF711-304E-EE4E-9DB1-AA3970A0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D23CF-9277-5740-AC6C-9D53C885F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352828-BCCF-0B42-BAE2-A8D69DECD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468DB5-0317-8148-B44C-8C550B44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5AD48-BC5D-F542-89B2-709161BF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3D6788-B597-F649-945A-7436EDCE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E6F6D-220C-C649-A7A5-C7ED1B6A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85B57B-8141-0D40-ADF6-064B5AC6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A33D5D-DA37-E944-8881-47488F75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C85903-8F5C-B045-B82E-E0B65420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0A9AD6-8E84-7641-99E8-90E8F7CC7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BABAE2-05F1-1445-BA5D-ADF65E5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16F007-1BC2-6F43-B62E-5A0D68C1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C15378-F351-DD44-80EE-3358E48F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B5F5C-526A-054D-86C6-8DA63640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CD5775-D54B-8C4D-BC40-F3959A89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2AD0B-E054-AF47-ADC6-42DC52C0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E71D45-DCA7-184B-A991-B67C54C6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402FD4-E61A-7A43-8632-3CB6EEBD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76BD6A-4E88-F041-8D9E-1B18719A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BB6F6-0C2E-EC43-A764-F4A11087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7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F9B1F-F129-454E-82FF-3C025C45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01DBD-556A-B84B-B507-253F2A49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750504-35B9-164F-A6AE-4E4EADCA0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8A29F5-AE16-0049-8780-D0B0D500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20D837-E2D3-5A48-B006-F05BFC66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594C1-7199-9B43-8E82-1C7BC56A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7BAA4-DBF1-514C-BA77-EBFAA039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1FB120-D1CE-4D45-8E4F-0EB98173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00BEF8-0365-EF48-8470-3BF30BE4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297F9A-7307-724A-9A7F-D9B8D8C1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E4EA11-389A-9D4B-9BE3-E0B78921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7E12A-5C75-734C-8D21-E6ABA733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87E454-3B8E-9446-A6CC-26F38259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2D9906-F9B9-914F-913C-1C6E1091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14872-98FA-D54C-8341-876423B35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DD66-F69F-6043-8A87-8BF7903AA3E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436FE7-B1B9-784E-A7C5-0B88B0108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BEAB6C-3AD3-134F-A9A2-A160B6AF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36D7-B513-F448-820F-00C8ACA3F0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A0F44-1D06-5C4E-B2F8-CC6153AED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57B9A5-B9C6-AB47-A98E-03A319A75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21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DELRIEU</dc:creator>
  <cp:lastModifiedBy>Pierrick DELRIEU</cp:lastModifiedBy>
  <cp:revision>1</cp:revision>
  <dcterms:created xsi:type="dcterms:W3CDTF">2020-05-06T15:28:03Z</dcterms:created>
  <dcterms:modified xsi:type="dcterms:W3CDTF">2020-05-06T15:28:30Z</dcterms:modified>
</cp:coreProperties>
</file>