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8" r:id="rId2"/>
    <p:sldId id="256" r:id="rId3"/>
    <p:sldId id="260" r:id="rId4"/>
    <p:sldId id="262" r:id="rId5"/>
    <p:sldId id="263" r:id="rId6"/>
    <p:sldId id="259" r:id="rId7"/>
    <p:sldId id="257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306-1E54-4D75-ACC3-A1F0FFC8131F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4D4-3CFE-4D56-98C2-FA180129DC6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306-1E54-4D75-ACC3-A1F0FFC8131F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4D4-3CFE-4D56-98C2-FA180129DC6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306-1E54-4D75-ACC3-A1F0FFC8131F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4D4-3CFE-4D56-98C2-FA180129DC6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306-1E54-4D75-ACC3-A1F0FFC8131F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4D4-3CFE-4D56-98C2-FA180129DC6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306-1E54-4D75-ACC3-A1F0FFC8131F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4D4-3CFE-4D56-98C2-FA180129DC6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306-1E54-4D75-ACC3-A1F0FFC8131F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4D4-3CFE-4D56-98C2-FA180129DC6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306-1E54-4D75-ACC3-A1F0FFC8131F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4D4-3CFE-4D56-98C2-FA180129DC6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306-1E54-4D75-ACC3-A1F0FFC8131F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4D4-3CFE-4D56-98C2-FA180129DC6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306-1E54-4D75-ACC3-A1F0FFC8131F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4D4-3CFE-4D56-98C2-FA180129DC6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306-1E54-4D75-ACC3-A1F0FFC8131F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4D4-3CFE-4D56-98C2-FA180129DC6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306-1E54-4D75-ACC3-A1F0FFC8131F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9124D4-3CFE-4D56-98C2-FA180129DC68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E79306-1E54-4D75-ACC3-A1F0FFC8131F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9124D4-3CFE-4D56-98C2-FA180129DC68}" type="slidenum">
              <a:rPr lang="en-US" smtClean="0"/>
              <a:t>‹N°›</a:t>
            </a:fld>
            <a:endParaRPr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2376" y="880120"/>
            <a:ext cx="7772400" cy="1828800"/>
          </a:xfrm>
        </p:spPr>
        <p:txBody>
          <a:bodyPr/>
          <a:lstStyle/>
          <a:p>
            <a:r>
              <a:rPr lang="en-US" dirty="0" smtClean="0"/>
              <a:t>LO43 – </a:t>
            </a:r>
            <a:r>
              <a:rPr lang="en-US" dirty="0" err="1" smtClean="0"/>
              <a:t>Projet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Small UTBM World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2400" cy="113042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Ahmet</a:t>
            </a:r>
            <a:r>
              <a:rPr lang="en-US" dirty="0" smtClean="0"/>
              <a:t> </a:t>
            </a:r>
            <a:r>
              <a:rPr lang="en-US" dirty="0" err="1" smtClean="0"/>
              <a:t>Imre</a:t>
            </a:r>
            <a:endParaRPr lang="en-US" dirty="0" smtClean="0"/>
          </a:p>
          <a:p>
            <a:r>
              <a:rPr lang="en-US" dirty="0" err="1" smtClean="0"/>
              <a:t>Thibauld</a:t>
            </a:r>
            <a:r>
              <a:rPr lang="en-US" dirty="0" smtClean="0"/>
              <a:t> </a:t>
            </a:r>
            <a:r>
              <a:rPr lang="en-US" dirty="0" err="1" smtClean="0"/>
              <a:t>Jardino</a:t>
            </a:r>
            <a:endParaRPr lang="en-US" dirty="0" smtClean="0"/>
          </a:p>
          <a:p>
            <a:r>
              <a:rPr lang="en-US" dirty="0" smtClean="0"/>
              <a:t>Hang Su</a:t>
            </a:r>
          </a:p>
          <a:p>
            <a:r>
              <a:rPr lang="en-US" dirty="0" smtClean="0"/>
              <a:t>Pierrick Wagner</a:t>
            </a:r>
            <a:endParaRPr lang="en-US" dirty="0"/>
          </a:p>
        </p:txBody>
      </p:sp>
      <p:pic>
        <p:nvPicPr>
          <p:cNvPr id="13314" name="Picture 2" descr="http://ecx.images-amazon.com/images/I/51e0scvztbL._SX30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73016"/>
            <a:ext cx="2857500" cy="2838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http://p8.storage.canalblog.com/88/74/865795/73379419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39752" y="3140968"/>
            <a:ext cx="3948851" cy="2795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d’utilisation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Montrer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s’est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 </a:t>
            </a:r>
            <a:r>
              <a:rPr lang="en-US" dirty="0" err="1" smtClean="0"/>
              <a:t>intéressés</a:t>
            </a:r>
            <a:r>
              <a:rPr lang="en-US" dirty="0" smtClean="0"/>
              <a:t> aux </a:t>
            </a:r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d’utilisation</a:t>
            </a:r>
            <a:r>
              <a:rPr lang="en-US" dirty="0" smtClean="0"/>
              <a:t> et </a:t>
            </a:r>
            <a:r>
              <a:rPr lang="en-US" dirty="0" err="1" smtClean="0"/>
              <a:t>blablabla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Parler</a:t>
            </a:r>
            <a:r>
              <a:rPr lang="en-US" dirty="0" smtClean="0"/>
              <a:t> </a:t>
            </a:r>
            <a:r>
              <a:rPr lang="en-US" dirty="0" err="1" smtClean="0"/>
              <a:t>rapidement</a:t>
            </a:r>
            <a:r>
              <a:rPr lang="en-US" dirty="0" smtClean="0"/>
              <a:t> du fait </a:t>
            </a:r>
            <a:r>
              <a:rPr lang="en-US" dirty="0" err="1" smtClean="0"/>
              <a:t>qu’on</a:t>
            </a:r>
            <a:r>
              <a:rPr lang="en-US" dirty="0" smtClean="0"/>
              <a:t> a fait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diagrammes</a:t>
            </a:r>
            <a:r>
              <a:rPr lang="en-US" dirty="0" smtClean="0"/>
              <a:t> de </a:t>
            </a:r>
            <a:r>
              <a:rPr lang="en-US" dirty="0" err="1" smtClean="0"/>
              <a:t>séquence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ne les </a:t>
            </a:r>
            <a:r>
              <a:rPr lang="en-US" dirty="0" err="1" smtClean="0"/>
              <a:t>présentera</a:t>
            </a:r>
            <a:r>
              <a:rPr lang="en-US" dirty="0" smtClean="0"/>
              <a:t> pas en </a:t>
            </a:r>
            <a:r>
              <a:rPr lang="en-US" dirty="0" err="1" smtClean="0"/>
              <a:t>détail</a:t>
            </a:r>
            <a:r>
              <a:rPr lang="en-US" dirty="0" smtClean="0"/>
              <a:t> </a:t>
            </a:r>
            <a:r>
              <a:rPr lang="en-US" dirty="0" err="1" smtClean="0"/>
              <a:t>faute</a:t>
            </a:r>
            <a:r>
              <a:rPr lang="en-US" dirty="0" smtClean="0"/>
              <a:t> de temps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alors</a:t>
            </a:r>
            <a:r>
              <a:rPr lang="en-US" dirty="0" smtClean="0"/>
              <a:t> les </a:t>
            </a:r>
            <a:r>
              <a:rPr lang="en-US" dirty="0" err="1" smtClean="0"/>
              <a:t>insérer</a:t>
            </a:r>
            <a:r>
              <a:rPr lang="en-US" dirty="0" smtClean="0"/>
              <a:t> et les </a:t>
            </a:r>
            <a:r>
              <a:rPr lang="en-US" dirty="0" err="1" smtClean="0"/>
              <a:t>présenter</a:t>
            </a:r>
            <a:r>
              <a:rPr lang="en-US" dirty="0" smtClean="0"/>
              <a:t> ? )</a:t>
            </a:r>
          </a:p>
        </p:txBody>
      </p:sp>
      <p:pic>
        <p:nvPicPr>
          <p:cNvPr id="6" name="Image 5" descr="cas_utilisatio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28" y="2852936"/>
            <a:ext cx="3546094" cy="1620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Présenter</a:t>
            </a:r>
            <a:r>
              <a:rPr lang="en-US" dirty="0" smtClean="0"/>
              <a:t> </a:t>
            </a:r>
            <a:r>
              <a:rPr lang="en-US" dirty="0" err="1" smtClean="0"/>
              <a:t>rapidement</a:t>
            </a:r>
            <a:r>
              <a:rPr lang="en-US" dirty="0" smtClean="0"/>
              <a:t> : </a:t>
            </a:r>
            <a:r>
              <a:rPr lang="en-US" dirty="0" err="1" smtClean="0"/>
              <a:t>partie</a:t>
            </a:r>
            <a:r>
              <a:rPr lang="en-US" dirty="0" smtClean="0"/>
              <a:t> </a:t>
            </a:r>
            <a:r>
              <a:rPr lang="en-US" dirty="0" err="1" smtClean="0"/>
              <a:t>modèle</a:t>
            </a:r>
            <a:r>
              <a:rPr lang="en-US" dirty="0" smtClean="0"/>
              <a:t>, </a:t>
            </a:r>
            <a:r>
              <a:rPr lang="en-US" dirty="0" err="1" smtClean="0"/>
              <a:t>partie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4" name="Image 3" descr="class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656" y="2492896"/>
            <a:ext cx="5904656" cy="40828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seule</a:t>
            </a:r>
            <a:r>
              <a:rPr lang="en-US" dirty="0" smtClean="0"/>
              <a:t> </a:t>
            </a:r>
            <a:r>
              <a:rPr lang="en-US" dirty="0" err="1" smtClean="0"/>
              <a:t>diapo</a:t>
            </a:r>
            <a:r>
              <a:rPr lang="en-US" dirty="0" smtClean="0"/>
              <a:t> de </a:t>
            </a:r>
            <a:r>
              <a:rPr lang="en-US" dirty="0" err="1" smtClean="0"/>
              <a:t>titre</a:t>
            </a:r>
            <a:r>
              <a:rPr lang="en-US" dirty="0" smtClean="0"/>
              <a:t>, on </a:t>
            </a:r>
            <a:r>
              <a:rPr lang="en-US" dirty="0" err="1" smtClean="0"/>
              <a:t>fera</a:t>
            </a:r>
            <a:r>
              <a:rPr lang="en-US" dirty="0" smtClean="0"/>
              <a:t> un alt-tab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programme</a:t>
            </a:r>
            <a:endParaRPr lang="en-US" dirty="0"/>
          </a:p>
        </p:txBody>
      </p:sp>
      <p:pic>
        <p:nvPicPr>
          <p:cNvPr id="18436" name="Picture 4" descr="COMMENT REMPLIR LA BAGUETTE MAGIQUE ?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27784" y="3501008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Travail en </a:t>
            </a:r>
            <a:r>
              <a:rPr lang="en-US" dirty="0" err="1" smtClean="0"/>
              <a:t>groupe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Travail à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un code source</a:t>
            </a:r>
          </a:p>
          <a:p>
            <a:endParaRPr lang="en-US" dirty="0" smtClean="0"/>
          </a:p>
          <a:p>
            <a:r>
              <a:rPr lang="en-US" dirty="0" smtClean="0"/>
              <a:t>Les palettes </a:t>
            </a:r>
            <a:r>
              <a:rPr lang="en-US" dirty="0" err="1" smtClean="0"/>
              <a:t>d’interface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limitées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</TotalTime>
  <Words>89</Words>
  <Application>Microsoft Office PowerPoint</Application>
  <PresentationFormat>Affichage à l'écran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Débit</vt:lpstr>
      <vt:lpstr>Diapositive 1</vt:lpstr>
      <vt:lpstr>LO43 – Projet Small UTBM World</vt:lpstr>
      <vt:lpstr>Conception</vt:lpstr>
      <vt:lpstr>Cas d’utilisation</vt:lpstr>
      <vt:lpstr>Diagramme de classe</vt:lpstr>
      <vt:lpstr>Résultat</vt:lpstr>
      <vt:lpstr>Conclusion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Pierrick</dc:creator>
  <cp:lastModifiedBy>Pierrick</cp:lastModifiedBy>
  <cp:revision>10</cp:revision>
  <dcterms:created xsi:type="dcterms:W3CDTF">2015-01-02T15:35:01Z</dcterms:created>
  <dcterms:modified xsi:type="dcterms:W3CDTF">2015-01-02T16:28:24Z</dcterms:modified>
</cp:coreProperties>
</file>