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8F02F7-4DEC-45C7-87E4-F274C852D824}" type="datetimeFigureOut">
              <a:rPr lang="fr-FR" smtClean="0"/>
              <a:t>05/01/2015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84C2A58-8175-429D-BE5D-3778932D52A2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Small UTBM World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7406640" cy="175260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Ahmet IMRE</a:t>
            </a:r>
          </a:p>
          <a:p>
            <a:r>
              <a:rPr lang="fr-FR" dirty="0" smtClean="0"/>
              <a:t>Thibauld JARDINO</a:t>
            </a:r>
          </a:p>
          <a:p>
            <a:r>
              <a:rPr lang="fr-FR" dirty="0" smtClean="0"/>
              <a:t>Pierrick WAGNER</a:t>
            </a:r>
          </a:p>
          <a:p>
            <a:r>
              <a:rPr lang="fr-FR" dirty="0" smtClean="0"/>
              <a:t>Hang SU</a:t>
            </a:r>
          </a:p>
          <a:p>
            <a:r>
              <a:rPr lang="fr-FR" dirty="0" smtClean="0"/>
              <a:t>06/01/2015</a:t>
            </a:r>
            <a:endParaRPr lang="fr-FR" dirty="0"/>
          </a:p>
        </p:txBody>
      </p:sp>
      <p:pic>
        <p:nvPicPr>
          <p:cNvPr id="2050" name="Picture 2" descr="C:\Users\Darty\Desktop\UTBM\GitHub\lo43_project\project\image_peuple\tit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742634" cy="25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en groupe satisfaisant:</a:t>
            </a:r>
          </a:p>
          <a:p>
            <a:pPr lvl="1"/>
            <a:r>
              <a:rPr lang="fr-FR" dirty="0" smtClean="0"/>
              <a:t>Personnes venant de différents cursus</a:t>
            </a:r>
          </a:p>
          <a:p>
            <a:pPr lvl="1"/>
            <a:r>
              <a:rPr lang="fr-FR" dirty="0" smtClean="0"/>
              <a:t>Bonne répartition du travail</a:t>
            </a:r>
          </a:p>
          <a:p>
            <a:pPr lvl="1"/>
            <a:endParaRPr lang="fr-FR" dirty="0"/>
          </a:p>
          <a:p>
            <a:r>
              <a:rPr lang="fr-FR" dirty="0" smtClean="0"/>
              <a:t>Améliorations possibles:</a:t>
            </a:r>
          </a:p>
          <a:p>
            <a:pPr lvl="1"/>
            <a:r>
              <a:rPr lang="fr-FR" dirty="0" smtClean="0"/>
              <a:t>Interface plus dynamique et animée</a:t>
            </a:r>
          </a:p>
          <a:p>
            <a:pPr lvl="1"/>
            <a:r>
              <a:rPr lang="fr-FR" dirty="0" smtClean="0"/>
              <a:t>Ajout de la météo</a:t>
            </a:r>
          </a:p>
          <a:p>
            <a:pPr lvl="1"/>
            <a:r>
              <a:rPr lang="fr-FR" dirty="0" smtClean="0"/>
              <a:t>Possibilité de créer son propre peuple et ses propres pouvoirs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7704" y="2551837"/>
            <a:ext cx="58215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Merci Pour votre </a:t>
            </a:r>
          </a:p>
          <a:p>
            <a:pPr algn="ctr"/>
            <a:r>
              <a:rPr lang="fr-F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attention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1027" name="Picture 3" descr="C:\Users\Darty\Desktop\ask-question-1-ca45a12e5206bae44014e11cd3ced9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302"/>
            <a:ext cx="6912768" cy="522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Smallworld</a:t>
            </a:r>
            <a:endParaRPr lang="fr-FR" dirty="0" smtClean="0"/>
          </a:p>
          <a:p>
            <a:pPr lvl="1"/>
            <a:r>
              <a:rPr lang="fr-FR" dirty="0" smtClean="0"/>
              <a:t>Jeu de société</a:t>
            </a:r>
          </a:p>
          <a:p>
            <a:pPr lvl="1"/>
            <a:r>
              <a:rPr lang="fr-FR" dirty="0" smtClean="0"/>
              <a:t>Conquêtes de territoires</a:t>
            </a:r>
          </a:p>
          <a:p>
            <a:r>
              <a:rPr lang="fr-FR" dirty="0" smtClean="0"/>
              <a:t>Pourquoi?</a:t>
            </a:r>
          </a:p>
          <a:p>
            <a:pPr lvl="1"/>
            <a:r>
              <a:rPr lang="fr-FR" dirty="0" smtClean="0"/>
              <a:t>Connaissance d’autres jeux similaires</a:t>
            </a:r>
          </a:p>
          <a:p>
            <a:pPr lvl="1"/>
            <a:r>
              <a:rPr lang="fr-FR" dirty="0" smtClean="0"/>
              <a:t>Curiosité d’en coder un nous-mêmes</a:t>
            </a:r>
          </a:p>
          <a:p>
            <a:r>
              <a:rPr lang="fr-FR" dirty="0" smtClean="0"/>
              <a:t>Redéfinition des règles</a:t>
            </a:r>
          </a:p>
          <a:p>
            <a:pPr lvl="1"/>
            <a:r>
              <a:rPr lang="fr-FR" dirty="0" smtClean="0"/>
              <a:t>Adaptation libre du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5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</a:p>
          <a:p>
            <a:r>
              <a:rPr lang="fr-FR" dirty="0" smtClean="0"/>
              <a:t>Interface</a:t>
            </a:r>
          </a:p>
          <a:p>
            <a:r>
              <a:rPr lang="fr-FR" dirty="0" smtClean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923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Espace réservé du contenu 3" descr="classe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196752"/>
            <a:ext cx="8100392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lasse Player:</a:t>
            </a:r>
          </a:p>
          <a:p>
            <a:pPr lvl="1"/>
            <a:r>
              <a:rPr lang="fr-FR" dirty="0" smtClean="0"/>
              <a:t>Simulation d’attaque</a:t>
            </a:r>
          </a:p>
          <a:p>
            <a:pPr lvl="1"/>
            <a:r>
              <a:rPr lang="fr-FR" dirty="0" smtClean="0"/>
              <a:t>Redéploiement</a:t>
            </a:r>
          </a:p>
          <a:p>
            <a:pPr lvl="1"/>
            <a:r>
              <a:rPr lang="fr-FR" dirty="0" smtClean="0"/>
              <a:t>Lié au plateau de jeu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4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Bank:</a:t>
            </a:r>
          </a:p>
          <a:p>
            <a:pPr lvl="1"/>
            <a:r>
              <a:rPr lang="fr-FR" dirty="0" smtClean="0"/>
              <a:t>Création des peuples</a:t>
            </a:r>
          </a:p>
          <a:p>
            <a:pPr lvl="1"/>
            <a:r>
              <a:rPr lang="fr-FR" dirty="0" smtClean="0"/>
              <a:t>Création des pouvoirs</a:t>
            </a:r>
          </a:p>
          <a:p>
            <a:pPr lvl="1"/>
            <a:r>
              <a:rPr lang="fr-FR" dirty="0" smtClean="0"/>
              <a:t>Liste aléatoires des tribus</a:t>
            </a:r>
          </a:p>
          <a:p>
            <a:pPr lvl="1"/>
            <a:r>
              <a:rPr lang="fr-FR" dirty="0" smtClean="0"/>
              <a:t>Génération des images dans une </a:t>
            </a:r>
            <a:r>
              <a:rPr lang="fr-FR" dirty="0" err="1" smtClean="0"/>
              <a:t>hashmap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5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Game:</a:t>
            </a:r>
          </a:p>
          <a:p>
            <a:pPr lvl="1"/>
            <a:r>
              <a:rPr lang="fr-FR" dirty="0" smtClean="0"/>
              <a:t>Comptage des points</a:t>
            </a:r>
          </a:p>
          <a:p>
            <a:pPr lvl="1"/>
            <a:r>
              <a:rPr lang="fr-FR" dirty="0" smtClean="0"/>
              <a:t>Gérer les tours</a:t>
            </a:r>
          </a:p>
        </p:txBody>
      </p:sp>
    </p:spTree>
    <p:extLst>
      <p:ext uri="{BB962C8B-B14F-4D97-AF65-F5344CB8AC3E}">
        <p14:creationId xmlns:p14="http://schemas.microsoft.com/office/powerpoint/2010/main" val="9280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MyWindow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pic>
        <p:nvPicPr>
          <p:cNvPr id="6" name="Espace réservé du contenu 3" descr="interface_fini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7499350" cy="43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Lancement du jeu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</TotalTime>
  <Words>136</Words>
  <Application>Microsoft Office PowerPoint</Application>
  <PresentationFormat>Affichage à l'écran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Solstice</vt:lpstr>
      <vt:lpstr>Small UTBM World</vt:lpstr>
      <vt:lpstr>Introduction</vt:lpstr>
      <vt:lpstr>Sommaire</vt:lpstr>
      <vt:lpstr>Conception</vt:lpstr>
      <vt:lpstr>Conception</vt:lpstr>
      <vt:lpstr>Conception</vt:lpstr>
      <vt:lpstr>Conception</vt:lpstr>
      <vt:lpstr>Interface</vt:lpstr>
      <vt:lpstr>Démonstration</vt:lpstr>
      <vt:lpstr>Conclusion</vt:lpstr>
      <vt:lpstr>Présentation PowerPoint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UTBM World</dc:title>
  <dc:creator>Ahmet</dc:creator>
  <cp:lastModifiedBy>Ahmet</cp:lastModifiedBy>
  <cp:revision>6</cp:revision>
  <dcterms:created xsi:type="dcterms:W3CDTF">2015-01-05T19:34:58Z</dcterms:created>
  <dcterms:modified xsi:type="dcterms:W3CDTF">2015-01-05T20:21:52Z</dcterms:modified>
</cp:coreProperties>
</file>