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MVP Chatbot Iwacu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Présentation – 2025-09-04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Déploiement &amp; Sécurité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Local Python (</a:t>
            </a:r>
            <a:r>
              <a:rPr dirty="0" err="1"/>
              <a:t>uvicorn</a:t>
            </a:r>
            <a:r>
              <a:rPr dirty="0"/>
              <a:t> + </a:t>
            </a:r>
            <a:r>
              <a:rPr dirty="0" err="1"/>
              <a:t>streamlit</a:t>
            </a:r>
            <a:r>
              <a:rPr dirty="0"/>
              <a:t>)</a:t>
            </a:r>
          </a:p>
          <a:p>
            <a:pPr marL="0" indent="0">
              <a:buNone/>
              <a:defRPr sz="2000"/>
            </a:pPr>
            <a:r>
              <a:rPr dirty="0"/>
              <a:t>• Railway / Fly.io (services </a:t>
            </a:r>
            <a:r>
              <a:rPr dirty="0" err="1"/>
              <a:t>séparés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monorepo</a:t>
            </a:r>
            <a:r>
              <a:rPr dirty="0"/>
              <a:t>)</a:t>
            </a:r>
          </a:p>
          <a:p>
            <a:pPr marL="0" indent="0">
              <a:buNone/>
              <a:defRPr sz="2000"/>
            </a:pPr>
            <a:r>
              <a:rPr dirty="0"/>
              <a:t>• Secrets protégés (tokens Meta, GCP)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Risques &amp; Plan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GSheets</a:t>
            </a:r>
            <a:r>
              <a:rPr dirty="0"/>
              <a:t> HS → CSV fallback</a:t>
            </a:r>
          </a:p>
          <a:p>
            <a:pPr marL="0" indent="0">
              <a:buNone/>
              <a:defRPr sz="2000"/>
            </a:pPr>
            <a:r>
              <a:rPr dirty="0"/>
              <a:t>• WhatsApp HS → widget local + relay /docs</a:t>
            </a:r>
          </a:p>
          <a:p>
            <a:pPr marL="0" indent="0">
              <a:buNone/>
              <a:defRPr sz="2000"/>
            </a:pPr>
            <a:r>
              <a:rPr dirty="0"/>
              <a:t>• Internet KO → tout local + captures Calendar</a:t>
            </a:r>
          </a:p>
          <a:p>
            <a:pPr marL="0" indent="0">
              <a:buNone/>
              <a:defRPr sz="2000"/>
            </a:pPr>
            <a:r>
              <a:rPr dirty="0"/>
              <a:t>• Ports </a:t>
            </a:r>
            <a:r>
              <a:rPr dirty="0" err="1"/>
              <a:t>occupés</a:t>
            </a:r>
            <a:r>
              <a:rPr dirty="0"/>
              <a:t> → 8084/8085/8505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Merci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Questions ?</a:t>
            </a:r>
          </a:p>
          <a:p>
            <a:pPr>
              <a:defRPr sz="2000"/>
            </a:pPr>
            <a:r>
              <a:t>Sources &amp; README disponibles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Répondre</a:t>
            </a:r>
            <a:r>
              <a:rPr dirty="0"/>
              <a:t> aux questions clients : menu, promos, </a:t>
            </a:r>
            <a:r>
              <a:rPr dirty="0" err="1"/>
              <a:t>horaires</a:t>
            </a:r>
            <a:r>
              <a:rPr dirty="0"/>
              <a:t> (+ exceptions)</a:t>
            </a:r>
          </a:p>
          <a:p>
            <a:pPr marL="0" indent="0">
              <a:buNone/>
              <a:defRPr sz="2000"/>
            </a:pPr>
            <a:r>
              <a:rPr dirty="0"/>
              <a:t>• Prendre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réservation</a:t>
            </a:r>
            <a:r>
              <a:rPr dirty="0"/>
              <a:t> simple (Google Sheets + ICS + Calendar)</a:t>
            </a:r>
          </a:p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Multicanal</a:t>
            </a:r>
            <a:r>
              <a:rPr dirty="0"/>
              <a:t> : Widget Web + WhatsApp (Cloud API)</a:t>
            </a:r>
          </a:p>
          <a:p>
            <a:pPr marL="0" indent="0">
              <a:buNone/>
              <a:defRPr sz="2000"/>
            </a:pPr>
            <a:r>
              <a:rPr dirty="0"/>
              <a:t>• Interface </a:t>
            </a:r>
            <a:r>
              <a:rPr dirty="0" err="1"/>
              <a:t>bilingue</a:t>
            </a:r>
            <a:r>
              <a:rPr dirty="0"/>
              <a:t> FR/EN</a:t>
            </a:r>
          </a:p>
          <a:p>
            <a:pPr marL="0" indent="0">
              <a:buNone/>
              <a:defRPr sz="2000"/>
            </a:pPr>
            <a:r>
              <a:rPr dirty="0"/>
              <a:t>• Dashboard minimal : </a:t>
            </a:r>
            <a:r>
              <a:rPr dirty="0" err="1"/>
              <a:t>nb</a:t>
            </a:r>
            <a:r>
              <a:rPr dirty="0"/>
              <a:t> conversations, </a:t>
            </a:r>
            <a:r>
              <a:rPr dirty="0" err="1"/>
              <a:t>taux</a:t>
            </a:r>
            <a:r>
              <a:rPr dirty="0"/>
              <a:t> de fallback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Résumé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 err="1"/>
              <a:t>Contexte</a:t>
            </a:r>
            <a:endParaRPr dirty="0"/>
          </a:p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Demandes</a:t>
            </a:r>
            <a:r>
              <a:rPr dirty="0"/>
              <a:t> </a:t>
            </a:r>
            <a:r>
              <a:rPr dirty="0" err="1"/>
              <a:t>répétitives</a:t>
            </a:r>
            <a:r>
              <a:rPr dirty="0"/>
              <a:t> (menu/</a:t>
            </a:r>
            <a:r>
              <a:rPr dirty="0" err="1"/>
              <a:t>horaires</a:t>
            </a:r>
            <a:r>
              <a:rPr dirty="0"/>
              <a:t>/promos)</a:t>
            </a:r>
          </a:p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Besoin</a:t>
            </a:r>
            <a:r>
              <a:rPr dirty="0"/>
              <a:t> </a:t>
            </a:r>
            <a:r>
              <a:rPr dirty="0" err="1"/>
              <a:t>d'automatiser</a:t>
            </a:r>
            <a:r>
              <a:rPr dirty="0"/>
              <a:t> et </a:t>
            </a:r>
            <a:r>
              <a:rPr dirty="0" err="1"/>
              <a:t>rendre</a:t>
            </a:r>
            <a:r>
              <a:rPr dirty="0"/>
              <a:t> </a:t>
            </a:r>
            <a:r>
              <a:rPr dirty="0" err="1"/>
              <a:t>cohérent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MVP</a:t>
            </a:r>
          </a:p>
          <a:p>
            <a:pPr marL="0" indent="0">
              <a:buNone/>
              <a:defRPr sz="2000"/>
            </a:pPr>
            <a:r>
              <a:rPr dirty="0"/>
              <a:t>• API </a:t>
            </a:r>
            <a:r>
              <a:rPr dirty="0" err="1"/>
              <a:t>FastAPI</a:t>
            </a:r>
            <a:r>
              <a:rPr dirty="0"/>
              <a:t>: /menu /promos /</a:t>
            </a:r>
            <a:r>
              <a:rPr dirty="0" err="1"/>
              <a:t>horaires</a:t>
            </a:r>
            <a:r>
              <a:rPr dirty="0"/>
              <a:t> /booking /chat</a:t>
            </a:r>
          </a:p>
          <a:p>
            <a:pPr marL="0" indent="0">
              <a:buNone/>
              <a:defRPr sz="2000"/>
            </a:pPr>
            <a:r>
              <a:rPr dirty="0"/>
              <a:t>• NLP minimal (</a:t>
            </a:r>
            <a:r>
              <a:rPr dirty="0" err="1"/>
              <a:t>règles</a:t>
            </a:r>
            <a:r>
              <a:rPr dirty="0"/>
              <a:t>) FR/EN</a:t>
            </a:r>
          </a:p>
          <a:p>
            <a:pPr marL="0" indent="0">
              <a:buNone/>
              <a:defRPr sz="2000"/>
            </a:pPr>
            <a:r>
              <a:rPr dirty="0"/>
              <a:t>• CSV + Google Sheets/Calendar option</a:t>
            </a:r>
          </a:p>
          <a:p>
            <a:pPr marL="0" indent="0">
              <a:buNone/>
              <a:defRPr sz="2000"/>
            </a:pPr>
            <a:r>
              <a:rPr dirty="0"/>
              <a:t>• Widget Web + Relay WhatsApp</a:t>
            </a:r>
          </a:p>
          <a:p>
            <a:pPr marL="0" indent="0">
              <a:buNone/>
              <a:defRPr sz="2000"/>
            </a:pPr>
            <a:r>
              <a:rPr dirty="0"/>
              <a:t>• Dashboard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Canaux</a:t>
            </a:r>
            <a:r>
              <a:rPr dirty="0"/>
              <a:t> : Web Widget, WhatsApp Cloud API</a:t>
            </a:r>
          </a:p>
          <a:p>
            <a:pPr marL="0" indent="0">
              <a:buNone/>
              <a:defRPr sz="2000"/>
            </a:pPr>
            <a:r>
              <a:rPr dirty="0"/>
              <a:t>• Relay webhook : </a:t>
            </a:r>
            <a:r>
              <a:rPr dirty="0" err="1"/>
              <a:t>reçoit</a:t>
            </a:r>
            <a:r>
              <a:rPr dirty="0"/>
              <a:t> Meta → route </a:t>
            </a:r>
            <a:r>
              <a:rPr dirty="0" err="1"/>
              <a:t>vers</a:t>
            </a:r>
            <a:r>
              <a:rPr dirty="0"/>
              <a:t> API</a:t>
            </a:r>
          </a:p>
          <a:p>
            <a:pPr marL="0" indent="0">
              <a:buNone/>
              <a:defRPr sz="2000"/>
            </a:pPr>
            <a:r>
              <a:rPr dirty="0"/>
              <a:t>• API </a:t>
            </a:r>
            <a:r>
              <a:rPr dirty="0" err="1"/>
              <a:t>FastAPI</a:t>
            </a:r>
            <a:r>
              <a:rPr dirty="0"/>
              <a:t> : /menu, /promos, /</a:t>
            </a:r>
            <a:r>
              <a:rPr dirty="0" err="1"/>
              <a:t>horaires</a:t>
            </a:r>
            <a:r>
              <a:rPr dirty="0"/>
              <a:t>(/today), /booking, /chat</a:t>
            </a:r>
          </a:p>
          <a:p>
            <a:pPr marL="0" indent="0">
              <a:buNone/>
              <a:defRPr sz="2000"/>
            </a:pPr>
            <a:r>
              <a:rPr dirty="0"/>
              <a:t>• NLP minimal (</a:t>
            </a:r>
            <a:r>
              <a:rPr dirty="0" err="1"/>
              <a:t>règles</a:t>
            </a:r>
            <a:r>
              <a:rPr dirty="0"/>
              <a:t>) : menu/promos/</a:t>
            </a:r>
            <a:r>
              <a:rPr dirty="0" err="1"/>
              <a:t>horaires</a:t>
            </a:r>
            <a:r>
              <a:rPr dirty="0"/>
              <a:t>/booking/fallback</a:t>
            </a:r>
          </a:p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Données</a:t>
            </a:r>
            <a:r>
              <a:rPr dirty="0"/>
              <a:t> : CSV (menu/promos/</a:t>
            </a:r>
            <a:r>
              <a:rPr dirty="0" err="1"/>
              <a:t>horaires</a:t>
            </a:r>
            <a:r>
              <a:rPr dirty="0"/>
              <a:t>), </a:t>
            </a:r>
            <a:r>
              <a:rPr dirty="0" err="1"/>
              <a:t>GSheets</a:t>
            </a:r>
            <a:r>
              <a:rPr dirty="0"/>
              <a:t> (</a:t>
            </a:r>
            <a:r>
              <a:rPr dirty="0" err="1"/>
              <a:t>réservations</a:t>
            </a:r>
            <a:r>
              <a:rPr dirty="0"/>
              <a:t>), ICS + Calendar (option)</a:t>
            </a:r>
          </a:p>
          <a:p>
            <a:pPr marL="0" indent="0">
              <a:buNone/>
              <a:defRPr sz="2000"/>
            </a:pPr>
            <a:r>
              <a:rPr dirty="0"/>
              <a:t>• Dashboard : KPIs </a:t>
            </a:r>
            <a:r>
              <a:rPr dirty="0" err="1"/>
              <a:t>depuis</a:t>
            </a:r>
            <a:r>
              <a:rPr dirty="0"/>
              <a:t> </a:t>
            </a:r>
            <a:r>
              <a:rPr dirty="0" err="1"/>
              <a:t>conversations.jsonl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Données &amp;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CSV : menu.csv, promos.csv, hours.csv, hours_exceptions.csv</a:t>
            </a:r>
          </a:p>
          <a:p>
            <a:pPr marL="0" indent="0">
              <a:buNone/>
              <a:defRPr sz="2000"/>
            </a:pPr>
            <a:r>
              <a:rPr dirty="0"/>
              <a:t>• bookings.csv </a:t>
            </a:r>
            <a:r>
              <a:rPr dirty="0" err="1"/>
              <a:t>en</a:t>
            </a:r>
            <a:r>
              <a:rPr dirty="0"/>
              <a:t> fallback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GSheets</a:t>
            </a:r>
            <a:r>
              <a:rPr dirty="0"/>
              <a:t> </a:t>
            </a:r>
            <a:r>
              <a:rPr dirty="0" err="1"/>
              <a:t>indisponible</a:t>
            </a:r>
            <a:endParaRPr dirty="0"/>
          </a:p>
          <a:p>
            <a:pPr marL="0" indent="0">
              <a:buNone/>
              <a:defRPr sz="2000"/>
            </a:pPr>
            <a:r>
              <a:rPr dirty="0"/>
              <a:t>• NLP : regex + </a:t>
            </a:r>
            <a:r>
              <a:rPr dirty="0" err="1"/>
              <a:t>détection</a:t>
            </a:r>
            <a:r>
              <a:rPr dirty="0"/>
              <a:t> FR/EN (</a:t>
            </a:r>
            <a:r>
              <a:rPr dirty="0" err="1"/>
              <a:t>stopwords</a:t>
            </a:r>
            <a:r>
              <a:rPr dirty="0"/>
              <a:t> + accents)</a:t>
            </a:r>
          </a:p>
          <a:p>
            <a:pPr marL="0" indent="0">
              <a:buNone/>
              <a:defRPr sz="2000"/>
            </a:pPr>
            <a:r>
              <a:rPr dirty="0"/>
              <a:t>• Extensible (scikit-learn/transformers)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Réservation (Booking)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POST /booking → </a:t>
            </a:r>
            <a:r>
              <a:rPr dirty="0" err="1"/>
              <a:t>booking_id</a:t>
            </a:r>
            <a:r>
              <a:rPr dirty="0"/>
              <a:t> + ICS (90 min)</a:t>
            </a:r>
          </a:p>
          <a:p>
            <a:pPr marL="0" indent="0">
              <a:buNone/>
              <a:defRPr sz="2000"/>
            </a:pPr>
            <a:r>
              <a:rPr dirty="0"/>
              <a:t>• Stockage Google Sheets (</a:t>
            </a:r>
            <a:r>
              <a:rPr dirty="0" err="1"/>
              <a:t>si</a:t>
            </a:r>
            <a:r>
              <a:rPr dirty="0"/>
              <a:t> auth) </a:t>
            </a:r>
            <a:r>
              <a:rPr dirty="0" err="1"/>
              <a:t>sinon</a:t>
            </a:r>
            <a:r>
              <a:rPr dirty="0"/>
              <a:t> CSV</a:t>
            </a:r>
          </a:p>
          <a:p>
            <a:pPr marL="0" indent="0">
              <a:buNone/>
              <a:defRPr sz="2000"/>
            </a:pPr>
            <a:r>
              <a:rPr dirty="0"/>
              <a:t>• (Option) Push Google Calendar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WhatsApp Cloud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Webhook (GET verify + POST messages)</a:t>
            </a:r>
          </a:p>
          <a:p>
            <a:pPr marL="0" indent="0">
              <a:buNone/>
              <a:defRPr sz="2000"/>
            </a:pPr>
            <a:r>
              <a:rPr dirty="0"/>
              <a:t>• Tunnel public (</a:t>
            </a:r>
            <a:r>
              <a:rPr dirty="0" err="1"/>
              <a:t>ngrok</a:t>
            </a:r>
            <a:r>
              <a:rPr dirty="0"/>
              <a:t>) </a:t>
            </a:r>
            <a:r>
              <a:rPr dirty="0" err="1"/>
              <a:t>vers</a:t>
            </a:r>
            <a:r>
              <a:rPr dirty="0"/>
              <a:t> le relay• Test Graph API </a:t>
            </a:r>
            <a:r>
              <a:rPr dirty="0" err="1"/>
              <a:t>sortant</a:t>
            </a:r>
            <a:r>
              <a:rPr dirty="0"/>
              <a:t> pour sanity check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Déroulé de démo (8–10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1) /docs : /menu, /promos, /horaires/today</a:t>
            </a:r>
          </a:p>
          <a:p>
            <a:pPr>
              <a:defRPr sz="2000"/>
            </a:pPr>
            <a:r>
              <a:t>2) /widget : menu / opening hours? / happy hour</a:t>
            </a:r>
          </a:p>
          <a:p>
            <a:pPr>
              <a:defRPr sz="2000"/>
            </a:pPr>
            <a:r>
              <a:t>3) /booking → JSON + /booking/ics/{id} (+ Calendar)</a:t>
            </a:r>
          </a:p>
          <a:p>
            <a:pPr>
              <a:defRPr sz="2000"/>
            </a:pPr>
            <a:r>
              <a:t>4) Dashboard : conversations + fallback rate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Nb conversations, fallback rate, messages</a:t>
            </a:r>
          </a:p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Moins</a:t>
            </a:r>
            <a:r>
              <a:rPr dirty="0"/>
              <a:t> </a:t>
            </a:r>
            <a:r>
              <a:rPr dirty="0" err="1"/>
              <a:t>d’appels</a:t>
            </a:r>
            <a:r>
              <a:rPr dirty="0"/>
              <a:t>, </a:t>
            </a:r>
            <a:r>
              <a:rPr dirty="0" err="1"/>
              <a:t>réponses</a:t>
            </a:r>
            <a:r>
              <a:rPr dirty="0"/>
              <a:t> </a:t>
            </a:r>
            <a:r>
              <a:rPr dirty="0" err="1"/>
              <a:t>uniformes</a:t>
            </a:r>
            <a:r>
              <a:rPr dirty="0"/>
              <a:t>, 24/7</a:t>
            </a:r>
          </a:p>
          <a:p>
            <a:pPr marL="0" indent="0">
              <a:buNone/>
              <a:defRPr sz="2000"/>
            </a:pPr>
            <a:r>
              <a:rPr dirty="0"/>
              <a:t>• </a:t>
            </a:r>
            <a:r>
              <a:rPr dirty="0" err="1"/>
              <a:t>Scalabilité</a:t>
            </a:r>
            <a:r>
              <a:rPr dirty="0"/>
              <a:t> : intents </a:t>
            </a:r>
            <a:r>
              <a:rPr dirty="0" err="1"/>
              <a:t>avancés</a:t>
            </a:r>
            <a:r>
              <a:rPr dirty="0"/>
              <a:t> + LLM plus tard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489</Words>
  <Application>Microsoft Office PowerPoint</Application>
  <PresentationFormat>Affichage à l'écran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MVP Chatbot Iwacu</vt:lpstr>
      <vt:lpstr>Objectifs</vt:lpstr>
      <vt:lpstr>Résumé du projet</vt:lpstr>
      <vt:lpstr>Architecture (MVP)</vt:lpstr>
      <vt:lpstr>Données &amp; NLP</vt:lpstr>
      <vt:lpstr>Réservation (Booking)</vt:lpstr>
      <vt:lpstr>WhatsApp Cloud API</vt:lpstr>
      <vt:lpstr>Déroulé de démo (8–10 min)</vt:lpstr>
      <vt:lpstr>KPIs &amp; Impact</vt:lpstr>
      <vt:lpstr>Déploiement &amp; Sécurité</vt:lpstr>
      <vt:lpstr>Risques &amp; Plan B</vt:lpstr>
      <vt:lpstr>Merci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MVP Chatbot Iwacu</dc:title>
  <dc:subject/>
  <dc:creator/>
  <cp:keywords/>
  <dc:description>generated using python-pptx</dc:description>
  <cp:lastModifiedBy>Pierrot Pie</cp:lastModifiedBy>
  <cp:revision>3</cp:revision>
  <dcterms:created xsi:type="dcterms:W3CDTF">2013-01-27T09:14:16Z</dcterms:created>
  <dcterms:modified xsi:type="dcterms:W3CDTF">2025-09-05T01:04:19Z</dcterms:modified>
  <cp:category/>
</cp:coreProperties>
</file>