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3" d="100"/>
          <a:sy n="53" d="100"/>
        </p:scale>
        <p:origin x="-1380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318B-2D15-47EB-BCAA-08218C231186}" type="datetimeFigureOut">
              <a:rPr lang="fr-FR" smtClean="0"/>
              <a:pPr/>
              <a:t>17/06/2022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514F-D9BF-4A30-8C34-34430935DC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318B-2D15-47EB-BCAA-08218C231186}" type="datetimeFigureOut">
              <a:rPr lang="fr-FR" smtClean="0"/>
              <a:pPr/>
              <a:t>17/06/2022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514F-D9BF-4A30-8C34-34430935DC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318B-2D15-47EB-BCAA-08218C231186}" type="datetimeFigureOut">
              <a:rPr lang="fr-FR" smtClean="0"/>
              <a:pPr/>
              <a:t>17/06/2022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514F-D9BF-4A30-8C34-34430935DC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318B-2D15-47EB-BCAA-08218C231186}" type="datetimeFigureOut">
              <a:rPr lang="fr-FR" smtClean="0"/>
              <a:pPr/>
              <a:t>17/06/2022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514F-D9BF-4A30-8C34-34430935DC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318B-2D15-47EB-BCAA-08218C231186}" type="datetimeFigureOut">
              <a:rPr lang="fr-FR" smtClean="0"/>
              <a:pPr/>
              <a:t>17/06/2022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514F-D9BF-4A30-8C34-34430935DC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318B-2D15-47EB-BCAA-08218C231186}" type="datetimeFigureOut">
              <a:rPr lang="fr-FR" smtClean="0"/>
              <a:pPr/>
              <a:t>17/06/2022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514F-D9BF-4A30-8C34-34430935DC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318B-2D15-47EB-BCAA-08218C231186}" type="datetimeFigureOut">
              <a:rPr lang="fr-FR" smtClean="0"/>
              <a:pPr/>
              <a:t>17/06/2022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514F-D9BF-4A30-8C34-34430935DC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318B-2D15-47EB-BCAA-08218C231186}" type="datetimeFigureOut">
              <a:rPr lang="fr-FR" smtClean="0"/>
              <a:pPr/>
              <a:t>17/06/2022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514F-D9BF-4A30-8C34-34430935DC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318B-2D15-47EB-BCAA-08218C231186}" type="datetimeFigureOut">
              <a:rPr lang="fr-FR" smtClean="0"/>
              <a:pPr/>
              <a:t>17/06/2022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514F-D9BF-4A30-8C34-34430935DC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318B-2D15-47EB-BCAA-08218C231186}" type="datetimeFigureOut">
              <a:rPr lang="fr-FR" smtClean="0"/>
              <a:pPr/>
              <a:t>17/06/2022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514F-D9BF-4A30-8C34-34430935DC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318B-2D15-47EB-BCAA-08218C231186}" type="datetimeFigureOut">
              <a:rPr lang="fr-FR" smtClean="0"/>
              <a:pPr/>
              <a:t>17/06/2022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514F-D9BF-4A30-8C34-34430935DC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318B-2D15-47EB-BCAA-08218C231186}" type="datetimeFigureOut">
              <a:rPr lang="fr-FR" smtClean="0"/>
              <a:pPr/>
              <a:t>17/06/2022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F514F-D9BF-4A30-8C34-34430935DC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BM.S\Downloads\279114227_2089913094549090_8117735883549811386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9096581"/>
          </a:xfrm>
          <a:prstGeom prst="rect">
            <a:avLst/>
          </a:prstGeom>
          <a:noFill/>
        </p:spPr>
      </p:pic>
      <p:pic>
        <p:nvPicPr>
          <p:cNvPr id="5" name="Image 4" descr="4_20220303_174218_00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77357" y="0"/>
            <a:ext cx="3334853" cy="23574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62441" y="-2128766"/>
            <a:ext cx="421442" cy="1839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357430" y="508787"/>
            <a:ext cx="714380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7 500 Ar</a:t>
            </a:r>
            <a:endParaRPr lang="fr-FR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2357430" y="2500298"/>
            <a:ext cx="785818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 smtClean="0">
                <a:solidFill>
                  <a:schemeClr val="tx1"/>
                </a:solidFill>
              </a:rPr>
              <a:t>10 000 Ar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57430" y="5000628"/>
            <a:ext cx="785818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12 500 Ar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28868" y="8501090"/>
            <a:ext cx="1785950" cy="3571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034 19 605 14</a:t>
            </a:r>
            <a:endParaRPr lang="fr-FR"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BM.S\Downloads\278984417_383052537055011_2560999790219474634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</p:spPr>
      </p:pic>
      <p:pic>
        <p:nvPicPr>
          <p:cNvPr id="5" name="Image 4" descr="4_20220303_174218_00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77357" y="0"/>
            <a:ext cx="3334853" cy="23574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62441" y="-2128766"/>
            <a:ext cx="421442" cy="1839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428868" y="8501090"/>
            <a:ext cx="1785950" cy="3571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034 19 605 14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143380" y="500035"/>
            <a:ext cx="1214446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3</a:t>
            </a:r>
            <a:r>
              <a:rPr lang="fr-FR" b="1" dirty="0" smtClean="0"/>
              <a:t> 000 Ar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4143380" y="2528816"/>
            <a:ext cx="1285884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1 500 Ar</a:t>
            </a:r>
            <a:endParaRPr lang="fr-FR" sz="2000" b="1" dirty="0"/>
          </a:p>
        </p:txBody>
      </p:sp>
      <p:pic>
        <p:nvPicPr>
          <p:cNvPr id="2051" name="Picture 3" descr="C:\Users\LBM.S\Downloads\287575295_616113123511229_3875002598352989740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702" y="857224"/>
            <a:ext cx="1239426" cy="17145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2" name="Picture 4" descr="C:\Users\LBM.S\Downloads\287869903_497426338802789_2492407428031696853_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88" y="2786050"/>
            <a:ext cx="1428736" cy="13573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3" name="Picture 5" descr="C:\Users\LBM.S\Downloads\287981172_773467434030875_8512803697656719995_n.jpg"/>
          <p:cNvPicPr>
            <a:picLocks noChangeAspect="1" noChangeArrowheads="1"/>
          </p:cNvPicPr>
          <p:nvPr/>
        </p:nvPicPr>
        <p:blipFill>
          <a:blip r:embed="rId6" cstate="print"/>
          <a:srcRect l="36820" t="25916" r="15931" b="45008"/>
          <a:stretch>
            <a:fillRect/>
          </a:stretch>
        </p:blipFill>
        <p:spPr bwMode="auto">
          <a:xfrm>
            <a:off x="5000636" y="4357686"/>
            <a:ext cx="1625212" cy="10001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4" name="Picture 6" descr="C:\Users\LBM.S\Downloads\287575295_616113123511229_3875002598352989740_n.jpg"/>
          <p:cNvPicPr>
            <a:picLocks noChangeAspect="1" noChangeArrowheads="1"/>
          </p:cNvPicPr>
          <p:nvPr/>
        </p:nvPicPr>
        <p:blipFill>
          <a:blip r:embed="rId7"/>
          <a:srcRect t="13649" r="56366" b="58183"/>
          <a:stretch>
            <a:fillRect/>
          </a:stretch>
        </p:blipFill>
        <p:spPr bwMode="auto">
          <a:xfrm>
            <a:off x="5572140" y="5572132"/>
            <a:ext cx="1116050" cy="27147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ZoneTexte 19"/>
          <p:cNvSpPr txBox="1"/>
          <p:nvPr/>
        </p:nvSpPr>
        <p:spPr>
          <a:xfrm>
            <a:off x="3857628" y="4071935"/>
            <a:ext cx="928694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1 000 </a:t>
            </a:r>
            <a:r>
              <a:rPr lang="fr-FR" sz="1600" b="1" dirty="0" smtClean="0"/>
              <a:t>Ar</a:t>
            </a:r>
            <a:endParaRPr lang="fr-FR" sz="16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3500438" y="7143768"/>
            <a:ext cx="1785950" cy="3077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À partir de  30 000 Ar</a:t>
            </a:r>
            <a:endParaRPr lang="fr-FR"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BM.S\Downloads\279346258_1007216203237194_5786750483720886163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9832"/>
            <a:ext cx="6858024" cy="9173831"/>
          </a:xfrm>
          <a:prstGeom prst="rect">
            <a:avLst/>
          </a:prstGeom>
          <a:noFill/>
        </p:spPr>
      </p:pic>
      <p:pic>
        <p:nvPicPr>
          <p:cNvPr id="5" name="Image 4" descr="4_20220303_174218_00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8934" y="-32"/>
            <a:ext cx="3571900" cy="21161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62441" y="-2128766"/>
            <a:ext cx="421442" cy="1839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428868" y="8572528"/>
            <a:ext cx="4429132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tx1"/>
                </a:solidFill>
              </a:rPr>
              <a:t>034 19 605 14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5357826" y="2285984"/>
            <a:ext cx="1428736" cy="92869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500702" y="2500298"/>
            <a:ext cx="1357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7</a:t>
            </a:r>
            <a:r>
              <a:rPr lang="fr-FR" sz="2400" b="1" dirty="0" smtClean="0"/>
              <a:t> 000 Ar</a:t>
            </a:r>
            <a:endParaRPr lang="fr-FR" sz="2400" b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000636" y="3214678"/>
            <a:ext cx="1785926" cy="17145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5161372" y="3669565"/>
            <a:ext cx="1696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A partir de  10 000 Ar</a:t>
            </a:r>
            <a:endParaRPr lang="fr-FR" sz="2400" b="1" dirty="0"/>
          </a:p>
        </p:txBody>
      </p:sp>
      <p:pic>
        <p:nvPicPr>
          <p:cNvPr id="23" name="Picture 4" descr="C:\Users\LBM.S\Downloads\287869903_497426338802789_2492407428031696853_n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429264" y="5000628"/>
            <a:ext cx="1214446" cy="29289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45</Words>
  <Application>Microsoft Office PowerPoint</Application>
  <PresentationFormat>Affichage à l'écran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LBM.S</dc:creator>
  <cp:lastModifiedBy>LBM.S</cp:lastModifiedBy>
  <cp:revision>8</cp:revision>
  <dcterms:created xsi:type="dcterms:W3CDTF">2022-06-17T12:42:34Z</dcterms:created>
  <dcterms:modified xsi:type="dcterms:W3CDTF">2022-06-17T13:49:18Z</dcterms:modified>
</cp:coreProperties>
</file>