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5122525" cy="10693400"/>
  <p:notesSz cx="20929600" cy="29819600"/>
  <p:defaultTextStyle>
    <a:defPPr>
      <a:defRPr lang="en-GB"/>
    </a:defPPr>
    <a:lvl1pPr algn="l" rtl="0" fontAlgn="base">
      <a:spcBef>
        <a:spcPct val="0"/>
      </a:spcBef>
      <a:spcAft>
        <a:spcPct val="0"/>
      </a:spcAft>
      <a:defRPr sz="2900" kern="1200">
        <a:solidFill>
          <a:schemeClr val="tx1"/>
        </a:solidFill>
        <a:latin typeface="Arial" charset="0"/>
        <a:ea typeface="+mn-ea"/>
        <a:cs typeface="+mn-cs"/>
      </a:defRPr>
    </a:lvl1pPr>
    <a:lvl2pPr marL="469900" indent="-12700" algn="l" rtl="0" fontAlgn="base">
      <a:spcBef>
        <a:spcPct val="0"/>
      </a:spcBef>
      <a:spcAft>
        <a:spcPct val="0"/>
      </a:spcAft>
      <a:defRPr sz="2900" kern="1200">
        <a:solidFill>
          <a:schemeClr val="tx1"/>
        </a:solidFill>
        <a:latin typeface="Arial" charset="0"/>
        <a:ea typeface="+mn-ea"/>
        <a:cs typeface="+mn-cs"/>
      </a:defRPr>
    </a:lvl2pPr>
    <a:lvl3pPr marL="939800" indent="-25400" algn="l" rtl="0" fontAlgn="base">
      <a:spcBef>
        <a:spcPct val="0"/>
      </a:spcBef>
      <a:spcAft>
        <a:spcPct val="0"/>
      </a:spcAft>
      <a:defRPr sz="2900" kern="1200">
        <a:solidFill>
          <a:schemeClr val="tx1"/>
        </a:solidFill>
        <a:latin typeface="Arial" charset="0"/>
        <a:ea typeface="+mn-ea"/>
        <a:cs typeface="+mn-cs"/>
      </a:defRPr>
    </a:lvl3pPr>
    <a:lvl4pPr marL="1409700" indent="-38100" algn="l" rtl="0" fontAlgn="base">
      <a:spcBef>
        <a:spcPct val="0"/>
      </a:spcBef>
      <a:spcAft>
        <a:spcPct val="0"/>
      </a:spcAft>
      <a:defRPr sz="2900" kern="1200">
        <a:solidFill>
          <a:schemeClr val="tx1"/>
        </a:solidFill>
        <a:latin typeface="Arial" charset="0"/>
        <a:ea typeface="+mn-ea"/>
        <a:cs typeface="+mn-cs"/>
      </a:defRPr>
    </a:lvl4pPr>
    <a:lvl5pPr marL="1881188" indent="-52388" algn="l" rtl="0" fontAlgn="base">
      <a:spcBef>
        <a:spcPct val="0"/>
      </a:spcBef>
      <a:spcAft>
        <a:spcPct val="0"/>
      </a:spcAft>
      <a:defRPr sz="2900" kern="1200">
        <a:solidFill>
          <a:schemeClr val="tx1"/>
        </a:solidFill>
        <a:latin typeface="Arial" charset="0"/>
        <a:ea typeface="+mn-ea"/>
        <a:cs typeface="+mn-cs"/>
      </a:defRPr>
    </a:lvl5pPr>
    <a:lvl6pPr marL="2286000" algn="l" defTabSz="914400" rtl="0" eaLnBrk="1" latinLnBrk="0" hangingPunct="1">
      <a:defRPr sz="2900" kern="1200">
        <a:solidFill>
          <a:schemeClr val="tx1"/>
        </a:solidFill>
        <a:latin typeface="Arial" charset="0"/>
        <a:ea typeface="+mn-ea"/>
        <a:cs typeface="+mn-cs"/>
      </a:defRPr>
    </a:lvl6pPr>
    <a:lvl7pPr marL="2743200" algn="l" defTabSz="914400" rtl="0" eaLnBrk="1" latinLnBrk="0" hangingPunct="1">
      <a:defRPr sz="2900" kern="1200">
        <a:solidFill>
          <a:schemeClr val="tx1"/>
        </a:solidFill>
        <a:latin typeface="Arial" charset="0"/>
        <a:ea typeface="+mn-ea"/>
        <a:cs typeface="+mn-cs"/>
      </a:defRPr>
    </a:lvl7pPr>
    <a:lvl8pPr marL="3200400" algn="l" defTabSz="914400" rtl="0" eaLnBrk="1" latinLnBrk="0" hangingPunct="1">
      <a:defRPr sz="2900" kern="1200">
        <a:solidFill>
          <a:schemeClr val="tx1"/>
        </a:solidFill>
        <a:latin typeface="Arial" charset="0"/>
        <a:ea typeface="+mn-ea"/>
        <a:cs typeface="+mn-cs"/>
      </a:defRPr>
    </a:lvl8pPr>
    <a:lvl9pPr marL="3657600" algn="l" defTabSz="914400" rtl="0" eaLnBrk="1" latinLnBrk="0" hangingPunct="1">
      <a:defRPr sz="29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1D42"/>
    <a:srgbClr val="660033"/>
    <a:srgbClr val="00FFFF"/>
    <a:srgbClr val="0033CC"/>
    <a:srgbClr val="04638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70" d="100"/>
          <a:sy n="170" d="100"/>
        </p:scale>
        <p:origin x="4104" y="3810"/>
      </p:cViewPr>
      <p:guideLst>
        <p:guide orient="horz" pos="3368"/>
        <p:guide pos="476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89D77-AB88-429C-A6E5-6DDF3E51A674}" type="doc">
      <dgm:prSet loTypeId="urn:microsoft.com/office/officeart/2005/8/layout/chevron1" loCatId="process" qsTypeId="urn:microsoft.com/office/officeart/2005/8/quickstyle/simple4" qsCatId="simple" csTypeId="urn:microsoft.com/office/officeart/2005/8/colors/accent2_2" csCatId="accent2" phldr="1"/>
      <dgm:spPr/>
    </dgm:pt>
    <dgm:pt modelId="{A405C8BF-0217-4561-A086-61956B174B41}">
      <dgm:prSet phldrT="[Text]"/>
      <dgm:spPr/>
      <dgm:t>
        <a:bodyPr/>
        <a:lstStyle/>
        <a:p>
          <a:r>
            <a:rPr lang="en-GB" dirty="0" smtClean="0"/>
            <a:t>English Instructions</a:t>
          </a:r>
          <a:endParaRPr lang="en-GB" dirty="0"/>
        </a:p>
      </dgm:t>
    </dgm:pt>
    <dgm:pt modelId="{123B2675-AA72-45C1-958B-AD9D6CC0F29E}" type="parTrans" cxnId="{3A20E56D-5C41-4C77-B086-36199EE3BEF7}">
      <dgm:prSet/>
      <dgm:spPr/>
      <dgm:t>
        <a:bodyPr/>
        <a:lstStyle/>
        <a:p>
          <a:endParaRPr lang="en-GB"/>
        </a:p>
      </dgm:t>
    </dgm:pt>
    <dgm:pt modelId="{BE24EA0F-263A-4BE2-AFBE-E098F756BDCE}" type="sibTrans" cxnId="{3A20E56D-5C41-4C77-B086-36199EE3BEF7}">
      <dgm:prSet/>
      <dgm:spPr/>
      <dgm:t>
        <a:bodyPr/>
        <a:lstStyle/>
        <a:p>
          <a:endParaRPr lang="en-GB"/>
        </a:p>
      </dgm:t>
    </dgm:pt>
    <dgm:pt modelId="{D80012C0-33FE-4840-B46F-3DB7360626EE}">
      <dgm:prSet phldrT="[Text]"/>
      <dgm:spPr/>
      <dgm:t>
        <a:bodyPr/>
        <a:lstStyle/>
        <a:p>
          <a:r>
            <a:rPr lang="en-GB" dirty="0" smtClean="0"/>
            <a:t>POS Tagged Text</a:t>
          </a:r>
          <a:endParaRPr lang="en-GB" dirty="0"/>
        </a:p>
      </dgm:t>
    </dgm:pt>
    <dgm:pt modelId="{63F17216-90E6-4FBF-BE3F-A11FE71CB35E}" type="parTrans" cxnId="{43696129-6519-42D7-B1D4-8ACB4DC4945C}">
      <dgm:prSet/>
      <dgm:spPr/>
      <dgm:t>
        <a:bodyPr/>
        <a:lstStyle/>
        <a:p>
          <a:endParaRPr lang="en-GB"/>
        </a:p>
      </dgm:t>
    </dgm:pt>
    <dgm:pt modelId="{56688B3E-2E24-496A-826D-68B316E3CA1A}" type="sibTrans" cxnId="{43696129-6519-42D7-B1D4-8ACB4DC4945C}">
      <dgm:prSet/>
      <dgm:spPr/>
      <dgm:t>
        <a:bodyPr/>
        <a:lstStyle/>
        <a:p>
          <a:endParaRPr lang="en-GB"/>
        </a:p>
      </dgm:t>
    </dgm:pt>
    <dgm:pt modelId="{59197E0F-6AB0-4084-B638-F10E6BE6ABDD}">
      <dgm:prSet phldrT="[Text]"/>
      <dgm:spPr/>
      <dgm:t>
        <a:bodyPr/>
        <a:lstStyle/>
        <a:p>
          <a:r>
            <a:rPr lang="en-GB" dirty="0" smtClean="0"/>
            <a:t>SPL</a:t>
          </a:r>
          <a:endParaRPr lang="en-GB" dirty="0"/>
        </a:p>
      </dgm:t>
    </dgm:pt>
    <dgm:pt modelId="{41261C4E-1EB5-4099-84C4-84F694A7778D}" type="parTrans" cxnId="{E812BB64-98AE-4A68-B31E-81F6F2891CD8}">
      <dgm:prSet/>
      <dgm:spPr/>
      <dgm:t>
        <a:bodyPr/>
        <a:lstStyle/>
        <a:p>
          <a:endParaRPr lang="en-GB"/>
        </a:p>
      </dgm:t>
    </dgm:pt>
    <dgm:pt modelId="{EE2B4CE7-B79A-4E5C-8A7D-9EC8BCCC1124}" type="sibTrans" cxnId="{E812BB64-98AE-4A68-B31E-81F6F2891CD8}">
      <dgm:prSet/>
      <dgm:spPr/>
      <dgm:t>
        <a:bodyPr/>
        <a:lstStyle/>
        <a:p>
          <a:endParaRPr lang="en-GB"/>
        </a:p>
      </dgm:t>
    </dgm:pt>
    <dgm:pt modelId="{F963225C-E55B-406B-B67C-08A0267B03F2}" type="pres">
      <dgm:prSet presAssocID="{E4889D77-AB88-429C-A6E5-6DDF3E51A674}" presName="Name0" presStyleCnt="0">
        <dgm:presLayoutVars>
          <dgm:dir/>
          <dgm:animLvl val="lvl"/>
          <dgm:resizeHandles val="exact"/>
        </dgm:presLayoutVars>
      </dgm:prSet>
      <dgm:spPr/>
    </dgm:pt>
    <dgm:pt modelId="{F4399F7E-212A-4ECC-9168-65FAFAEDAB88}" type="pres">
      <dgm:prSet presAssocID="{A405C8BF-0217-4561-A086-61956B174B41}" presName="parTxOnly" presStyleLbl="node1" presStyleIdx="0" presStyleCnt="3">
        <dgm:presLayoutVars>
          <dgm:chMax val="0"/>
          <dgm:chPref val="0"/>
          <dgm:bulletEnabled val="1"/>
        </dgm:presLayoutVars>
      </dgm:prSet>
      <dgm:spPr/>
    </dgm:pt>
    <dgm:pt modelId="{0F0C2228-826D-428C-8068-D1F909B812CA}" type="pres">
      <dgm:prSet presAssocID="{BE24EA0F-263A-4BE2-AFBE-E098F756BDCE}" presName="parTxOnlySpace" presStyleCnt="0"/>
      <dgm:spPr/>
    </dgm:pt>
    <dgm:pt modelId="{7900F795-C8D7-4F95-B207-0505A1B7985F}" type="pres">
      <dgm:prSet presAssocID="{D80012C0-33FE-4840-B46F-3DB7360626EE}" presName="parTxOnly" presStyleLbl="node1" presStyleIdx="1" presStyleCnt="3" custLinFactNeighborX="-43175" custLinFactNeighborY="-29">
        <dgm:presLayoutVars>
          <dgm:chMax val="0"/>
          <dgm:chPref val="0"/>
          <dgm:bulletEnabled val="1"/>
        </dgm:presLayoutVars>
      </dgm:prSet>
      <dgm:spPr/>
      <dgm:t>
        <a:bodyPr/>
        <a:lstStyle/>
        <a:p>
          <a:endParaRPr lang="en-GB"/>
        </a:p>
      </dgm:t>
    </dgm:pt>
    <dgm:pt modelId="{8E2742FC-2E95-4B7C-BB3F-9A096C94A23A}" type="pres">
      <dgm:prSet presAssocID="{56688B3E-2E24-496A-826D-68B316E3CA1A}" presName="parTxOnlySpace" presStyleCnt="0"/>
      <dgm:spPr/>
    </dgm:pt>
    <dgm:pt modelId="{458CD5DD-474C-46DD-A6B6-80289D7F42DA}" type="pres">
      <dgm:prSet presAssocID="{59197E0F-6AB0-4084-B638-F10E6BE6ABDD}" presName="parTxOnly" presStyleLbl="node1" presStyleIdx="2" presStyleCnt="3">
        <dgm:presLayoutVars>
          <dgm:chMax val="0"/>
          <dgm:chPref val="0"/>
          <dgm:bulletEnabled val="1"/>
        </dgm:presLayoutVars>
      </dgm:prSet>
      <dgm:spPr/>
    </dgm:pt>
  </dgm:ptLst>
  <dgm:cxnLst>
    <dgm:cxn modelId="{77E98148-AAFB-4E70-9771-4CAF114F86C1}" type="presOf" srcId="{E4889D77-AB88-429C-A6E5-6DDF3E51A674}" destId="{F963225C-E55B-406B-B67C-08A0267B03F2}" srcOrd="0" destOrd="0" presId="urn:microsoft.com/office/officeart/2005/8/layout/chevron1"/>
    <dgm:cxn modelId="{43696129-6519-42D7-B1D4-8ACB4DC4945C}" srcId="{E4889D77-AB88-429C-A6E5-6DDF3E51A674}" destId="{D80012C0-33FE-4840-B46F-3DB7360626EE}" srcOrd="1" destOrd="0" parTransId="{63F17216-90E6-4FBF-BE3F-A11FE71CB35E}" sibTransId="{56688B3E-2E24-496A-826D-68B316E3CA1A}"/>
    <dgm:cxn modelId="{4A1FB539-73F9-4E0E-907E-A3C8A99DA339}" type="presOf" srcId="{D80012C0-33FE-4840-B46F-3DB7360626EE}" destId="{7900F795-C8D7-4F95-B207-0505A1B7985F}" srcOrd="0" destOrd="0" presId="urn:microsoft.com/office/officeart/2005/8/layout/chevron1"/>
    <dgm:cxn modelId="{62AFF134-7E31-4F0F-A95B-5101F46254D4}" type="presOf" srcId="{59197E0F-6AB0-4084-B638-F10E6BE6ABDD}" destId="{458CD5DD-474C-46DD-A6B6-80289D7F42DA}" srcOrd="0" destOrd="0" presId="urn:microsoft.com/office/officeart/2005/8/layout/chevron1"/>
    <dgm:cxn modelId="{E812BB64-98AE-4A68-B31E-81F6F2891CD8}" srcId="{E4889D77-AB88-429C-A6E5-6DDF3E51A674}" destId="{59197E0F-6AB0-4084-B638-F10E6BE6ABDD}" srcOrd="2" destOrd="0" parTransId="{41261C4E-1EB5-4099-84C4-84F694A7778D}" sibTransId="{EE2B4CE7-B79A-4E5C-8A7D-9EC8BCCC1124}"/>
    <dgm:cxn modelId="{458FE422-0CE3-40B5-955C-1B55D9F03647}" type="presOf" srcId="{A405C8BF-0217-4561-A086-61956B174B41}" destId="{F4399F7E-212A-4ECC-9168-65FAFAEDAB88}" srcOrd="0" destOrd="0" presId="urn:microsoft.com/office/officeart/2005/8/layout/chevron1"/>
    <dgm:cxn modelId="{3A20E56D-5C41-4C77-B086-36199EE3BEF7}" srcId="{E4889D77-AB88-429C-A6E5-6DDF3E51A674}" destId="{A405C8BF-0217-4561-A086-61956B174B41}" srcOrd="0" destOrd="0" parTransId="{123B2675-AA72-45C1-958B-AD9D6CC0F29E}" sibTransId="{BE24EA0F-263A-4BE2-AFBE-E098F756BDCE}"/>
    <dgm:cxn modelId="{396B7563-DD8E-4EF3-AFEB-6B00F07C752E}" type="presParOf" srcId="{F963225C-E55B-406B-B67C-08A0267B03F2}" destId="{F4399F7E-212A-4ECC-9168-65FAFAEDAB88}" srcOrd="0" destOrd="0" presId="urn:microsoft.com/office/officeart/2005/8/layout/chevron1"/>
    <dgm:cxn modelId="{85F22996-D410-4DD8-A363-1020941D2DB9}" type="presParOf" srcId="{F963225C-E55B-406B-B67C-08A0267B03F2}" destId="{0F0C2228-826D-428C-8068-D1F909B812CA}" srcOrd="1" destOrd="0" presId="urn:microsoft.com/office/officeart/2005/8/layout/chevron1"/>
    <dgm:cxn modelId="{47C5B91D-9DC6-45A4-9168-82D78A66140D}" type="presParOf" srcId="{F963225C-E55B-406B-B67C-08A0267B03F2}" destId="{7900F795-C8D7-4F95-B207-0505A1B7985F}" srcOrd="2" destOrd="0" presId="urn:microsoft.com/office/officeart/2005/8/layout/chevron1"/>
    <dgm:cxn modelId="{3A332F05-E833-4B85-8A9B-D5188D24732E}" type="presParOf" srcId="{F963225C-E55B-406B-B67C-08A0267B03F2}" destId="{8E2742FC-2E95-4B7C-BB3F-9A096C94A23A}" srcOrd="3" destOrd="0" presId="urn:microsoft.com/office/officeart/2005/8/layout/chevron1"/>
    <dgm:cxn modelId="{9E5140CA-30D6-49A0-A8CB-05B033089D55}" type="presParOf" srcId="{F963225C-E55B-406B-B67C-08A0267B03F2}" destId="{458CD5DD-474C-46DD-A6B6-80289D7F42DA}" srcOrd="4" destOrd="0" presId="urn:microsoft.com/office/officeart/2005/8/layout/chevron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399F7E-212A-4ECC-9168-65FAFAEDAB88}">
      <dsp:nvSpPr>
        <dsp:cNvPr id="0" name=""/>
        <dsp:cNvSpPr/>
      </dsp:nvSpPr>
      <dsp:spPr>
        <a:xfrm>
          <a:off x="1919" y="432322"/>
          <a:ext cx="2338888" cy="93555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GB" sz="1900" kern="1200" dirty="0" smtClean="0"/>
            <a:t>English Instructions</a:t>
          </a:r>
          <a:endParaRPr lang="en-GB" sz="1900" kern="1200" dirty="0"/>
        </a:p>
      </dsp:txBody>
      <dsp:txXfrm>
        <a:off x="1919" y="432322"/>
        <a:ext cx="2338888" cy="935555"/>
      </dsp:txXfrm>
    </dsp:sp>
    <dsp:sp modelId="{7900F795-C8D7-4F95-B207-0505A1B7985F}">
      <dsp:nvSpPr>
        <dsp:cNvPr id="0" name=""/>
        <dsp:cNvSpPr/>
      </dsp:nvSpPr>
      <dsp:spPr>
        <a:xfrm>
          <a:off x="2005938" y="432050"/>
          <a:ext cx="2338888" cy="93555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GB" sz="1900" kern="1200" dirty="0" smtClean="0"/>
            <a:t>POS Tagged Text</a:t>
          </a:r>
          <a:endParaRPr lang="en-GB" sz="1900" kern="1200" dirty="0"/>
        </a:p>
      </dsp:txBody>
      <dsp:txXfrm>
        <a:off x="2005938" y="432050"/>
        <a:ext cx="2338888" cy="935555"/>
      </dsp:txXfrm>
    </dsp:sp>
    <dsp:sp modelId="{458CD5DD-474C-46DD-A6B6-80289D7F42DA}">
      <dsp:nvSpPr>
        <dsp:cNvPr id="0" name=""/>
        <dsp:cNvSpPr/>
      </dsp:nvSpPr>
      <dsp:spPr>
        <a:xfrm>
          <a:off x="4211919" y="432322"/>
          <a:ext cx="2338888" cy="93555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GB" sz="1900" kern="1200" dirty="0" smtClean="0"/>
            <a:t>SPL</a:t>
          </a:r>
          <a:endParaRPr lang="en-GB" sz="1900" kern="1200" dirty="0"/>
        </a:p>
      </dsp:txBody>
      <dsp:txXfrm>
        <a:off x="4211919" y="432322"/>
        <a:ext cx="2338888" cy="93555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04" y="6598796"/>
            <a:ext cx="25706456" cy="4553104"/>
          </a:xfrm>
        </p:spPr>
        <p:txBody>
          <a:bodyPr/>
          <a:lstStyle/>
          <a:p>
            <a:r>
              <a:rPr lang="en-US" smtClean="0"/>
              <a:t>Click to edit Master title style</a:t>
            </a:r>
            <a:endParaRPr lang="en-GB"/>
          </a:p>
        </p:txBody>
      </p:sp>
      <p:sp>
        <p:nvSpPr>
          <p:cNvPr id="3" name="Subtitle 2"/>
          <p:cNvSpPr>
            <a:spLocks noGrp="1"/>
          </p:cNvSpPr>
          <p:nvPr>
            <p:ph type="subTitle" idx="1"/>
          </p:nvPr>
        </p:nvSpPr>
        <p:spPr>
          <a:xfrm>
            <a:off x="4537008" y="12037544"/>
            <a:ext cx="21169448" cy="5428890"/>
          </a:xfrm>
        </p:spPr>
        <p:txBody>
          <a:bodyPr/>
          <a:lstStyle>
            <a:lvl1pPr marL="0" indent="0" algn="ctr">
              <a:buNone/>
              <a:defRPr/>
            </a:lvl1pPr>
            <a:lvl2pPr marL="470322" indent="0" algn="ctr">
              <a:buNone/>
              <a:defRPr/>
            </a:lvl2pPr>
            <a:lvl3pPr marL="940643" indent="0" algn="ctr">
              <a:buNone/>
              <a:defRPr/>
            </a:lvl3pPr>
            <a:lvl4pPr marL="1410965" indent="0" algn="ctr">
              <a:buNone/>
              <a:defRPr/>
            </a:lvl4pPr>
            <a:lvl5pPr marL="1881287" indent="0" algn="ctr">
              <a:buNone/>
              <a:defRPr/>
            </a:lvl5pPr>
            <a:lvl6pPr marL="2351608" indent="0" algn="ctr">
              <a:buNone/>
              <a:defRPr/>
            </a:lvl6pPr>
            <a:lvl7pPr marL="2821930" indent="0" algn="ctr">
              <a:buNone/>
              <a:defRPr/>
            </a:lvl7pPr>
            <a:lvl8pPr marL="3292251" indent="0" algn="ctr">
              <a:buNone/>
              <a:defRPr/>
            </a:lvl8pPr>
            <a:lvl9pPr marL="3762573"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329DE41-C957-4B36-B1C4-8040146212A2}"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52AD33B-94DF-4BB6-91DB-CB5FD419167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7242" y="851140"/>
            <a:ext cx="6803885" cy="1812368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2336" y="851140"/>
            <a:ext cx="20258795" cy="181236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A674C94-0269-477C-B199-5B1EFC8DBBF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4D58CE9-E330-4A0A-9FB5-29A3171396BD}"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840" y="13649451"/>
            <a:ext cx="25706456" cy="4219549"/>
          </a:xfrm>
        </p:spPr>
        <p:txBody>
          <a:bodyPr anchor="t"/>
          <a:lstStyle>
            <a:lvl1pPr algn="l">
              <a:defRPr sz="4100" b="1" cap="all"/>
            </a:lvl1pPr>
          </a:lstStyle>
          <a:p>
            <a:r>
              <a:rPr lang="en-US" smtClean="0"/>
              <a:t>Click to edit Master title style</a:t>
            </a:r>
            <a:endParaRPr lang="en-GB"/>
          </a:p>
        </p:txBody>
      </p:sp>
      <p:sp>
        <p:nvSpPr>
          <p:cNvPr id="3" name="Text Placeholder 2"/>
          <p:cNvSpPr>
            <a:spLocks noGrp="1"/>
          </p:cNvSpPr>
          <p:nvPr>
            <p:ph type="body" idx="1"/>
          </p:nvPr>
        </p:nvSpPr>
        <p:spPr>
          <a:xfrm>
            <a:off x="2388840" y="9002690"/>
            <a:ext cx="25706456" cy="4646761"/>
          </a:xfrm>
        </p:spPr>
        <p:txBody>
          <a:bodyPr anchor="b"/>
          <a:lstStyle>
            <a:lvl1pPr marL="0" indent="0">
              <a:buNone/>
              <a:defRPr sz="2100"/>
            </a:lvl1pPr>
            <a:lvl2pPr marL="470322" indent="0">
              <a:buNone/>
              <a:defRPr sz="1900"/>
            </a:lvl2pPr>
            <a:lvl3pPr marL="940643" indent="0">
              <a:buNone/>
              <a:defRPr sz="1600"/>
            </a:lvl3pPr>
            <a:lvl4pPr marL="1410965" indent="0">
              <a:buNone/>
              <a:defRPr sz="1400"/>
            </a:lvl4pPr>
            <a:lvl5pPr marL="1881287" indent="0">
              <a:buNone/>
              <a:defRPr sz="1400"/>
            </a:lvl5pPr>
            <a:lvl6pPr marL="2351608" indent="0">
              <a:buNone/>
              <a:defRPr sz="1400"/>
            </a:lvl6pPr>
            <a:lvl7pPr marL="2821930" indent="0">
              <a:buNone/>
              <a:defRPr sz="1400"/>
            </a:lvl7pPr>
            <a:lvl8pPr marL="3292251" indent="0">
              <a:buNone/>
              <a:defRPr sz="1400"/>
            </a:lvl8pPr>
            <a:lvl9pPr marL="3762573"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6AFF0A-D72D-40F7-9B7D-69E1B4FADB9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2336" y="4957313"/>
            <a:ext cx="13531340"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199789" y="4957313"/>
            <a:ext cx="13531339" cy="14017511"/>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F78AFF9-90B7-4CD8-861E-CA613382784F}"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2336" y="4755209"/>
            <a:ext cx="13362219"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2336" y="6736818"/>
            <a:ext cx="13362219"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64030" y="4755209"/>
            <a:ext cx="13367097" cy="1981610"/>
          </a:xfrm>
        </p:spPr>
        <p:txBody>
          <a:bodyPr anchor="b"/>
          <a:lstStyle>
            <a:lvl1pPr marL="0" indent="0">
              <a:buNone/>
              <a:defRPr sz="2500" b="1"/>
            </a:lvl1pPr>
            <a:lvl2pPr marL="470322" indent="0">
              <a:buNone/>
              <a:defRPr sz="2100" b="1"/>
            </a:lvl2pPr>
            <a:lvl3pPr marL="940643" indent="0">
              <a:buNone/>
              <a:defRPr sz="1900" b="1"/>
            </a:lvl3pPr>
            <a:lvl4pPr marL="1410965" indent="0">
              <a:buNone/>
              <a:defRPr sz="1600" b="1"/>
            </a:lvl4pPr>
            <a:lvl5pPr marL="1881287" indent="0">
              <a:buNone/>
              <a:defRPr sz="1600" b="1"/>
            </a:lvl5pPr>
            <a:lvl6pPr marL="2351608" indent="0">
              <a:buNone/>
              <a:defRPr sz="1600" b="1"/>
            </a:lvl6pPr>
            <a:lvl7pPr marL="2821930" indent="0">
              <a:buNone/>
              <a:defRPr sz="1600" b="1"/>
            </a:lvl7pPr>
            <a:lvl8pPr marL="3292251" indent="0">
              <a:buNone/>
              <a:defRPr sz="1600" b="1"/>
            </a:lvl8pPr>
            <a:lvl9pPr marL="376257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4030" y="6736818"/>
            <a:ext cx="13367097" cy="12238005"/>
          </a:xfrm>
        </p:spPr>
        <p:txBody>
          <a:bodyPr/>
          <a:lstStyle>
            <a:lvl1pPr>
              <a:defRPr sz="2500"/>
            </a:lvl1pPr>
            <a:lvl2pPr>
              <a:defRPr sz="21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6FD0D0AF-7067-4983-BC42-8F3566E743D6}"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F58D46EB-1CA4-4E44-8DCD-5B40AFA48C55}"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F6DA0678-1603-41F3-A5EC-058D94FE81F8}"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336" y="846211"/>
            <a:ext cx="9950519" cy="3598447"/>
          </a:xfrm>
        </p:spPr>
        <p:txBody>
          <a:bodyPr anchor="b"/>
          <a:lstStyle>
            <a:lvl1pPr algn="l">
              <a:defRPr sz="2100" b="1"/>
            </a:lvl1pPr>
          </a:lstStyle>
          <a:p>
            <a:r>
              <a:rPr lang="en-US" smtClean="0"/>
              <a:t>Click to edit Master title style</a:t>
            </a:r>
            <a:endParaRPr lang="en-GB"/>
          </a:p>
        </p:txBody>
      </p:sp>
      <p:sp>
        <p:nvSpPr>
          <p:cNvPr id="3" name="Content Placeholder 2"/>
          <p:cNvSpPr>
            <a:spLocks noGrp="1"/>
          </p:cNvSpPr>
          <p:nvPr>
            <p:ph idx="1"/>
          </p:nvPr>
        </p:nvSpPr>
        <p:spPr>
          <a:xfrm>
            <a:off x="11823865" y="846211"/>
            <a:ext cx="16907263" cy="181286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2336" y="4444657"/>
            <a:ext cx="9950519" cy="14530166"/>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F645CDC-8739-4487-80A1-31E998E7EA9A}"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381" y="14870294"/>
            <a:ext cx="18146403" cy="1754859"/>
          </a:xfrm>
        </p:spPr>
        <p:txBody>
          <a:bodyPr anchor="b"/>
          <a:lstStyle>
            <a:lvl1pPr algn="l">
              <a:defRPr sz="2100" b="1"/>
            </a:lvl1pPr>
          </a:lstStyle>
          <a:p>
            <a:r>
              <a:rPr lang="en-US" smtClean="0"/>
              <a:t>Click to edit Master title style</a:t>
            </a:r>
            <a:endParaRPr lang="en-GB"/>
          </a:p>
        </p:txBody>
      </p:sp>
      <p:sp>
        <p:nvSpPr>
          <p:cNvPr id="3" name="Picture Placeholder 2"/>
          <p:cNvSpPr>
            <a:spLocks noGrp="1"/>
          </p:cNvSpPr>
          <p:nvPr>
            <p:ph type="pic" idx="1"/>
          </p:nvPr>
        </p:nvSpPr>
        <p:spPr>
          <a:xfrm>
            <a:off x="5927381" y="1897812"/>
            <a:ext cx="18146403" cy="12745731"/>
          </a:xfrm>
        </p:spPr>
        <p:txBody>
          <a:bodyPr lIns="294019" tIns="147016" rIns="294019" bIns="147016"/>
          <a:lstStyle>
            <a:lvl1pPr marL="0" indent="0">
              <a:buNone/>
              <a:defRPr sz="3300"/>
            </a:lvl1pPr>
            <a:lvl2pPr marL="470322" indent="0">
              <a:buNone/>
              <a:defRPr sz="2900"/>
            </a:lvl2pPr>
            <a:lvl3pPr marL="940643" indent="0">
              <a:buNone/>
              <a:defRPr sz="2500"/>
            </a:lvl3pPr>
            <a:lvl4pPr marL="1410965" indent="0">
              <a:buNone/>
              <a:defRPr sz="2100"/>
            </a:lvl4pPr>
            <a:lvl5pPr marL="1881287" indent="0">
              <a:buNone/>
              <a:defRPr sz="2100"/>
            </a:lvl5pPr>
            <a:lvl6pPr marL="2351608" indent="0">
              <a:buNone/>
              <a:defRPr sz="2100"/>
            </a:lvl6pPr>
            <a:lvl7pPr marL="2821930" indent="0">
              <a:buNone/>
              <a:defRPr sz="2100"/>
            </a:lvl7pPr>
            <a:lvl8pPr marL="3292251" indent="0">
              <a:buNone/>
              <a:defRPr sz="2100"/>
            </a:lvl8pPr>
            <a:lvl9pPr marL="3762573" indent="0">
              <a:buNone/>
              <a:defRPr sz="2100"/>
            </a:lvl9pPr>
          </a:lstStyle>
          <a:p>
            <a:pPr lvl="0"/>
            <a:endParaRPr lang="en-GB" noProof="0" smtClean="0"/>
          </a:p>
        </p:txBody>
      </p:sp>
      <p:sp>
        <p:nvSpPr>
          <p:cNvPr id="4" name="Text Placeholder 3"/>
          <p:cNvSpPr>
            <a:spLocks noGrp="1"/>
          </p:cNvSpPr>
          <p:nvPr>
            <p:ph type="body" sz="half" idx="2"/>
          </p:nvPr>
        </p:nvSpPr>
        <p:spPr>
          <a:xfrm>
            <a:off x="5927381" y="16625153"/>
            <a:ext cx="18146403" cy="2492623"/>
          </a:xfrm>
        </p:spPr>
        <p:txBody>
          <a:bodyPr/>
          <a:lstStyle>
            <a:lvl1pPr marL="0" indent="0">
              <a:buNone/>
              <a:defRPr sz="1400"/>
            </a:lvl1pPr>
            <a:lvl2pPr marL="470322" indent="0">
              <a:buNone/>
              <a:defRPr sz="1200"/>
            </a:lvl2pPr>
            <a:lvl3pPr marL="940643" indent="0">
              <a:buNone/>
              <a:defRPr sz="1000"/>
            </a:lvl3pPr>
            <a:lvl4pPr marL="1410965" indent="0">
              <a:buNone/>
              <a:defRPr sz="900"/>
            </a:lvl4pPr>
            <a:lvl5pPr marL="1881287" indent="0">
              <a:buNone/>
              <a:defRPr sz="900"/>
            </a:lvl5pPr>
            <a:lvl6pPr marL="2351608" indent="0">
              <a:buNone/>
              <a:defRPr sz="900"/>
            </a:lvl6pPr>
            <a:lvl7pPr marL="2821930" indent="0">
              <a:buNone/>
              <a:defRPr sz="900"/>
            </a:lvl7pPr>
            <a:lvl8pPr marL="3292251" indent="0">
              <a:buNone/>
              <a:defRPr sz="900"/>
            </a:lvl8pPr>
            <a:lvl9pPr marL="3762573"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39C9B41-DCBE-498A-ABE2-02B692938F22}"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55650" y="428625"/>
            <a:ext cx="13611225" cy="1781175"/>
          </a:xfrm>
          <a:prstGeom prst="rect">
            <a:avLst/>
          </a:prstGeom>
          <a:noFill/>
          <a:ln w="9525">
            <a:noFill/>
            <a:miter lim="800000"/>
            <a:headEnd/>
            <a:tailEnd/>
          </a:ln>
        </p:spPr>
        <p:txBody>
          <a:bodyPr vert="horz" wrap="square" lIns="147408" tIns="73708" rIns="147408" bIns="73708"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755650" y="2495550"/>
            <a:ext cx="13611225" cy="7056438"/>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755650" y="9737725"/>
            <a:ext cx="3529013"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defTabSz="471488">
              <a:defRPr sz="2300"/>
            </a:lvl1pPr>
          </a:lstStyle>
          <a:p>
            <a:endParaRPr lang="en-US"/>
          </a:p>
        </p:txBody>
      </p:sp>
      <p:sp>
        <p:nvSpPr>
          <p:cNvPr id="1029" name="Rectangle 5"/>
          <p:cNvSpPr>
            <a:spLocks noGrp="1" noChangeArrowheads="1"/>
          </p:cNvSpPr>
          <p:nvPr>
            <p:ph type="ftr" sz="quarter" idx="3"/>
          </p:nvPr>
        </p:nvSpPr>
        <p:spPr bwMode="auto">
          <a:xfrm>
            <a:off x="5167313" y="9737725"/>
            <a:ext cx="4787900"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ctr" defTabSz="471488">
              <a:defRPr sz="2300"/>
            </a:lvl1pPr>
          </a:lstStyle>
          <a:p>
            <a:endParaRPr lang="en-US"/>
          </a:p>
        </p:txBody>
      </p:sp>
      <p:sp>
        <p:nvSpPr>
          <p:cNvPr id="1030" name="Rectangle 6"/>
          <p:cNvSpPr>
            <a:spLocks noGrp="1" noChangeArrowheads="1"/>
          </p:cNvSpPr>
          <p:nvPr>
            <p:ph type="sldNum" sz="quarter" idx="4"/>
          </p:nvPr>
        </p:nvSpPr>
        <p:spPr bwMode="auto">
          <a:xfrm>
            <a:off x="10837863" y="9737725"/>
            <a:ext cx="3529012" cy="742950"/>
          </a:xfrm>
          <a:prstGeom prst="rect">
            <a:avLst/>
          </a:prstGeom>
          <a:noFill/>
          <a:ln w="9525">
            <a:noFill/>
            <a:miter lim="800000"/>
            <a:headEnd/>
            <a:tailEnd/>
          </a:ln>
        </p:spPr>
        <p:txBody>
          <a:bodyPr vert="horz" wrap="square" lIns="147408" tIns="73708" rIns="147408" bIns="73708" numCol="1" anchor="t" anchorCtr="0" compatLnSpc="1">
            <a:prstTxWarp prst="textNoShape">
              <a:avLst/>
            </a:prstTxWarp>
          </a:bodyPr>
          <a:lstStyle>
            <a:lvl1pPr algn="r" defTabSz="471488">
              <a:defRPr sz="2300"/>
            </a:lvl1pPr>
          </a:lstStyle>
          <a:p>
            <a:fld id="{3F2D9475-4DBC-4456-A1ED-F114A2026AB3}"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3200" rtl="0" eaLnBrk="0" fontAlgn="base" hangingPunct="0">
        <a:spcBef>
          <a:spcPct val="0"/>
        </a:spcBef>
        <a:spcAft>
          <a:spcPct val="0"/>
        </a:spcAft>
        <a:defRPr sz="7100">
          <a:solidFill>
            <a:schemeClr val="tx2"/>
          </a:solidFill>
          <a:latin typeface="+mj-lt"/>
          <a:ea typeface="+mj-ea"/>
          <a:cs typeface="+mj-cs"/>
        </a:defRPr>
      </a:lvl1pPr>
      <a:lvl2pPr algn="ctr" defTabSz="1473200" rtl="0" eaLnBrk="0" fontAlgn="base" hangingPunct="0">
        <a:spcBef>
          <a:spcPct val="0"/>
        </a:spcBef>
        <a:spcAft>
          <a:spcPct val="0"/>
        </a:spcAft>
        <a:defRPr sz="7100">
          <a:solidFill>
            <a:schemeClr val="tx2"/>
          </a:solidFill>
          <a:latin typeface="Arial" charset="0"/>
        </a:defRPr>
      </a:lvl2pPr>
      <a:lvl3pPr algn="ctr" defTabSz="1473200" rtl="0" eaLnBrk="0" fontAlgn="base" hangingPunct="0">
        <a:spcBef>
          <a:spcPct val="0"/>
        </a:spcBef>
        <a:spcAft>
          <a:spcPct val="0"/>
        </a:spcAft>
        <a:defRPr sz="7100">
          <a:solidFill>
            <a:schemeClr val="tx2"/>
          </a:solidFill>
          <a:latin typeface="Arial" charset="0"/>
        </a:defRPr>
      </a:lvl3pPr>
      <a:lvl4pPr algn="ctr" defTabSz="1473200" rtl="0" eaLnBrk="0" fontAlgn="base" hangingPunct="0">
        <a:spcBef>
          <a:spcPct val="0"/>
        </a:spcBef>
        <a:spcAft>
          <a:spcPct val="0"/>
        </a:spcAft>
        <a:defRPr sz="7100">
          <a:solidFill>
            <a:schemeClr val="tx2"/>
          </a:solidFill>
          <a:latin typeface="Arial" charset="0"/>
        </a:defRPr>
      </a:lvl4pPr>
      <a:lvl5pPr algn="ctr" defTabSz="1473200" rtl="0" eaLnBrk="0" fontAlgn="base" hangingPunct="0">
        <a:spcBef>
          <a:spcPct val="0"/>
        </a:spcBef>
        <a:spcAft>
          <a:spcPct val="0"/>
        </a:spcAft>
        <a:defRPr sz="7100">
          <a:solidFill>
            <a:schemeClr val="tx2"/>
          </a:solidFill>
          <a:latin typeface="Arial" charset="0"/>
        </a:defRPr>
      </a:lvl5pPr>
      <a:lvl6pPr marL="470322" algn="ctr" defTabSz="2941144" rtl="0" fontAlgn="base">
        <a:spcBef>
          <a:spcPct val="0"/>
        </a:spcBef>
        <a:spcAft>
          <a:spcPct val="0"/>
        </a:spcAft>
        <a:defRPr sz="14200">
          <a:solidFill>
            <a:schemeClr val="tx2"/>
          </a:solidFill>
          <a:latin typeface="Arial" charset="0"/>
        </a:defRPr>
      </a:lvl6pPr>
      <a:lvl7pPr marL="940643" algn="ctr" defTabSz="2941144" rtl="0" fontAlgn="base">
        <a:spcBef>
          <a:spcPct val="0"/>
        </a:spcBef>
        <a:spcAft>
          <a:spcPct val="0"/>
        </a:spcAft>
        <a:defRPr sz="14200">
          <a:solidFill>
            <a:schemeClr val="tx2"/>
          </a:solidFill>
          <a:latin typeface="Arial" charset="0"/>
        </a:defRPr>
      </a:lvl7pPr>
      <a:lvl8pPr marL="1410965" algn="ctr" defTabSz="2941144" rtl="0" fontAlgn="base">
        <a:spcBef>
          <a:spcPct val="0"/>
        </a:spcBef>
        <a:spcAft>
          <a:spcPct val="0"/>
        </a:spcAft>
        <a:defRPr sz="14200">
          <a:solidFill>
            <a:schemeClr val="tx2"/>
          </a:solidFill>
          <a:latin typeface="Arial" charset="0"/>
        </a:defRPr>
      </a:lvl8pPr>
      <a:lvl9pPr marL="1881287" algn="ctr" defTabSz="2941144" rtl="0" fontAlgn="base">
        <a:spcBef>
          <a:spcPct val="0"/>
        </a:spcBef>
        <a:spcAft>
          <a:spcPct val="0"/>
        </a:spcAft>
        <a:defRPr sz="14200">
          <a:solidFill>
            <a:schemeClr val="tx2"/>
          </a:solidFill>
          <a:latin typeface="Arial" charset="0"/>
        </a:defRPr>
      </a:lvl9pPr>
    </p:titleStyle>
    <p:bodyStyle>
      <a:lvl1pPr marL="554038" indent="-554038" algn="l" defTabSz="1473200" rtl="0" eaLnBrk="0" fontAlgn="base" hangingPunct="0">
        <a:spcBef>
          <a:spcPct val="20000"/>
        </a:spcBef>
        <a:spcAft>
          <a:spcPct val="0"/>
        </a:spcAft>
        <a:buChar char="•"/>
        <a:defRPr sz="5200">
          <a:solidFill>
            <a:schemeClr val="tx1"/>
          </a:solidFill>
          <a:latin typeface="+mn-lt"/>
          <a:ea typeface="+mn-ea"/>
          <a:cs typeface="+mn-cs"/>
        </a:defRPr>
      </a:lvl1pPr>
      <a:lvl2pPr marL="1198563" indent="-460375" algn="l" defTabSz="1473200" rtl="0" eaLnBrk="0" fontAlgn="base" hangingPunct="0">
        <a:spcBef>
          <a:spcPct val="20000"/>
        </a:spcBef>
        <a:spcAft>
          <a:spcPct val="0"/>
        </a:spcAft>
        <a:buChar char="–"/>
        <a:defRPr sz="4500">
          <a:solidFill>
            <a:schemeClr val="tx1"/>
          </a:solidFill>
          <a:latin typeface="+mn-lt"/>
        </a:defRPr>
      </a:lvl2pPr>
      <a:lvl3pPr marL="1843088" indent="-368300" algn="l" defTabSz="1473200" rtl="0" eaLnBrk="0" fontAlgn="base" hangingPunct="0">
        <a:spcBef>
          <a:spcPct val="20000"/>
        </a:spcBef>
        <a:spcAft>
          <a:spcPct val="0"/>
        </a:spcAft>
        <a:buChar char="•"/>
        <a:defRPr sz="3900">
          <a:solidFill>
            <a:schemeClr val="tx1"/>
          </a:solidFill>
          <a:latin typeface="+mn-lt"/>
        </a:defRPr>
      </a:lvl3pPr>
      <a:lvl4pPr marL="2581275" indent="-368300" algn="l" defTabSz="1473200" rtl="0" eaLnBrk="0" fontAlgn="base" hangingPunct="0">
        <a:spcBef>
          <a:spcPct val="20000"/>
        </a:spcBef>
        <a:spcAft>
          <a:spcPct val="0"/>
        </a:spcAft>
        <a:buChar char="–"/>
        <a:defRPr sz="3200">
          <a:solidFill>
            <a:schemeClr val="tx1"/>
          </a:solidFill>
          <a:latin typeface="+mn-lt"/>
        </a:defRPr>
      </a:lvl4pPr>
      <a:lvl5pPr marL="3317875" indent="-368300" algn="l" defTabSz="1473200" rtl="0" eaLnBrk="0" fontAlgn="base" hangingPunct="0">
        <a:spcBef>
          <a:spcPct val="20000"/>
        </a:spcBef>
        <a:spcAft>
          <a:spcPct val="0"/>
        </a:spcAft>
        <a:buChar char="»"/>
        <a:defRPr sz="3200">
          <a:solidFill>
            <a:schemeClr val="tx1"/>
          </a:solidFill>
          <a:latin typeface="+mn-lt"/>
        </a:defRPr>
      </a:lvl5pPr>
      <a:lvl6pPr marL="7089119" indent="-734878" algn="l" defTabSz="2941144" rtl="0" fontAlgn="base">
        <a:spcBef>
          <a:spcPct val="20000"/>
        </a:spcBef>
        <a:spcAft>
          <a:spcPct val="0"/>
        </a:spcAft>
        <a:buChar char="»"/>
        <a:defRPr sz="6500">
          <a:solidFill>
            <a:schemeClr val="tx1"/>
          </a:solidFill>
          <a:latin typeface="+mn-lt"/>
        </a:defRPr>
      </a:lvl6pPr>
      <a:lvl7pPr marL="7559441" indent="-734878" algn="l" defTabSz="2941144" rtl="0" fontAlgn="base">
        <a:spcBef>
          <a:spcPct val="20000"/>
        </a:spcBef>
        <a:spcAft>
          <a:spcPct val="0"/>
        </a:spcAft>
        <a:buChar char="»"/>
        <a:defRPr sz="6500">
          <a:solidFill>
            <a:schemeClr val="tx1"/>
          </a:solidFill>
          <a:latin typeface="+mn-lt"/>
        </a:defRPr>
      </a:lvl7pPr>
      <a:lvl8pPr marL="8029763" indent="-734878" algn="l" defTabSz="2941144" rtl="0" fontAlgn="base">
        <a:spcBef>
          <a:spcPct val="20000"/>
        </a:spcBef>
        <a:spcAft>
          <a:spcPct val="0"/>
        </a:spcAft>
        <a:buChar char="»"/>
        <a:defRPr sz="6500">
          <a:solidFill>
            <a:schemeClr val="tx1"/>
          </a:solidFill>
          <a:latin typeface="+mn-lt"/>
        </a:defRPr>
      </a:lvl8pPr>
      <a:lvl9pPr marL="8500084" indent="-734878" algn="l" defTabSz="2941144" rtl="0" fontAlgn="base">
        <a:spcBef>
          <a:spcPct val="20000"/>
        </a:spcBef>
        <a:spcAft>
          <a:spcPct val="0"/>
        </a:spcAft>
        <a:buChar char="»"/>
        <a:defRPr sz="6500">
          <a:solidFill>
            <a:schemeClr val="tx1"/>
          </a:solidFill>
          <a:latin typeface="+mn-lt"/>
        </a:defRPr>
      </a:lvl9pPr>
    </p:bodyStyle>
    <p:otherStyle>
      <a:defPPr>
        <a:defRPr lang="en-US"/>
      </a:defPPr>
      <a:lvl1pPr marL="0" algn="l" defTabSz="940643" rtl="0" eaLnBrk="1" latinLnBrk="0" hangingPunct="1">
        <a:defRPr sz="1900" kern="1200">
          <a:solidFill>
            <a:schemeClr val="tx1"/>
          </a:solidFill>
          <a:latin typeface="+mn-lt"/>
          <a:ea typeface="+mn-ea"/>
          <a:cs typeface="+mn-cs"/>
        </a:defRPr>
      </a:lvl1pPr>
      <a:lvl2pPr marL="470322" algn="l" defTabSz="940643" rtl="0" eaLnBrk="1" latinLnBrk="0" hangingPunct="1">
        <a:defRPr sz="1900" kern="1200">
          <a:solidFill>
            <a:schemeClr val="tx1"/>
          </a:solidFill>
          <a:latin typeface="+mn-lt"/>
          <a:ea typeface="+mn-ea"/>
          <a:cs typeface="+mn-cs"/>
        </a:defRPr>
      </a:lvl2pPr>
      <a:lvl3pPr marL="940643" algn="l" defTabSz="940643" rtl="0" eaLnBrk="1" latinLnBrk="0" hangingPunct="1">
        <a:defRPr sz="1900" kern="1200">
          <a:solidFill>
            <a:schemeClr val="tx1"/>
          </a:solidFill>
          <a:latin typeface="+mn-lt"/>
          <a:ea typeface="+mn-ea"/>
          <a:cs typeface="+mn-cs"/>
        </a:defRPr>
      </a:lvl3pPr>
      <a:lvl4pPr marL="1410965" algn="l" defTabSz="940643" rtl="0" eaLnBrk="1" latinLnBrk="0" hangingPunct="1">
        <a:defRPr sz="1900" kern="1200">
          <a:solidFill>
            <a:schemeClr val="tx1"/>
          </a:solidFill>
          <a:latin typeface="+mn-lt"/>
          <a:ea typeface="+mn-ea"/>
          <a:cs typeface="+mn-cs"/>
        </a:defRPr>
      </a:lvl4pPr>
      <a:lvl5pPr marL="1881287" algn="l" defTabSz="940643" rtl="0" eaLnBrk="1" latinLnBrk="0" hangingPunct="1">
        <a:defRPr sz="1900" kern="1200">
          <a:solidFill>
            <a:schemeClr val="tx1"/>
          </a:solidFill>
          <a:latin typeface="+mn-lt"/>
          <a:ea typeface="+mn-ea"/>
          <a:cs typeface="+mn-cs"/>
        </a:defRPr>
      </a:lvl5pPr>
      <a:lvl6pPr marL="2351608" algn="l" defTabSz="940643" rtl="0" eaLnBrk="1" latinLnBrk="0" hangingPunct="1">
        <a:defRPr sz="1900" kern="1200">
          <a:solidFill>
            <a:schemeClr val="tx1"/>
          </a:solidFill>
          <a:latin typeface="+mn-lt"/>
          <a:ea typeface="+mn-ea"/>
          <a:cs typeface="+mn-cs"/>
        </a:defRPr>
      </a:lvl6pPr>
      <a:lvl7pPr marL="2821930" algn="l" defTabSz="940643" rtl="0" eaLnBrk="1" latinLnBrk="0" hangingPunct="1">
        <a:defRPr sz="1900" kern="1200">
          <a:solidFill>
            <a:schemeClr val="tx1"/>
          </a:solidFill>
          <a:latin typeface="+mn-lt"/>
          <a:ea typeface="+mn-ea"/>
          <a:cs typeface="+mn-cs"/>
        </a:defRPr>
      </a:lvl7pPr>
      <a:lvl8pPr marL="3292251" algn="l" defTabSz="940643" rtl="0" eaLnBrk="1" latinLnBrk="0" hangingPunct="1">
        <a:defRPr sz="1900" kern="1200">
          <a:solidFill>
            <a:schemeClr val="tx1"/>
          </a:solidFill>
          <a:latin typeface="+mn-lt"/>
          <a:ea typeface="+mn-ea"/>
          <a:cs typeface="+mn-cs"/>
        </a:defRPr>
      </a:lvl8pPr>
      <a:lvl9pPr marL="3762573" algn="l" defTabSz="9406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5"/>
          <p:cNvSpPr>
            <a:spLocks noChangeShapeType="1"/>
          </p:cNvSpPr>
          <p:nvPr/>
        </p:nvSpPr>
        <p:spPr bwMode="auto">
          <a:xfrm>
            <a:off x="0" y="1406525"/>
            <a:ext cx="15122525" cy="0"/>
          </a:xfrm>
          <a:prstGeom prst="line">
            <a:avLst/>
          </a:prstGeom>
          <a:noFill/>
          <a:ln w="114300">
            <a:solidFill>
              <a:srgbClr val="00FFFF"/>
            </a:solidFill>
            <a:round/>
            <a:headEnd/>
            <a:tailEnd/>
          </a:ln>
        </p:spPr>
        <p:txBody>
          <a:bodyPr lIns="94064" tIns="47032" rIns="94064" bIns="47032"/>
          <a:lstStyle/>
          <a:p>
            <a:endParaRPr lang="en-GB"/>
          </a:p>
        </p:txBody>
      </p:sp>
      <p:pic>
        <p:nvPicPr>
          <p:cNvPr id="2051" name="Picture 17" descr="logo large"/>
          <p:cNvPicPr>
            <a:picLocks noChangeAspect="1" noChangeArrowheads="1"/>
          </p:cNvPicPr>
          <p:nvPr/>
        </p:nvPicPr>
        <p:blipFill>
          <a:blip r:embed="rId2" cstate="print"/>
          <a:srcRect/>
          <a:stretch>
            <a:fillRect/>
          </a:stretch>
        </p:blipFill>
        <p:spPr bwMode="auto">
          <a:xfrm>
            <a:off x="0" y="0"/>
            <a:ext cx="3946525" cy="1357313"/>
          </a:xfrm>
          <a:prstGeom prst="rect">
            <a:avLst/>
          </a:prstGeom>
          <a:noFill/>
          <a:ln w="9525">
            <a:noFill/>
            <a:miter lim="800000"/>
            <a:headEnd/>
            <a:tailEnd/>
          </a:ln>
        </p:spPr>
      </p:pic>
      <p:sp>
        <p:nvSpPr>
          <p:cNvPr id="2052" name="Rectangle 14"/>
          <p:cNvSpPr>
            <a:spLocks noChangeArrowheads="1"/>
          </p:cNvSpPr>
          <p:nvPr/>
        </p:nvSpPr>
        <p:spPr bwMode="auto">
          <a:xfrm>
            <a:off x="0" y="1425575"/>
            <a:ext cx="15122525" cy="9267825"/>
          </a:xfrm>
          <a:prstGeom prst="rect">
            <a:avLst/>
          </a:prstGeom>
          <a:solidFill>
            <a:srgbClr val="046381"/>
          </a:solidFill>
          <a:ln w="9525">
            <a:noFill/>
            <a:miter lim="800000"/>
            <a:headEnd/>
            <a:tailEnd/>
          </a:ln>
        </p:spPr>
        <p:txBody>
          <a:bodyPr wrap="none" lIns="47165" tIns="23582" rIns="47165" bIns="23582" anchor="ctr"/>
          <a:lstStyle/>
          <a:p>
            <a:pPr defTabSz="471488"/>
            <a:endParaRPr lang="en-US" dirty="0"/>
          </a:p>
        </p:txBody>
      </p:sp>
      <p:pic>
        <p:nvPicPr>
          <p:cNvPr id="2053" name="Picture 5" descr="use RH modified.jpg"/>
          <p:cNvPicPr>
            <a:picLocks noChangeAspect="1"/>
          </p:cNvPicPr>
          <p:nvPr/>
        </p:nvPicPr>
        <p:blipFill>
          <a:blip r:embed="rId3" cstate="print"/>
          <a:srcRect/>
          <a:stretch>
            <a:fillRect/>
          </a:stretch>
        </p:blipFill>
        <p:spPr bwMode="auto">
          <a:xfrm>
            <a:off x="9472613" y="0"/>
            <a:ext cx="5662612" cy="1363663"/>
          </a:xfrm>
          <a:prstGeom prst="rect">
            <a:avLst/>
          </a:prstGeom>
          <a:noFill/>
          <a:ln w="9525">
            <a:noFill/>
            <a:miter lim="800000"/>
            <a:headEnd/>
            <a:tailEnd/>
          </a:ln>
        </p:spPr>
      </p:pic>
      <p:sp>
        <p:nvSpPr>
          <p:cNvPr id="2054" name="Text Box 6"/>
          <p:cNvSpPr txBox="1">
            <a:spLocks noChangeArrowheads="1"/>
          </p:cNvSpPr>
          <p:nvPr/>
        </p:nvSpPr>
        <p:spPr bwMode="auto">
          <a:xfrm>
            <a:off x="1440582" y="1595438"/>
            <a:ext cx="12647762" cy="493901"/>
          </a:xfrm>
          <a:prstGeom prst="rect">
            <a:avLst/>
          </a:prstGeom>
          <a:noFill/>
          <a:ln w="9525">
            <a:noFill/>
            <a:miter lim="800000"/>
            <a:headEnd/>
            <a:tailEnd/>
          </a:ln>
          <a:effectLst/>
        </p:spPr>
        <p:txBody>
          <a:bodyPr wrap="square" lIns="47165" tIns="23582" rIns="47165" bIns="23582">
            <a:spAutoFit/>
          </a:bodyPr>
          <a:lstStyle/>
          <a:p>
            <a:pPr algn="ctr" defTabSz="1433513">
              <a:spcBef>
                <a:spcPct val="50000"/>
              </a:spcBef>
            </a:pPr>
            <a:r>
              <a:rPr lang="en-GB" dirty="0" smtClean="0">
                <a:solidFill>
                  <a:schemeClr val="bg1"/>
                </a:solidFill>
              </a:rPr>
              <a:t>Student: Piers Williams  Supervisor: Dr. Massimo Poesio</a:t>
            </a:r>
            <a:endParaRPr lang="en-GB" dirty="0">
              <a:solidFill>
                <a:schemeClr val="bg1"/>
              </a:solidFill>
            </a:endParaRPr>
          </a:p>
        </p:txBody>
      </p:sp>
      <p:sp>
        <p:nvSpPr>
          <p:cNvPr id="2055" name="Rectangle 7"/>
          <p:cNvSpPr>
            <a:spLocks noChangeArrowheads="1"/>
          </p:cNvSpPr>
          <p:nvPr/>
        </p:nvSpPr>
        <p:spPr bwMode="auto">
          <a:xfrm>
            <a:off x="203199" y="2382838"/>
            <a:ext cx="3540125" cy="7953375"/>
          </a:xfrm>
          <a:prstGeom prst="rect">
            <a:avLst/>
          </a:prstGeom>
          <a:solidFill>
            <a:schemeClr val="bg1"/>
          </a:solidFill>
          <a:ln w="9525">
            <a:solidFill>
              <a:schemeClr val="tx1"/>
            </a:solidFill>
            <a:miter lim="800000"/>
            <a:headEnd/>
            <a:tailEnd/>
          </a:ln>
          <a:effectLst/>
        </p:spPr>
        <p:txBody>
          <a:bodyPr wrap="square" anchor="t"/>
          <a:lstStyle/>
          <a:p>
            <a:pPr algn="ctr"/>
            <a:r>
              <a:rPr lang="en-GB" sz="3200" b="1" dirty="0" smtClean="0"/>
              <a:t>Introduction</a:t>
            </a:r>
          </a:p>
          <a:p>
            <a:pPr algn="ctr"/>
            <a:endParaRPr lang="en-GB" sz="3200" b="1" dirty="0" smtClean="0"/>
          </a:p>
          <a:p>
            <a:pPr algn="just"/>
            <a:r>
              <a:rPr lang="en-GB" sz="1400" dirty="0" smtClean="0"/>
              <a:t>This is a project that is all about bringing human and computer Artificial Intelligence (AI) interaction close within a Real Time Strategy (RTS) computer game.</a:t>
            </a:r>
          </a:p>
          <a:p>
            <a:endParaRPr lang="en-GB" sz="2000" dirty="0" smtClean="0"/>
          </a:p>
          <a:p>
            <a:pPr algn="ctr"/>
            <a:r>
              <a:rPr lang="en-GB" sz="3200" b="1" dirty="0" smtClean="0"/>
              <a:t>What is an RTS?</a:t>
            </a:r>
          </a:p>
          <a:p>
            <a:endParaRPr lang="en-GB" sz="2000" b="1" dirty="0" smtClean="0"/>
          </a:p>
          <a:p>
            <a:pPr algn="just"/>
            <a:r>
              <a:rPr lang="en-GB" sz="1400" dirty="0" smtClean="0"/>
              <a:t>An RTS game is one of those games with top down graphics where you command your units and buildings in a more global scale than more common First Person Shooters (FPS). To the right is an example of a good RTS called Supreme </a:t>
            </a:r>
            <a:r>
              <a:rPr lang="en-GB" sz="1400" dirty="0" smtClean="0"/>
              <a:t>Commander. A lot of the simple mechanics of my game are based on those observed in Supreme Commander.</a:t>
            </a:r>
          </a:p>
          <a:p>
            <a:pPr algn="just"/>
            <a:endParaRPr lang="en-GB" sz="1400" dirty="0" smtClean="0"/>
          </a:p>
          <a:p>
            <a:pPr algn="just"/>
            <a:r>
              <a:rPr lang="en-GB" sz="3200" b="1" dirty="0" smtClean="0"/>
              <a:t>Why do this?</a:t>
            </a:r>
          </a:p>
          <a:p>
            <a:pPr algn="just"/>
            <a:r>
              <a:rPr lang="en-GB" sz="1400" dirty="0" smtClean="0"/>
              <a:t>I’m doing this after years of frustration with the single minded and un-cooperative nature of many RTS AI systems in games. Many tout having teams and alliances and trading however they are little more than token gestures that only work human-human. I wanted to create an Artificial Intelligence that could use those features through English input.</a:t>
            </a:r>
            <a:endParaRPr lang="en-GB" sz="1400" dirty="0"/>
          </a:p>
        </p:txBody>
      </p:sp>
      <p:sp>
        <p:nvSpPr>
          <p:cNvPr id="12" name="TextBox 11"/>
          <p:cNvSpPr txBox="1"/>
          <p:nvPr/>
        </p:nvSpPr>
        <p:spPr>
          <a:xfrm>
            <a:off x="4989494" y="346040"/>
            <a:ext cx="5286412" cy="984885"/>
          </a:xfrm>
          <a:prstGeom prst="rect">
            <a:avLst/>
          </a:prstGeom>
          <a:noFill/>
        </p:spPr>
        <p:txBody>
          <a:bodyPr wrap="square" rtlCol="0">
            <a:spAutoFit/>
          </a:bodyPr>
          <a:lstStyle/>
          <a:p>
            <a:pPr algn="ctr"/>
            <a:r>
              <a:rPr lang="en-GB" dirty="0" smtClean="0"/>
              <a:t>Tactical Level Game AI with Natural Language Input</a:t>
            </a:r>
            <a:endParaRPr lang="en-GB" dirty="0"/>
          </a:p>
        </p:txBody>
      </p:sp>
      <p:sp>
        <p:nvSpPr>
          <p:cNvPr id="11" name="Rectangle 7"/>
          <p:cNvSpPr>
            <a:spLocks noChangeArrowheads="1"/>
          </p:cNvSpPr>
          <p:nvPr/>
        </p:nvSpPr>
        <p:spPr bwMode="auto">
          <a:xfrm>
            <a:off x="3888854" y="2394372"/>
            <a:ext cx="3540125" cy="4680520"/>
          </a:xfrm>
          <a:prstGeom prst="rect">
            <a:avLst/>
          </a:prstGeom>
          <a:solidFill>
            <a:schemeClr val="bg1"/>
          </a:solidFill>
          <a:ln w="9525">
            <a:solidFill>
              <a:schemeClr val="tx1"/>
            </a:solidFill>
            <a:miter lim="800000"/>
            <a:headEnd/>
            <a:tailEnd/>
          </a:ln>
          <a:effectLst/>
        </p:spPr>
        <p:txBody>
          <a:bodyPr wrap="square" anchor="t"/>
          <a:lstStyle/>
          <a:p>
            <a:pPr algn="ctr"/>
            <a:r>
              <a:rPr lang="en-GB" sz="3200" b="1" dirty="0" smtClean="0"/>
              <a:t>Natural Language</a:t>
            </a:r>
          </a:p>
          <a:p>
            <a:pPr algn="ctr"/>
            <a:endParaRPr lang="en-GB" sz="1050" b="1" dirty="0" smtClean="0"/>
          </a:p>
          <a:p>
            <a:pPr algn="just"/>
            <a:r>
              <a:rPr lang="en-GB" sz="1400" dirty="0" smtClean="0"/>
              <a:t>The interaction is achieved using a Natural Language Pipeline that is designed to translate English instructions into an internal language, that I calle</a:t>
            </a:r>
            <a:r>
              <a:rPr lang="en-GB" sz="1400" dirty="0" smtClean="0"/>
              <a:t>d Strategic Planning Language (SPL), </a:t>
            </a:r>
            <a:r>
              <a:rPr lang="en-GB" sz="1400" dirty="0" smtClean="0"/>
              <a:t>that the AI can understand. The AI uses this language internally, allowing the human players to directly inject instructions into the AI’s Queue.</a:t>
            </a:r>
          </a:p>
          <a:p>
            <a:pPr algn="just"/>
            <a:endParaRPr lang="en-GB" sz="1400" dirty="0" smtClean="0"/>
          </a:p>
          <a:p>
            <a:pPr algn="just"/>
            <a:r>
              <a:rPr lang="en-GB" sz="1400" dirty="0" smtClean="0"/>
              <a:t>The pipeline begins with English input from the User. This is then Part Of Speech (POS) tagged by the Stanford Tagger. Next a series of pattern matching extracts information from the text and converts them to SPL for the AI.</a:t>
            </a:r>
            <a:endParaRPr lang="en-GB" sz="1400" dirty="0"/>
          </a:p>
        </p:txBody>
      </p:sp>
      <p:sp>
        <p:nvSpPr>
          <p:cNvPr id="13" name="Rectangle 7"/>
          <p:cNvSpPr>
            <a:spLocks noChangeArrowheads="1"/>
          </p:cNvSpPr>
          <p:nvPr/>
        </p:nvSpPr>
        <p:spPr bwMode="auto">
          <a:xfrm>
            <a:off x="7561262" y="2394373"/>
            <a:ext cx="7272808" cy="2952327"/>
          </a:xfrm>
          <a:prstGeom prst="rect">
            <a:avLst/>
          </a:prstGeom>
          <a:solidFill>
            <a:schemeClr val="bg1"/>
          </a:solidFill>
          <a:ln w="9525">
            <a:solidFill>
              <a:schemeClr val="tx1"/>
            </a:solidFill>
            <a:miter lim="800000"/>
            <a:headEnd/>
            <a:tailEnd/>
          </a:ln>
          <a:effectLst/>
        </p:spPr>
        <p:txBody>
          <a:bodyPr wrap="square" anchor="t"/>
          <a:lstStyle/>
          <a:p>
            <a:pPr algn="ctr"/>
            <a:r>
              <a:rPr lang="en-GB" sz="3200" b="1" dirty="0" smtClean="0"/>
              <a:t>Co-operation</a:t>
            </a:r>
          </a:p>
          <a:p>
            <a:pPr algn="just"/>
            <a:r>
              <a:rPr lang="en-GB" sz="1400" dirty="0" smtClean="0"/>
              <a:t>The co-operation is achieved by means of instructions that can be issued to the AI. These instructions are for defending, attacking, trading or querying.</a:t>
            </a:r>
          </a:p>
          <a:p>
            <a:pPr algn="just"/>
            <a:endParaRPr lang="en-GB" sz="1400" dirty="0" smtClean="0"/>
          </a:p>
          <a:p>
            <a:pPr algn="just"/>
            <a:r>
              <a:rPr lang="en-GB" sz="1400" b="1" dirty="0" smtClean="0"/>
              <a:t>Attacking</a:t>
            </a:r>
            <a:r>
              <a:rPr lang="en-GB" sz="1400" dirty="0" smtClean="0"/>
              <a:t> – Attacking a target, area or base for you</a:t>
            </a:r>
          </a:p>
          <a:p>
            <a:pPr algn="just"/>
            <a:endParaRPr lang="en-GB" sz="1400" b="1" dirty="0" smtClean="0"/>
          </a:p>
          <a:p>
            <a:pPr algn="just"/>
            <a:r>
              <a:rPr lang="en-GB" sz="1400" b="1" dirty="0" smtClean="0"/>
              <a:t>Defending</a:t>
            </a:r>
            <a:r>
              <a:rPr lang="en-GB" sz="1400" dirty="0" smtClean="0"/>
              <a:t> – Defending an existing base, defending an area by occupying it</a:t>
            </a:r>
          </a:p>
          <a:p>
            <a:pPr algn="just"/>
            <a:endParaRPr lang="en-GB" sz="1400" b="1" dirty="0" smtClean="0"/>
          </a:p>
          <a:p>
            <a:pPr algn="just"/>
            <a:r>
              <a:rPr lang="en-GB" sz="1400" b="1" dirty="0" smtClean="0"/>
              <a:t>Trading</a:t>
            </a:r>
            <a:r>
              <a:rPr lang="en-GB" sz="1400" dirty="0" smtClean="0"/>
              <a:t> – Trading units with the AI</a:t>
            </a:r>
          </a:p>
          <a:p>
            <a:pPr algn="just"/>
            <a:endParaRPr lang="en-GB" sz="1400" b="1" dirty="0" smtClean="0"/>
          </a:p>
          <a:p>
            <a:pPr algn="just"/>
            <a:r>
              <a:rPr lang="en-GB" sz="1400" b="1" dirty="0" smtClean="0"/>
              <a:t>Querying</a:t>
            </a:r>
            <a:r>
              <a:rPr lang="en-GB" sz="1400" dirty="0" smtClean="0"/>
              <a:t> – Asking the AI for information about the world or itself</a:t>
            </a:r>
            <a:endParaRPr lang="en-GB" sz="2000" b="1" dirty="0"/>
          </a:p>
        </p:txBody>
      </p:sp>
      <p:graphicFrame>
        <p:nvGraphicFramePr>
          <p:cNvPr id="14" name="Diagram 13"/>
          <p:cNvGraphicFramePr/>
          <p:nvPr/>
        </p:nvGraphicFramePr>
        <p:xfrm>
          <a:off x="7993310" y="5058668"/>
          <a:ext cx="6552728" cy="1800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p:cNvSpPr txBox="1"/>
          <p:nvPr/>
        </p:nvSpPr>
        <p:spPr>
          <a:xfrm>
            <a:off x="9577486" y="6426820"/>
            <a:ext cx="3456384" cy="369332"/>
          </a:xfrm>
          <a:prstGeom prst="rect">
            <a:avLst/>
          </a:prstGeom>
          <a:noFill/>
        </p:spPr>
        <p:txBody>
          <a:bodyPr wrap="square" rtlCol="0">
            <a:spAutoFit/>
          </a:bodyPr>
          <a:lstStyle/>
          <a:p>
            <a:pPr lvl="0" algn="ctr"/>
            <a:r>
              <a:rPr lang="en-GB" sz="1800" dirty="0" smtClean="0"/>
              <a:t>The Natural Language </a:t>
            </a:r>
            <a:r>
              <a:rPr lang="en-GB" sz="1800" dirty="0" smtClean="0"/>
              <a:t>Process</a:t>
            </a:r>
            <a:endParaRPr lang="en-GB" sz="1800" dirty="0"/>
          </a:p>
        </p:txBody>
      </p:sp>
      <p:pic>
        <p:nvPicPr>
          <p:cNvPr id="17" name="Picture 16" descr="UI.png"/>
          <p:cNvPicPr>
            <a:picLocks noChangeAspect="1"/>
          </p:cNvPicPr>
          <p:nvPr/>
        </p:nvPicPr>
        <p:blipFill>
          <a:blip r:embed="rId9" cstate="print"/>
          <a:srcRect b="31579"/>
          <a:stretch>
            <a:fillRect/>
          </a:stretch>
        </p:blipFill>
        <p:spPr>
          <a:xfrm>
            <a:off x="3888854" y="7146900"/>
            <a:ext cx="7109712" cy="2736304"/>
          </a:xfrm>
          <a:prstGeom prst="rect">
            <a:avLst/>
          </a:prstGeom>
        </p:spPr>
      </p:pic>
      <p:sp>
        <p:nvSpPr>
          <p:cNvPr id="18" name="TextBox 17"/>
          <p:cNvSpPr txBox="1"/>
          <p:nvPr/>
        </p:nvSpPr>
        <p:spPr>
          <a:xfrm>
            <a:off x="4752950" y="9811196"/>
            <a:ext cx="4968552" cy="646331"/>
          </a:xfrm>
          <a:prstGeom prst="rect">
            <a:avLst/>
          </a:prstGeom>
          <a:noFill/>
        </p:spPr>
        <p:txBody>
          <a:bodyPr wrap="square" rtlCol="0">
            <a:spAutoFit/>
          </a:bodyPr>
          <a:lstStyle/>
          <a:p>
            <a:r>
              <a:rPr lang="en-GB" sz="1800" dirty="0" smtClean="0"/>
              <a:t>The game  (Cropped) showing two bases and the input for the NLP</a:t>
            </a:r>
            <a:endParaRPr lang="en-GB" sz="1800" dirty="0"/>
          </a:p>
        </p:txBody>
      </p:sp>
      <p:sp>
        <p:nvSpPr>
          <p:cNvPr id="19" name="Rectangle 7"/>
          <p:cNvSpPr>
            <a:spLocks noChangeArrowheads="1"/>
          </p:cNvSpPr>
          <p:nvPr/>
        </p:nvSpPr>
        <p:spPr bwMode="auto">
          <a:xfrm>
            <a:off x="11233670" y="6930876"/>
            <a:ext cx="3540125" cy="3690516"/>
          </a:xfrm>
          <a:prstGeom prst="rect">
            <a:avLst/>
          </a:prstGeom>
          <a:solidFill>
            <a:schemeClr val="bg1"/>
          </a:solidFill>
          <a:ln w="9525">
            <a:solidFill>
              <a:schemeClr val="tx1"/>
            </a:solidFill>
            <a:miter lim="800000"/>
            <a:headEnd/>
            <a:tailEnd/>
          </a:ln>
          <a:effectLst/>
        </p:spPr>
        <p:txBody>
          <a:bodyPr wrap="square" anchor="t"/>
          <a:lstStyle/>
          <a:p>
            <a:pPr algn="ctr"/>
            <a:r>
              <a:rPr lang="en-GB" sz="3200" b="1" dirty="0" smtClean="0"/>
              <a:t>Possible Refinements</a:t>
            </a:r>
          </a:p>
          <a:p>
            <a:pPr algn="just"/>
            <a:r>
              <a:rPr lang="en-GB" sz="1400" dirty="0" smtClean="0"/>
              <a:t>The AI could use some clever features to check if it is happy with the orders you have  given it. These could include trust systems that allow you to build up leverage with the AI. The AI could also propose slight alterations that go through less defended territory or use more or less units than originally planned. These could then be approved by the Human before interaction. Triggers could be added that allow timed actions between human and AI players.</a:t>
            </a:r>
            <a:endParaRPr lang="en-GB" sz="3200" b="1" dirty="0" smtClean="0"/>
          </a:p>
          <a:p>
            <a:endParaRPr lang="en-GB"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859088" rtl="0" eaLnBrk="1" fontAlgn="base" latinLnBrk="0" hangingPunct="1">
          <a:lnSpc>
            <a:spcPct val="100000"/>
          </a:lnSpc>
          <a:spcBef>
            <a:spcPct val="0"/>
          </a:spcBef>
          <a:spcAft>
            <a:spcPct val="0"/>
          </a:spcAft>
          <a:buClrTx/>
          <a:buSzTx/>
          <a:buFontTx/>
          <a:buNone/>
          <a:tabLst/>
          <a:defRPr kumimoji="0" lang="en-GB" sz="5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D40E6585C8784EB4F7A91A219ECB38" ma:contentTypeVersion="0" ma:contentTypeDescription="Create a new document." ma:contentTypeScope="" ma:versionID="225f1df7c0d1d866e72199d38b91779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44498A85-8611-4A91-93D0-A1F00F08FAB8}">
  <ds:schemaRefs>
    <ds:schemaRef ds:uri="http://schemas.microsoft.com/sharepoint/v3/contenttype/forms"/>
  </ds:schemaRefs>
</ds:datastoreItem>
</file>

<file path=customXml/itemProps2.xml><?xml version="1.0" encoding="utf-8"?>
<ds:datastoreItem xmlns:ds="http://schemas.openxmlformats.org/officeDocument/2006/customXml" ds:itemID="{9312D159-308D-4126-B904-26E00BF352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456CB152-61D2-4B39-ADFC-234EC8C99D18}">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1921</TotalTime>
  <Words>468</Words>
  <Application>Microsoft Office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University of Essex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ESE</dc:creator>
  <cp:lastModifiedBy>Piers</cp:lastModifiedBy>
  <cp:revision>75</cp:revision>
  <dcterms:created xsi:type="dcterms:W3CDTF">2007-07-03T09:31:17Z</dcterms:created>
  <dcterms:modified xsi:type="dcterms:W3CDTF">2013-03-06T11:18:23Z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xd_Signature">
    <vt:bool>false</vt:bool>
  </property>
  <property fmtid="{D5CDD505-2E9C-101B-9397-08002B2CF9AE}" pid="4" name="xd_ProgID">
    <vt:lpwstr/>
  </property>
</Properties>
</file>