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5336-CE9A-4B7F-AC99-09FAF2ED7E31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05A0-F7A3-462A-8389-AEDD98EB786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Tactical Level Game AI with Natural Language Input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Student: Piers Williams</a:t>
            </a:r>
          </a:p>
          <a:p>
            <a:r>
              <a:rPr lang="en-GB" dirty="0" smtClean="0"/>
              <a:t>Supervisor: Dr Massimo Poesio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Entities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project uses an Aspect Orientated inspired architecture.</a:t>
            </a:r>
          </a:p>
          <a:p>
            <a:r>
              <a:rPr lang="en-GB" dirty="0" smtClean="0"/>
              <a:t>This allows me to create new types of entity without needing to change the Entity class, or sub-class it.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5" name="Content Placeholder 4" descr="Entity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7725" y="2282031"/>
            <a:ext cx="7448550" cy="31623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Tactical Level Game AI with Natural Language Input</vt:lpstr>
      <vt:lpstr>Entities</vt:lpstr>
      <vt:lpstr>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Tactical Level Game AI with Natural Language Input</dc:title>
  <dc:creator>Piers</dc:creator>
  <cp:lastModifiedBy>Piers</cp:lastModifiedBy>
  <cp:revision>2</cp:revision>
  <dcterms:created xsi:type="dcterms:W3CDTF">2013-03-18T08:29:21Z</dcterms:created>
  <dcterms:modified xsi:type="dcterms:W3CDTF">2013-03-18T08:41:10Z</dcterms:modified>
</cp:coreProperties>
</file>