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37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985936"/>
            <a:ext cx="12435840" cy="1273386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9210869"/>
            <a:ext cx="10972800" cy="8830731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1947334"/>
            <a:ext cx="315468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1947334"/>
            <a:ext cx="928116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9118611"/>
            <a:ext cx="12618720" cy="15214597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24477144"/>
            <a:ext cx="12618720" cy="8000997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736667"/>
            <a:ext cx="62179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9736667"/>
            <a:ext cx="62179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947342"/>
            <a:ext cx="1261872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8966203"/>
            <a:ext cx="6189344" cy="4394197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13360400"/>
            <a:ext cx="618934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8966203"/>
            <a:ext cx="6219826" cy="4394197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13360400"/>
            <a:ext cx="6219826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8400"/>
            <a:ext cx="4718685" cy="85344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5266275"/>
            <a:ext cx="7406640" cy="259926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0972800"/>
            <a:ext cx="4718685" cy="20328469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8400"/>
            <a:ext cx="4718685" cy="85344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5266275"/>
            <a:ext cx="7406640" cy="259926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0972800"/>
            <a:ext cx="4718685" cy="20328469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947342"/>
            <a:ext cx="1261872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9736667"/>
            <a:ext cx="1261872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33900542"/>
            <a:ext cx="32918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4232-EA6E-4E55-84E2-9F192FFC3C9E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33900542"/>
            <a:ext cx="49377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33900542"/>
            <a:ext cx="32918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D083-5E00-43F6-9697-400A0FF3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CDE1AF-BF91-4828-82A1-F53D858DEC16}"/>
              </a:ext>
            </a:extLst>
          </p:cNvPr>
          <p:cNvGrpSpPr/>
          <p:nvPr/>
        </p:nvGrpSpPr>
        <p:grpSpPr>
          <a:xfrm>
            <a:off x="7735252" y="1184193"/>
            <a:ext cx="6501587" cy="6501587"/>
            <a:chOff x="6703622" y="14970532"/>
            <a:chExt cx="6501587" cy="6501587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376ED03-9447-4CB0-BF74-6D6863BF0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622" y="14970532"/>
              <a:ext cx="6501587" cy="6501587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B76C31-4219-46E1-A731-E79E4089E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143" y="15989708"/>
              <a:ext cx="5060543" cy="5060543"/>
            </a:xfrm>
            <a:prstGeom prst="rect">
              <a:avLst/>
            </a:prstGeom>
          </p:spPr>
        </p:pic>
      </p:grp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0187B88-9CC2-435D-99C2-A425016A0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783" y="4221645"/>
            <a:ext cx="5202371" cy="5202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FBAF8245-8004-4B5C-A1A3-28DA98D6A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032" y="18736347"/>
            <a:ext cx="5202371" cy="5202371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25955A8E-4A4B-439D-AFDB-B8460B9AFA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2" y="15849905"/>
            <a:ext cx="6349206" cy="634920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AC4F49D-5A8B-4041-AB25-6090C4CFEBC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746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2" y="1801929"/>
            <a:ext cx="5202371" cy="5202371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6892E7E-0341-44A9-9FB6-5665FA2E3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3840" y="9185227"/>
            <a:ext cx="6501587" cy="6501587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B4954D9B-E631-4712-A370-827A7A673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722" y="12675302"/>
            <a:ext cx="6349206" cy="6349206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48B9AA7F-12F3-4C50-A805-56634CBF1F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938" y="10705562"/>
            <a:ext cx="8382000" cy="9153525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282E527F-A525-4967-8993-931F58513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4869" y="21062539"/>
            <a:ext cx="952507" cy="95250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1AF09D78-27D8-484C-BE1C-4C5085D01C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07" y="17046103"/>
            <a:ext cx="3956809" cy="395680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6709BBE-C7CB-480C-B07A-F10D3E019FCA}"/>
              </a:ext>
            </a:extLst>
          </p:cNvPr>
          <p:cNvGrpSpPr/>
          <p:nvPr/>
        </p:nvGrpSpPr>
        <p:grpSpPr>
          <a:xfrm>
            <a:off x="4877105" y="9424016"/>
            <a:ext cx="6252933" cy="5202371"/>
            <a:chOff x="4877105" y="9424016"/>
            <a:chExt cx="6252933" cy="5202371"/>
          </a:xfrm>
        </p:grpSpPr>
        <p:pic>
          <p:nvPicPr>
            <p:cNvPr id="20" name="Picture 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3A24B9-8F50-4988-84B9-F31403A0E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105" y="9424016"/>
              <a:ext cx="5202371" cy="5202371"/>
            </a:xfrm>
            <a:prstGeom prst="rect">
              <a:avLst/>
            </a:prstGeom>
          </p:spPr>
        </p:pic>
        <p:pic>
          <p:nvPicPr>
            <p:cNvPr id="1028" name="Picture 4" descr="R">
              <a:extLst>
                <a:ext uri="{FF2B5EF4-FFF2-40B4-BE49-F238E27FC236}">
                  <a16:creationId xmlns:a16="http://schemas.microsoft.com/office/drawing/2014/main" id="{23F5FE87-275E-49BC-AE8C-A83EEEC90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5038" y="13150012"/>
              <a:ext cx="1905000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37" descr="Graphical user interface&#10;&#10;Description automatically generated">
            <a:extLst>
              <a:ext uri="{FF2B5EF4-FFF2-40B4-BE49-F238E27FC236}">
                <a16:creationId xmlns:a16="http://schemas.microsoft.com/office/drawing/2014/main" id="{09202FCF-BCEB-4177-ACEA-198700AF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88" y="22602091"/>
            <a:ext cx="3102219" cy="3102219"/>
          </a:xfrm>
          <a:prstGeom prst="rect">
            <a:avLst/>
          </a:prstGeom>
        </p:spPr>
      </p:pic>
      <p:pic>
        <p:nvPicPr>
          <p:cNvPr id="39" name="Picture 38" descr="Graphical user interface&#10;&#10;Description automatically generated">
            <a:extLst>
              <a:ext uri="{FF2B5EF4-FFF2-40B4-BE49-F238E27FC236}">
                <a16:creationId xmlns:a16="http://schemas.microsoft.com/office/drawing/2014/main" id="{53032638-5AE9-4F3B-83E4-66DDD23C2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21" y="23471992"/>
            <a:ext cx="3102219" cy="3102219"/>
          </a:xfrm>
          <a:prstGeom prst="rect">
            <a:avLst/>
          </a:prstGeom>
        </p:spPr>
      </p:pic>
      <p:pic>
        <p:nvPicPr>
          <p:cNvPr id="40" name="Picture 39" descr="Graphical user interface&#10;&#10;Description automatically generated">
            <a:extLst>
              <a:ext uri="{FF2B5EF4-FFF2-40B4-BE49-F238E27FC236}">
                <a16:creationId xmlns:a16="http://schemas.microsoft.com/office/drawing/2014/main" id="{33DBC77B-CF03-4602-88A1-411DDB346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6" y="26574211"/>
            <a:ext cx="3102219" cy="3102219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">
            <a:extLst>
              <a:ext uri="{FF2B5EF4-FFF2-40B4-BE49-F238E27FC236}">
                <a16:creationId xmlns:a16="http://schemas.microsoft.com/office/drawing/2014/main" id="{F5887B6F-AFCF-4176-8F5C-BC43CB18C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80" y="23256580"/>
            <a:ext cx="3102219" cy="3102219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BE44CBBD-82F8-4AB6-BDBF-E5939A26F89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74" y="26889161"/>
            <a:ext cx="5574537" cy="55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Pierson, Derek - FS, BOISE, ID</dc:creator>
  <cp:lastModifiedBy>Pierson, Derek - FS, BOISE, ID</cp:lastModifiedBy>
  <cp:revision>1</cp:revision>
  <dcterms:created xsi:type="dcterms:W3CDTF">2022-12-24T15:07:03Z</dcterms:created>
  <dcterms:modified xsi:type="dcterms:W3CDTF">2022-12-27T04:03:34Z</dcterms:modified>
</cp:coreProperties>
</file>