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80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ACEE-013E-4099-94D1-BD1744EA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C6DC-B1C7-4E28-B00C-4EB7FFF1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CDE0-9659-4EBB-92C5-30211E35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7902-36E7-4436-87D6-5854A09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F7DC-C723-4210-BA40-FFA64AAB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6492-42DB-4F0F-BAB8-6C0A5AC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93DAD-6B05-4EE8-BB26-6AAC5E2E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D4F4-FD52-4506-8666-D47EF13F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B540-0612-4F54-9F20-CA6CF20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9BA7-9659-413A-B351-6EDE43EB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61C3-2AD9-408B-9A7E-8484B9F4A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A5A98-C862-4131-B52F-260C159E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D722-0E6A-4BE0-8A4F-62D5F7CC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DF7F-331C-4C4B-A900-7AA4EAC5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89A5-763D-4FF2-B85D-95B4FA8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70FF-6A0D-4735-BA4C-D291A791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1149-A798-4556-916B-E62B5EE6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4A35-70A5-4625-8E0F-4F58460C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DA0F-556D-4DAD-AC97-25A51F41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DBC3-9FDE-46DE-B03A-DCC75285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EFED-2ED1-48C9-AC42-AB9E201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CE2A4-AD90-48F4-A778-E341D8E3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CEC0-CEB8-4B7B-83E9-02F80030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9D75-CB99-4899-B8AA-B01C8FC8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8BD8-65BF-485E-B47F-C95AFACD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25DC-74DB-4A94-9230-00A2D69B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74AB-6F33-4ACD-BEA6-D5E6B1A9D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C7AC4-EF99-451A-9FB6-2232210C1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4AABE-9352-46C0-9CC8-A49F2CB8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EB84-B22D-4B4D-A8BF-96683065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6544-792B-434A-A783-EC44DC1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1BF8-DEDC-490A-B0CA-E774B02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761EC-B454-4185-A6AE-06461F5C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B2FF-F330-41EC-9180-8DD85FEA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343D-0F0B-430F-B6A7-8524DEEF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D0AAF-73D1-4D2D-80A5-682C41071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8BAD5-5EE0-482A-9084-326A2D41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105FF-0458-4A09-B477-180A9386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9372C-142F-4167-96FB-22623ED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9E22-F1FD-4CBD-A6EF-8C2447C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D4830-3440-4CA3-ACB0-43F1AECD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1DD16-EC43-463A-A33B-555934D1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6D00-13C0-449E-A405-D506E550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65F55-D158-40B0-B4A9-005837FF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9A3EE-C27A-4151-8F5A-131008B9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50F8B-38B7-4FE3-8480-6D3C9E9A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8BB-ECDB-4971-8E66-42FDF3A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D58D-2047-42C0-BA3A-219F107F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0ACB3-1B35-4323-A8DA-3A5290F60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CAE71-4D35-46A6-A1A3-853BEFCF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D358-A2FC-4423-900E-C349FDB6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4569-7A65-4580-A2DB-CA1998FD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F936-0093-4130-93D6-94900BB4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9502B-C3AE-4036-84E3-8F16A020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1A75-7CAD-4D30-A9BE-1EA22EB8F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8056-A7A2-413A-898B-BA0822E0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61E4C-B103-43B7-9652-C900A31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595B-E4E4-42C1-932B-53CB802B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D9F4C-D7C1-4C33-A62D-0D4E4585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D612-D3CB-4982-A898-04DC9BD3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526C-1D84-4081-AC9A-533DD572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616B-3E38-485E-834C-FEBCC5605172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1B22-38A0-4145-8647-1E392C51E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2BD2-6B90-47CA-A77C-A40D844A6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CE86EE6-8054-486A-8392-F1F2A8B1841B}"/>
              </a:ext>
            </a:extLst>
          </p:cNvPr>
          <p:cNvGrpSpPr/>
          <p:nvPr/>
        </p:nvGrpSpPr>
        <p:grpSpPr>
          <a:xfrm>
            <a:off x="170134" y="123389"/>
            <a:ext cx="8121800" cy="6693577"/>
            <a:chOff x="170134" y="123389"/>
            <a:chExt cx="8121800" cy="66935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856F2D-E47D-4E69-93BD-3C851A30F9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00" t="8376" r="19872" b="10341"/>
            <a:stretch/>
          </p:blipFill>
          <p:spPr>
            <a:xfrm>
              <a:off x="3710354" y="316673"/>
              <a:ext cx="3274458" cy="612994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4E4115C-C9B6-416F-B7F7-DA7768317C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28" t="27265" r="1154" b="29231"/>
            <a:stretch/>
          </p:blipFill>
          <p:spPr>
            <a:xfrm>
              <a:off x="7178243" y="1522922"/>
              <a:ext cx="627184" cy="298352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DC1D63-20C8-4C2C-BCC2-24EDFCE52FF4}"/>
                </a:ext>
              </a:extLst>
            </p:cNvPr>
            <p:cNvSpPr txBox="1"/>
            <p:nvPr/>
          </p:nvSpPr>
          <p:spPr>
            <a:xfrm>
              <a:off x="7049289" y="1339980"/>
              <a:ext cx="12426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Elevation (m)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752EE1-E66B-4925-A730-80EC09D67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34" y="123389"/>
              <a:ext cx="3346789" cy="6693577"/>
            </a:xfrm>
            <a:prstGeom prst="rect">
              <a:avLst/>
            </a:prstGeom>
          </p:spPr>
        </p:pic>
        <p:pic>
          <p:nvPicPr>
            <p:cNvPr id="1026" name="Picture 2" descr="What Is a North Arrow On a Map? – The Land Development Site">
              <a:extLst>
                <a:ext uri="{FF2B5EF4-FFF2-40B4-BE49-F238E27FC236}">
                  <a16:creationId xmlns:a16="http://schemas.microsoft.com/office/drawing/2014/main" id="{9B685C99-2C79-4E9F-AFFF-08C9E6009F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350" t="22137" r="28205" b="21111"/>
            <a:stretch/>
          </p:blipFill>
          <p:spPr bwMode="auto">
            <a:xfrm>
              <a:off x="7326642" y="852317"/>
              <a:ext cx="334252" cy="426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932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2</cp:revision>
  <dcterms:created xsi:type="dcterms:W3CDTF">2021-08-19T19:45:53Z</dcterms:created>
  <dcterms:modified xsi:type="dcterms:W3CDTF">2021-08-19T20:10:25Z</dcterms:modified>
</cp:coreProperties>
</file>