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5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805" y="96"/>
      </p:cViewPr>
      <p:guideLst>
        <p:guide orient="horz" pos="2256"/>
        <p:guide pos="5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54B9D-0B92-4585-8270-DB9E3B23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6D6A8-EBF3-432C-9F6C-F2CDDFB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447EB-2581-47A4-9D0B-3439997D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A5F0A-6371-4BDF-BBA3-D50EAC4F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3E70D-A5D3-467E-A4E1-5CBD1944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9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F78-E5D4-41AA-9420-5890E5132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8EC10-9963-4343-96C3-9614EC03F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69D9E-015D-469F-893B-836F60AE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D932-CE1E-4633-BF5B-6713A676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0E4B-D274-4158-A053-69A8BD50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30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11AFB-E260-4B6A-9057-84A7D7EE0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178F9-1CC2-4BF2-967E-3BCB754E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20D68-35B9-41D9-A520-8727FE4D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629-CA69-486A-9858-D5B7FC2B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091B-1551-4FF8-B67C-377496D6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1231-F5B5-42D3-967D-831D8158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4C87-E080-4050-A676-B091BC75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08B5-E53B-48C9-B8FE-FCD0500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14CF-6A59-4218-94CF-7B6977E7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70D3-B565-4861-B0CE-A42797C1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F8C0-A2FA-42A2-AD2A-F40AFE0A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51B54-CFC0-4781-A5E3-3E21D324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C1A-6257-496D-9DB6-8BBE9BB1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2BDFB-E3E0-48F5-A9FD-3C73FD24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D268-AB81-42D5-A071-75133AA3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2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B878-94A6-4F00-B5EA-E8905819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E614-E5C7-45C8-ADC0-D403F26A0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85BF-D325-4E01-90E3-47C42099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8D37A-518F-4F35-AF46-76A62696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CDEF9-E82D-41A2-B76A-453391AA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9E2B-F0FF-4211-918C-D66A70AC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5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AF08-3123-46F6-A65B-0858DB69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218AA-D8FF-41ED-8F34-F89B83DE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A7495-F265-45E1-8356-DD622B3BA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9A854-34FA-48F5-B94F-EB5BA4096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9B4F-CDA5-4665-B0D3-7B1CB9D2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D4529-6D64-4171-A687-502D8218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EA8A8-833E-4434-BA6A-7DD2D890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694F4-E7B8-4952-B316-129C9E78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082C-7910-43FA-A878-88803925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D8123-C1BF-4CEC-8135-394F6172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C05BE-88F2-45C8-B0A2-11E52794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CE1F7-A43B-4493-B50F-21D8CC8F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F4326-8515-43DB-9850-0C6561E6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D448C-4D71-4949-A21A-5338586A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0B9B-6AE4-45E7-8E54-E131D1F9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B82F-403D-42BF-96C6-C2323F0F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6EA6-1207-47DB-9D64-258EDED7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0DE6-3812-4593-A73F-56746D67B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F2AF-B7E7-4ACC-9629-35EBAB5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647EC-1C11-47DC-A833-A3C16A08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66586-2339-4FC1-9552-CBD63623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6BB-9FE2-44DF-873E-9B541896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4C858-98BD-4AB5-8C28-84090A3EB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F686D-CA3C-451A-9B72-46F6C320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4BB6C-711E-4046-8211-48A376D2D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227A5-9E64-48CC-8568-687139B5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101FF-11D2-417C-9137-EBFA94C2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10A5E-EB0F-416E-A23A-20752E96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3C702-60BD-47E9-AD91-A789AF52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A68-D194-457D-B675-118139ECF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D43F-D7C9-4FE1-93DA-2D63EE64CAFE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DDCA-DC70-4725-8388-EC3606732D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FA299-CEBE-4451-9E3F-D7244E2A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4918E-65D2-4B42-85E2-7C314EFE4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9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A6212DD-1CBF-41B5-9653-E2F46A97AB10}"/>
              </a:ext>
            </a:extLst>
          </p:cNvPr>
          <p:cNvGrpSpPr/>
          <p:nvPr/>
        </p:nvGrpSpPr>
        <p:grpSpPr>
          <a:xfrm>
            <a:off x="2444261" y="426076"/>
            <a:ext cx="6768166" cy="5812904"/>
            <a:chOff x="2444261" y="426076"/>
            <a:chExt cx="6768166" cy="581290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D8D7A7-F76C-4CE9-B531-69E784B2F1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07" t="50000" b="11625"/>
            <a:stretch/>
          </p:blipFill>
          <p:spPr>
            <a:xfrm>
              <a:off x="2444261" y="3429000"/>
              <a:ext cx="6541937" cy="263183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C1BB22-F5E4-4324-AD23-19F6E80AE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872" r="79121" b="59478"/>
            <a:stretch/>
          </p:blipFill>
          <p:spPr>
            <a:xfrm>
              <a:off x="7494192" y="3362824"/>
              <a:ext cx="1718235" cy="28388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66792F8-11FC-43CC-BE33-516C91875E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" t="49499" r="82534" b="9019"/>
            <a:stretch/>
          </p:blipFill>
          <p:spPr>
            <a:xfrm>
              <a:off x="5875353" y="3394180"/>
              <a:ext cx="1374588" cy="2844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E84290-4AB8-4F8C-9EEA-B89C0679A1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52" t="93931" r="48439" b="3590"/>
            <a:stretch/>
          </p:blipFill>
          <p:spPr>
            <a:xfrm>
              <a:off x="3247292" y="3698631"/>
              <a:ext cx="1383323" cy="16998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9B60580-E748-489A-8CAF-C585B4780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07" b="57497"/>
            <a:stretch/>
          </p:blipFill>
          <p:spPr>
            <a:xfrm>
              <a:off x="2595031" y="426076"/>
              <a:ext cx="6541937" cy="2914884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4137985-F527-48A5-BF41-3F051750C6F3}"/>
                </a:ext>
              </a:extLst>
            </p:cNvPr>
            <p:cNvGrpSpPr/>
            <p:nvPr/>
          </p:nvGrpSpPr>
          <p:grpSpPr>
            <a:xfrm>
              <a:off x="4528195" y="2322709"/>
              <a:ext cx="1006331" cy="492289"/>
              <a:chOff x="118622" y="1810752"/>
              <a:chExt cx="1006331" cy="492289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FB3496-1820-4DA6-B55D-632DC6FDF7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706" t="42732" r="45227" b="52559"/>
              <a:stretch/>
            </p:blipFill>
            <p:spPr>
              <a:xfrm>
                <a:off x="131885" y="1980116"/>
                <a:ext cx="993068" cy="3229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E56CA45-3D2A-4AB5-8A66-57CA701089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50" t="43545" r="57294" b="52493"/>
              <a:stretch/>
            </p:blipFill>
            <p:spPr>
              <a:xfrm>
                <a:off x="118622" y="1810752"/>
                <a:ext cx="1000315" cy="2716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237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1</cp:revision>
  <dcterms:created xsi:type="dcterms:W3CDTF">2021-08-20T02:10:12Z</dcterms:created>
  <dcterms:modified xsi:type="dcterms:W3CDTF">2021-08-20T02:10:28Z</dcterms:modified>
</cp:coreProperties>
</file>