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85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ACEE-013E-4099-94D1-BD1744EAC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EC6DC-B1C7-4E28-B00C-4EB7FFF1C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5CDE0-9659-4EBB-92C5-30211E35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D7902-36E7-4436-87D6-5854A09B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0F7DC-C723-4210-BA40-FFA64AAB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6492-42DB-4F0F-BAB8-6C0A5ACA1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93DAD-6B05-4EE8-BB26-6AAC5E2E7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5D4F4-FD52-4506-8666-D47EF13F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0B540-0612-4F54-9F20-CA6CF206C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69BA7-9659-413A-B351-6EDE43EB6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5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FC61C3-2AD9-408B-9A7E-8484B9F4A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A5A98-C862-4131-B52F-260C159E48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8D722-0E6A-4BE0-8A4F-62D5F7CC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EDF7F-331C-4C4B-A900-7AA4EAC54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889A5-763D-4FF2-B85D-95B4FA8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6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70FF-6A0D-4735-BA4C-D291A791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C1149-A798-4556-916B-E62B5EE6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A4A35-70A5-4625-8E0F-4F58460C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7DA0F-556D-4DAD-AC97-25A51F41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DBC3-9FDE-46DE-B03A-DCC75285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7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EFED-2ED1-48C9-AC42-AB9E2010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CE2A4-AD90-48F4-A778-E341D8E3D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CEC0-CEB8-4B7B-83E9-02F80030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19D75-CB99-4899-B8AA-B01C8FC8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D8BD8-65BF-485E-B47F-C95AFACD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6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25DC-74DB-4A94-9230-00A2D69B2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74AB-6F33-4ACD-BEA6-D5E6B1A9D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C7AC4-EF99-451A-9FB6-2232210C1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4AABE-9352-46C0-9CC8-A49F2CB84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EB84-B22D-4B4D-A8BF-96683065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6544-792B-434A-A783-EC44DC15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88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1BF8-DEDC-490A-B0CA-E774B027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761EC-B454-4185-A6AE-06461F5C5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B2FF-F330-41EC-9180-8DD85FEA4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E343D-0F0B-430F-B6A7-8524DEEF5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D0AAF-73D1-4D2D-80A5-682C41071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38BAD5-5EE0-482A-9084-326A2D41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105FF-0458-4A09-B477-180A9386A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9372C-142F-4167-96FB-22623ED5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99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9E22-F1FD-4CBD-A6EF-8C2447C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D4830-3440-4CA3-ACB0-43F1AECDE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1DD16-EC43-463A-A33B-555934D1A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46D00-13C0-449E-A405-D506E550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65F55-D158-40B0-B4A9-005837FFA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D9A3EE-C27A-4151-8F5A-131008B9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50F8B-38B7-4FE3-8480-6D3C9E9A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05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B58BB-ECDB-4971-8E66-42FDF3A0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9D58D-2047-42C0-BA3A-219F107FB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0ACB3-1B35-4323-A8DA-3A5290F60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CAE71-4D35-46A6-A1A3-853BEFCF9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3D358-A2FC-4423-900E-C349FDB6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44569-7A65-4580-A2DB-CA1998FD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F936-0093-4130-93D6-94900BB4A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99502B-C3AE-4036-84E3-8F16A020B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61A75-7CAD-4D30-A9BE-1EA22EB8F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B8056-A7A2-413A-898B-BA0822E0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61E4C-B103-43B7-9652-C900A31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595B-E4E4-42C1-932B-53CB802BF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18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D9F4C-D7C1-4C33-A62D-0D4E4585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6D612-D3CB-4982-A898-04DC9BD30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526C-1D84-4081-AC9A-533DD5729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2616B-3E38-485E-834C-FEBCC5605172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1B22-38A0-4145-8647-1E392C51E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E2BD2-6B90-47CA-A77C-A40D844A6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FB0E2-BD11-4D7E-8929-E2958E7B8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1455CD9-6F47-438B-9232-2BBBB9FA613A}"/>
              </a:ext>
            </a:extLst>
          </p:cNvPr>
          <p:cNvGrpSpPr/>
          <p:nvPr/>
        </p:nvGrpSpPr>
        <p:grpSpPr>
          <a:xfrm>
            <a:off x="-31497" y="0"/>
            <a:ext cx="8323431" cy="6858000"/>
            <a:chOff x="-31497" y="0"/>
            <a:chExt cx="8323431" cy="6858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5461518-68FB-41D6-B5BF-7DFA00DA0034}"/>
                </a:ext>
              </a:extLst>
            </p:cNvPr>
            <p:cNvGrpSpPr/>
            <p:nvPr/>
          </p:nvGrpSpPr>
          <p:grpSpPr>
            <a:xfrm>
              <a:off x="-31497" y="0"/>
              <a:ext cx="8323431" cy="6858000"/>
              <a:chOff x="-31497" y="0"/>
              <a:chExt cx="8323431" cy="6858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C8E49217-6A6D-49FD-8EB3-70ED6DCDBBE3}"/>
                  </a:ext>
                </a:extLst>
              </p:cNvPr>
              <p:cNvGrpSpPr/>
              <p:nvPr/>
            </p:nvGrpSpPr>
            <p:grpSpPr>
              <a:xfrm>
                <a:off x="0" y="0"/>
                <a:ext cx="8291934" cy="6858000"/>
                <a:chOff x="0" y="0"/>
                <a:chExt cx="8291934" cy="6858000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21856F2D-E47D-4E69-93BD-3C851A30F9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000" t="8376" r="19872" b="10341"/>
                <a:stretch/>
              </p:blipFill>
              <p:spPr>
                <a:xfrm>
                  <a:off x="3710354" y="316673"/>
                  <a:ext cx="3274458" cy="6129940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74E4115C-C9B6-416F-B7F7-DA7768317C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128" t="27265" r="1154" b="29231"/>
                <a:stretch/>
              </p:blipFill>
              <p:spPr>
                <a:xfrm>
                  <a:off x="7178243" y="1522922"/>
                  <a:ext cx="627184" cy="2983523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BDC1D63-20C8-4C2C-BCC2-24EDFCE52FF4}"/>
                    </a:ext>
                  </a:extLst>
                </p:cNvPr>
                <p:cNvSpPr txBox="1"/>
                <p:nvPr/>
              </p:nvSpPr>
              <p:spPr>
                <a:xfrm>
                  <a:off x="7049289" y="1339980"/>
                  <a:ext cx="1242645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Elevation (m)</a:t>
                  </a:r>
                </a:p>
              </p:txBody>
            </p:sp>
            <p:pic>
              <p:nvPicPr>
                <p:cNvPr id="1026" name="Picture 2" descr="What Is a North Arrow On a Map? – The Land Development Site">
                  <a:extLst>
                    <a:ext uri="{FF2B5EF4-FFF2-40B4-BE49-F238E27FC236}">
                      <a16:creationId xmlns:a16="http://schemas.microsoft.com/office/drawing/2014/main" id="{9B685C99-2C79-4E9F-AFFF-08C9E6009F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7350" t="22137" r="28205" b="21111"/>
                <a:stretch/>
              </p:blipFill>
              <p:spPr bwMode="auto">
                <a:xfrm>
                  <a:off x="7326642" y="852317"/>
                  <a:ext cx="334252" cy="42681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BD28D44D-7C83-4543-9312-EA8F742204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3429000" cy="6858000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25B153-CBCE-4C07-BB12-E7808E2B1BCD}"/>
                  </a:ext>
                </a:extLst>
              </p:cNvPr>
              <p:cNvSpPr txBox="1"/>
              <p:nvPr/>
            </p:nvSpPr>
            <p:spPr>
              <a:xfrm rot="16200000">
                <a:off x="-1304116" y="1513251"/>
                <a:ext cx="279146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Field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9ABA5E-981B-4F53-9030-199241EE37ED}"/>
                  </a:ext>
                </a:extLst>
              </p:cNvPr>
              <p:cNvSpPr txBox="1"/>
              <p:nvPr/>
            </p:nvSpPr>
            <p:spPr>
              <a:xfrm rot="16200000">
                <a:off x="-1304117" y="4927772"/>
                <a:ext cx="279146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Field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45B88F3-AFE6-45C9-A9FE-0370B813A3F8}"/>
                  </a:ext>
                </a:extLst>
              </p:cNvPr>
              <p:cNvSpPr txBox="1"/>
              <p:nvPr/>
            </p:nvSpPr>
            <p:spPr>
              <a:xfrm>
                <a:off x="391180" y="3177113"/>
                <a:ext cx="298737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MIMICS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7E9D75-B6B7-4ABA-A022-8BC6FB279FCF}"/>
                  </a:ext>
                </a:extLst>
              </p:cNvPr>
              <p:cNvSpPr txBox="1"/>
              <p:nvPr/>
            </p:nvSpPr>
            <p:spPr>
              <a:xfrm>
                <a:off x="387167" y="6608123"/>
                <a:ext cx="298737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MIMICS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C62E78-979B-4F91-ACFF-84508CAA8A37}"/>
                </a:ext>
              </a:extLst>
            </p:cNvPr>
            <p:cNvSpPr txBox="1"/>
            <p:nvPr/>
          </p:nvSpPr>
          <p:spPr>
            <a:xfrm>
              <a:off x="369122" y="196356"/>
              <a:ext cx="43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C730E8-9D7C-45E4-91E6-301884A1A77F}"/>
                </a:ext>
              </a:extLst>
            </p:cNvPr>
            <p:cNvSpPr txBox="1"/>
            <p:nvPr/>
          </p:nvSpPr>
          <p:spPr>
            <a:xfrm>
              <a:off x="369122" y="3619955"/>
              <a:ext cx="43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18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7352697-5337-4EC2-98E6-29F9DD775B2C}"/>
              </a:ext>
            </a:extLst>
          </p:cNvPr>
          <p:cNvGrpSpPr/>
          <p:nvPr/>
        </p:nvGrpSpPr>
        <p:grpSpPr>
          <a:xfrm>
            <a:off x="94839" y="0"/>
            <a:ext cx="8197095" cy="6858000"/>
            <a:chOff x="94839" y="0"/>
            <a:chExt cx="8197095" cy="68580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245B54-6699-47D8-AEB6-D2CF47363F14}"/>
                </a:ext>
              </a:extLst>
            </p:cNvPr>
            <p:cNvGrpSpPr/>
            <p:nvPr/>
          </p:nvGrpSpPr>
          <p:grpSpPr>
            <a:xfrm>
              <a:off x="94839" y="0"/>
              <a:ext cx="8197095" cy="6858000"/>
              <a:chOff x="94839" y="0"/>
              <a:chExt cx="8197095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1856F2D-E47D-4E69-93BD-3C851A30F9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000" t="8376" r="19872" b="10341"/>
              <a:stretch/>
            </p:blipFill>
            <p:spPr>
              <a:xfrm>
                <a:off x="3710354" y="316673"/>
                <a:ext cx="3274458" cy="612994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4E4115C-C9B6-416F-B7F7-DA7768317C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128" t="27265" r="1154" b="29231"/>
              <a:stretch/>
            </p:blipFill>
            <p:spPr>
              <a:xfrm>
                <a:off x="7178243" y="1522922"/>
                <a:ext cx="627184" cy="2983523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BDC1D63-20C8-4C2C-BCC2-24EDFCE52FF4}"/>
                  </a:ext>
                </a:extLst>
              </p:cNvPr>
              <p:cNvSpPr txBox="1"/>
              <p:nvPr/>
            </p:nvSpPr>
            <p:spPr>
              <a:xfrm>
                <a:off x="7049289" y="1339980"/>
                <a:ext cx="124264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Elevation (m)</a:t>
                </a:r>
              </a:p>
            </p:txBody>
          </p:sp>
          <p:pic>
            <p:nvPicPr>
              <p:cNvPr id="1026" name="Picture 2" descr="What Is a North Arrow On a Map? – The Land Development Site">
                <a:extLst>
                  <a:ext uri="{FF2B5EF4-FFF2-40B4-BE49-F238E27FC236}">
                    <a16:creationId xmlns:a16="http://schemas.microsoft.com/office/drawing/2014/main" id="{9B685C99-2C79-4E9F-AFFF-08C9E6009F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350" t="22137" r="28205" b="21111"/>
              <a:stretch/>
            </p:blipFill>
            <p:spPr bwMode="auto">
              <a:xfrm>
                <a:off x="7326642" y="852317"/>
                <a:ext cx="334252" cy="426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A162054-0688-4B6F-97B8-52227E2729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5" r="-1"/>
              <a:stretch/>
            </p:blipFill>
            <p:spPr>
              <a:xfrm>
                <a:off x="129258" y="0"/>
                <a:ext cx="3422690" cy="6858000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0D46E2-5964-4BAB-B495-0D8DE956ADCF}"/>
                  </a:ext>
                </a:extLst>
              </p:cNvPr>
              <p:cNvSpPr txBox="1"/>
              <p:nvPr/>
            </p:nvSpPr>
            <p:spPr>
              <a:xfrm rot="16200000">
                <a:off x="-1177780" y="1513251"/>
                <a:ext cx="279146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Field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C99566-C7DB-415C-B48A-C7D97E24C1F9}"/>
                  </a:ext>
                </a:extLst>
              </p:cNvPr>
              <p:cNvSpPr txBox="1"/>
              <p:nvPr/>
            </p:nvSpPr>
            <p:spPr>
              <a:xfrm rot="16200000">
                <a:off x="-1177781" y="4927772"/>
                <a:ext cx="2791461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Field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C7BEC1-295F-498A-BFD5-5B89F7C7AC29}"/>
                  </a:ext>
                </a:extLst>
              </p:cNvPr>
              <p:cNvSpPr txBox="1"/>
              <p:nvPr/>
            </p:nvSpPr>
            <p:spPr>
              <a:xfrm>
                <a:off x="517516" y="3177113"/>
                <a:ext cx="298737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MIMICS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73F2BF-FBD8-4270-A956-9E48973662AD}"/>
                  </a:ext>
                </a:extLst>
              </p:cNvPr>
              <p:cNvSpPr txBox="1"/>
              <p:nvPr/>
            </p:nvSpPr>
            <p:spPr>
              <a:xfrm>
                <a:off x="513503" y="6608123"/>
                <a:ext cx="2987375" cy="2462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MIMICS SOC Stock (kg m</a:t>
                </a:r>
                <a:r>
                  <a:rPr lang="en-US" sz="10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7E7B01-079A-4145-B001-4220DDDE844B}"/>
                </a:ext>
              </a:extLst>
            </p:cNvPr>
            <p:cNvSpPr txBox="1"/>
            <p:nvPr/>
          </p:nvSpPr>
          <p:spPr>
            <a:xfrm>
              <a:off x="489439" y="196356"/>
              <a:ext cx="43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80CF03F-C2D0-45C1-A246-694E53EB8A9F}"/>
                </a:ext>
              </a:extLst>
            </p:cNvPr>
            <p:cNvSpPr txBox="1"/>
            <p:nvPr/>
          </p:nvSpPr>
          <p:spPr>
            <a:xfrm>
              <a:off x="489439" y="3619955"/>
              <a:ext cx="436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932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68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9</cp:revision>
  <dcterms:created xsi:type="dcterms:W3CDTF">2021-08-19T19:45:53Z</dcterms:created>
  <dcterms:modified xsi:type="dcterms:W3CDTF">2021-09-27T20:11:06Z</dcterms:modified>
</cp:coreProperties>
</file>