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0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2064" y="82"/>
      </p:cViewPr>
      <p:guideLst>
        <p:guide orient="horz" pos="2160"/>
        <p:guide pos="50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3597-B454-4468-A9A0-48852B9D5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ACB64-75B2-4F42-8C6D-7E0B8A6BE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90D08-1478-4DE0-A418-DCBF75D3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5418-AECE-42F9-9DFA-0941A78F0E1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19BA5-6681-45FC-8CD1-042B0DBF9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A44B9-9396-4AE9-8DB6-09E49E09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05BF-A2A3-4F56-8753-2E9A50C8D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96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0F19-37A3-4894-B372-867F9837D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D077E-F41B-4D46-9A9A-A79C1397D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D36B8-C219-40C5-885D-796DE4D6B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5418-AECE-42F9-9DFA-0941A78F0E1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0EC8A-BA11-4D70-AA5C-7A980D64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34EEF-EC7B-496E-930B-F4D110F3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05BF-A2A3-4F56-8753-2E9A50C8D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4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AE846-8C7D-4AC0-B8B3-68D1F88F6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4E043-DFF7-4075-AA23-792A64316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FD9AA-9C9F-4754-B4D2-936333B4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5418-AECE-42F9-9DFA-0941A78F0E1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F1C6E-142F-44D4-AAA7-5C1DD564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37EC0-2EA4-42CF-BAD4-C9C09CF5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05BF-A2A3-4F56-8753-2E9A50C8D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8385C-B024-4091-9558-A3382632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D5E10-83A4-4110-BDAC-A33E64AC6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DAE0E-F970-40DD-A618-0F8A711E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5418-AECE-42F9-9DFA-0941A78F0E1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82708-C4F9-496D-99B9-B6DE05B4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DF9BB-53A0-4DC2-8069-7BA72697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05BF-A2A3-4F56-8753-2E9A50C8D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4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3493-BEB9-41DE-A4E0-07DC0910E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D9031-88B5-4502-BCD5-F36AA6DA2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41A01-18B2-4D6D-85F3-210CB7BE3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5418-AECE-42F9-9DFA-0941A78F0E1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F50B7-083E-4778-81D7-AA88BACB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BEFC9-8D24-40E5-9282-5F391E9A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05BF-A2A3-4F56-8753-2E9A50C8D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9DA1-1BCB-43AC-935F-7BDFD4C8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47C90-2E2D-49A8-91AF-B881B291A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1933B-A9CA-48BD-9D1A-256F785DC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719A3-2320-4D35-A5AA-C446F81F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5418-AECE-42F9-9DFA-0941A78F0E1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0BF75-F4E2-4E41-BC89-511EC87D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3462D-F60D-49AB-B3FB-6FF2BE35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05BF-A2A3-4F56-8753-2E9A50C8D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5C1E-9FDA-421F-938D-075D6912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599C6-929E-4907-8C46-4A2BC8E1A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0972E-F6FF-40D9-A272-34FF92CC1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54883-1118-422A-B1C7-4F9C620FA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B826D-1EA8-43DD-A3FC-5DA0E1545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EE9E0-AC2A-47EB-9E95-850F38DD3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5418-AECE-42F9-9DFA-0941A78F0E1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CB08F7-620A-4BDE-B69D-90D2E6BE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B46EDC-EAC3-4DF6-9632-9CE4D0B5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05BF-A2A3-4F56-8753-2E9A50C8D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6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C08A-3EEF-4CE6-B060-5C040FAA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9578EE-25CA-407E-BB11-424CBCCD6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5418-AECE-42F9-9DFA-0941A78F0E1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544A3-B07F-43E6-9C02-E6A2A3A9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68747C-E969-4185-A985-3C9A8011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05BF-A2A3-4F56-8753-2E9A50C8D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8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486E1-85F0-4A37-A129-BBB44DEF5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5418-AECE-42F9-9DFA-0941A78F0E1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87224-0245-429A-89C4-958B66A21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3342F-8C09-4DC5-A747-69485670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05BF-A2A3-4F56-8753-2E9A50C8D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5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AB092-3AC9-426E-BA37-EBF3A799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872FF-A7A3-4EA1-82DE-680A3B6E2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DBFF6-EEB7-48EE-84F0-7BC62C595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C6141-0D37-4CE6-B932-0CB4484E7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5418-AECE-42F9-9DFA-0941A78F0E1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88776-2859-44FA-8FC7-133D43B00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177E0-49F6-4774-93A8-36D06C58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05BF-A2A3-4F56-8753-2E9A50C8D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1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25BA-948F-4B93-BE76-955CEBB59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B2505C-CB4B-4BC8-877D-2F48B4477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2DF6E-68E0-4064-946B-49293862D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C23F6-3F06-4A3A-B642-1BE043E9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35418-AECE-42F9-9DFA-0941A78F0E1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6E516-661B-4C4F-A3BC-D7867A73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B9EF5-1643-4347-AEB0-9F27C384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05BF-A2A3-4F56-8753-2E9A50C8D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3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367AA-A7E6-40E1-A440-21926A37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877A3-6A5D-45F2-B3E4-D3A95465F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AFCE8-18BC-414F-8A8F-388DF58C6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35418-AECE-42F9-9DFA-0941A78F0E1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DBA0A-051C-4034-A7BD-497BD4E01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C6739-249C-4CBB-9553-196573C35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605BF-A2A3-4F56-8753-2E9A50C8D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8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AC36D1A-D03E-440D-951B-CCB71E67D651}"/>
              </a:ext>
            </a:extLst>
          </p:cNvPr>
          <p:cNvGrpSpPr/>
          <p:nvPr/>
        </p:nvGrpSpPr>
        <p:grpSpPr>
          <a:xfrm>
            <a:off x="2678924" y="400932"/>
            <a:ext cx="6063262" cy="6062240"/>
            <a:chOff x="2678924" y="400932"/>
            <a:chExt cx="6063262" cy="6062240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6D1407D-671B-4906-952B-62433469F6A7}"/>
                </a:ext>
              </a:extLst>
            </p:cNvPr>
            <p:cNvGrpSpPr/>
            <p:nvPr/>
          </p:nvGrpSpPr>
          <p:grpSpPr>
            <a:xfrm>
              <a:off x="2678924" y="400932"/>
              <a:ext cx="6063262" cy="6062240"/>
              <a:chOff x="2678924" y="406012"/>
              <a:chExt cx="6063262" cy="6062240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BC7F1A96-6443-46C6-837E-7A702AA476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110" t="9937" r="9339" b="9834"/>
              <a:stretch/>
            </p:blipFill>
            <p:spPr>
              <a:xfrm>
                <a:off x="2901949" y="615950"/>
                <a:ext cx="5673674" cy="5650992"/>
              </a:xfrm>
              <a:prstGeom prst="rect">
                <a:avLst/>
              </a:prstGeom>
            </p:spPr>
          </p:pic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8BB2C049-0C30-43A8-B440-D119AADDA6AF}"/>
                  </a:ext>
                </a:extLst>
              </p:cNvPr>
              <p:cNvGrpSpPr/>
              <p:nvPr/>
            </p:nvGrpSpPr>
            <p:grpSpPr>
              <a:xfrm>
                <a:off x="3609587" y="406012"/>
                <a:ext cx="4968875" cy="277001"/>
                <a:chOff x="7743825" y="4108677"/>
                <a:chExt cx="4968875" cy="277001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8295711-5179-4633-9F35-89325BECB91E}"/>
                    </a:ext>
                  </a:extLst>
                </p:cNvPr>
                <p:cNvGrpSpPr/>
                <p:nvPr/>
              </p:nvGrpSpPr>
              <p:grpSpPr>
                <a:xfrm>
                  <a:off x="7743825" y="4108677"/>
                  <a:ext cx="800100" cy="277000"/>
                  <a:chOff x="3600450" y="408572"/>
                  <a:chExt cx="800100" cy="277000"/>
                </a:xfrm>
              </p:grpSpPr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9666960C-E53F-48D0-B0E8-BF91F56C4DBF}"/>
                      </a:ext>
                    </a:extLst>
                  </p:cNvPr>
                  <p:cNvSpPr txBox="1"/>
                  <p:nvPr/>
                </p:nvSpPr>
                <p:spPr>
                  <a:xfrm>
                    <a:off x="3600450" y="408573"/>
                    <a:ext cx="3175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B142CBAE-6439-4E31-BE6F-2BCE31D26EB5}"/>
                      </a:ext>
                    </a:extLst>
                  </p:cNvPr>
                  <p:cNvSpPr txBox="1"/>
                  <p:nvPr/>
                </p:nvSpPr>
                <p:spPr>
                  <a:xfrm>
                    <a:off x="4083050" y="408572"/>
                    <a:ext cx="3175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7476293E-3093-4CC8-B80A-CDFC2454D9EB}"/>
                    </a:ext>
                  </a:extLst>
                </p:cNvPr>
                <p:cNvGrpSpPr/>
                <p:nvPr/>
              </p:nvGrpSpPr>
              <p:grpSpPr>
                <a:xfrm>
                  <a:off x="9128125" y="4108677"/>
                  <a:ext cx="806450" cy="277001"/>
                  <a:chOff x="3600450" y="408572"/>
                  <a:chExt cx="806450" cy="277001"/>
                </a:xfrm>
              </p:grpSpPr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2D648DAE-96FC-48FE-97BE-067116B498D4}"/>
                      </a:ext>
                    </a:extLst>
                  </p:cNvPr>
                  <p:cNvSpPr txBox="1"/>
                  <p:nvPr/>
                </p:nvSpPr>
                <p:spPr>
                  <a:xfrm>
                    <a:off x="3600450" y="408574"/>
                    <a:ext cx="3175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71A6AB27-D55B-4A6D-8C48-3C2878E218BB}"/>
                      </a:ext>
                    </a:extLst>
                  </p:cNvPr>
                  <p:cNvSpPr txBox="1"/>
                  <p:nvPr/>
                </p:nvSpPr>
                <p:spPr>
                  <a:xfrm>
                    <a:off x="4089400" y="408572"/>
                    <a:ext cx="3175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E8886A73-E42D-4E32-B954-E3E649ED5BBF}"/>
                    </a:ext>
                  </a:extLst>
                </p:cNvPr>
                <p:cNvGrpSpPr/>
                <p:nvPr/>
              </p:nvGrpSpPr>
              <p:grpSpPr>
                <a:xfrm>
                  <a:off x="10521950" y="4108677"/>
                  <a:ext cx="793750" cy="277001"/>
                  <a:chOff x="3613150" y="408572"/>
                  <a:chExt cx="793750" cy="277001"/>
                </a:xfrm>
              </p:grpSpPr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C11715A8-3599-478C-BD18-38243AD53F10}"/>
                      </a:ext>
                    </a:extLst>
                  </p:cNvPr>
                  <p:cNvSpPr txBox="1"/>
                  <p:nvPr/>
                </p:nvSpPr>
                <p:spPr>
                  <a:xfrm>
                    <a:off x="3613150" y="408574"/>
                    <a:ext cx="3175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6F4D5166-4237-43D5-9FD4-C5FAC35F41C2}"/>
                      </a:ext>
                    </a:extLst>
                  </p:cNvPr>
                  <p:cNvSpPr txBox="1"/>
                  <p:nvPr/>
                </p:nvSpPr>
                <p:spPr>
                  <a:xfrm>
                    <a:off x="4089400" y="408572"/>
                    <a:ext cx="3175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CE3DA806-96F9-4AA7-BDE1-9FCB9BAD4335}"/>
                    </a:ext>
                  </a:extLst>
                </p:cNvPr>
                <p:cNvGrpSpPr/>
                <p:nvPr/>
              </p:nvGrpSpPr>
              <p:grpSpPr>
                <a:xfrm>
                  <a:off x="11906250" y="4108677"/>
                  <a:ext cx="806450" cy="277001"/>
                  <a:chOff x="3613150" y="408572"/>
                  <a:chExt cx="806450" cy="277001"/>
                </a:xfrm>
              </p:grpSpPr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648BD442-B0DF-41FE-A69E-8037D1372100}"/>
                      </a:ext>
                    </a:extLst>
                  </p:cNvPr>
                  <p:cNvSpPr txBox="1"/>
                  <p:nvPr/>
                </p:nvSpPr>
                <p:spPr>
                  <a:xfrm>
                    <a:off x="3613150" y="408574"/>
                    <a:ext cx="3175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E9ADDEEB-36FA-4B8E-9D96-7C96CC8F747E}"/>
                      </a:ext>
                    </a:extLst>
                  </p:cNvPr>
                  <p:cNvSpPr txBox="1"/>
                  <p:nvPr/>
                </p:nvSpPr>
                <p:spPr>
                  <a:xfrm>
                    <a:off x="4102100" y="408572"/>
                    <a:ext cx="3175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</p:grpSp>
          </p:grp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21157CD-534E-4BCD-BF34-1B83D0BD1F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75250" y="1511300"/>
                <a:ext cx="365760" cy="36576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5A95B847-0E1F-4312-9DAE-5DB0F0D0F6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65265" y="3599817"/>
                <a:ext cx="365760" cy="36576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029D554C-5D94-4E85-A2F7-8475E89F4E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53375" y="4301867"/>
                <a:ext cx="365760" cy="36576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327C307-BFBE-4961-BDC3-E77C8E90B5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53375" y="4984116"/>
                <a:ext cx="365760" cy="36576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72B6C650-DD98-4ADC-B04F-5881675A50E9}"/>
                  </a:ext>
                </a:extLst>
              </p:cNvPr>
              <p:cNvGrpSpPr/>
              <p:nvPr/>
            </p:nvGrpSpPr>
            <p:grpSpPr>
              <a:xfrm rot="16200000">
                <a:off x="332987" y="3612762"/>
                <a:ext cx="4968875" cy="277001"/>
                <a:chOff x="7743825" y="4108677"/>
                <a:chExt cx="4968875" cy="277001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21CAF4A4-8EB3-4FA0-8B9C-21EA739ABECF}"/>
                    </a:ext>
                  </a:extLst>
                </p:cNvPr>
                <p:cNvGrpSpPr/>
                <p:nvPr/>
              </p:nvGrpSpPr>
              <p:grpSpPr>
                <a:xfrm>
                  <a:off x="7743825" y="4108677"/>
                  <a:ext cx="800100" cy="277000"/>
                  <a:chOff x="3600450" y="408572"/>
                  <a:chExt cx="800100" cy="277000"/>
                </a:xfrm>
              </p:grpSpPr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5CCDCEF6-2B52-4BBF-B25F-61725A6CA700}"/>
                      </a:ext>
                    </a:extLst>
                  </p:cNvPr>
                  <p:cNvSpPr txBox="1"/>
                  <p:nvPr/>
                </p:nvSpPr>
                <p:spPr>
                  <a:xfrm>
                    <a:off x="3600450" y="408573"/>
                    <a:ext cx="3175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03055CA5-9F3B-4970-9972-DA03CE8EB624}"/>
                      </a:ext>
                    </a:extLst>
                  </p:cNvPr>
                  <p:cNvSpPr txBox="1"/>
                  <p:nvPr/>
                </p:nvSpPr>
                <p:spPr>
                  <a:xfrm>
                    <a:off x="4083050" y="408572"/>
                    <a:ext cx="3175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4993F2D4-328D-44B7-A590-ACB579C6D0BF}"/>
                    </a:ext>
                  </a:extLst>
                </p:cNvPr>
                <p:cNvGrpSpPr/>
                <p:nvPr/>
              </p:nvGrpSpPr>
              <p:grpSpPr>
                <a:xfrm>
                  <a:off x="9128125" y="4108677"/>
                  <a:ext cx="806450" cy="277001"/>
                  <a:chOff x="3600450" y="408572"/>
                  <a:chExt cx="806450" cy="277001"/>
                </a:xfrm>
              </p:grpSpPr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48495773-2B77-48B0-A40E-47B9AE93BED4}"/>
                      </a:ext>
                    </a:extLst>
                  </p:cNvPr>
                  <p:cNvSpPr txBox="1"/>
                  <p:nvPr/>
                </p:nvSpPr>
                <p:spPr>
                  <a:xfrm>
                    <a:off x="3600450" y="408574"/>
                    <a:ext cx="3175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51A2B954-ED63-4E15-8599-E6A8DE5B6559}"/>
                      </a:ext>
                    </a:extLst>
                  </p:cNvPr>
                  <p:cNvSpPr txBox="1"/>
                  <p:nvPr/>
                </p:nvSpPr>
                <p:spPr>
                  <a:xfrm>
                    <a:off x="4089400" y="408572"/>
                    <a:ext cx="3175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8E93DDCF-7507-4A2C-A747-FF44F9700800}"/>
                    </a:ext>
                  </a:extLst>
                </p:cNvPr>
                <p:cNvGrpSpPr/>
                <p:nvPr/>
              </p:nvGrpSpPr>
              <p:grpSpPr>
                <a:xfrm>
                  <a:off x="10521950" y="4108677"/>
                  <a:ext cx="793750" cy="277001"/>
                  <a:chOff x="3613150" y="408572"/>
                  <a:chExt cx="793750" cy="277001"/>
                </a:xfrm>
              </p:grpSpPr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6B2D080C-2587-4073-A3C2-4B92644B2CDA}"/>
                      </a:ext>
                    </a:extLst>
                  </p:cNvPr>
                  <p:cNvSpPr txBox="1"/>
                  <p:nvPr/>
                </p:nvSpPr>
                <p:spPr>
                  <a:xfrm>
                    <a:off x="3613150" y="408574"/>
                    <a:ext cx="3175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B6A421DE-243C-462F-B98A-6439BF43EF64}"/>
                      </a:ext>
                    </a:extLst>
                  </p:cNvPr>
                  <p:cNvSpPr txBox="1"/>
                  <p:nvPr/>
                </p:nvSpPr>
                <p:spPr>
                  <a:xfrm>
                    <a:off x="4089400" y="408572"/>
                    <a:ext cx="3175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A5F9F518-32E9-4666-8E3B-E6F6A3CCFE96}"/>
                    </a:ext>
                  </a:extLst>
                </p:cNvPr>
                <p:cNvGrpSpPr/>
                <p:nvPr/>
              </p:nvGrpSpPr>
              <p:grpSpPr>
                <a:xfrm>
                  <a:off x="11906250" y="4108677"/>
                  <a:ext cx="806450" cy="277001"/>
                  <a:chOff x="3613150" y="408572"/>
                  <a:chExt cx="806450" cy="277001"/>
                </a:xfrm>
              </p:grpSpPr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FA42E777-7E59-4B93-9C45-58CAB8FB8983}"/>
                      </a:ext>
                    </a:extLst>
                  </p:cNvPr>
                  <p:cNvSpPr txBox="1"/>
                  <p:nvPr/>
                </p:nvSpPr>
                <p:spPr>
                  <a:xfrm>
                    <a:off x="3613150" y="408574"/>
                    <a:ext cx="3175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56392ACE-FD7D-4F85-ADFB-969C8DEB0FE2}"/>
                      </a:ext>
                    </a:extLst>
                  </p:cNvPr>
                  <p:cNvSpPr txBox="1"/>
                  <p:nvPr/>
                </p:nvSpPr>
                <p:spPr>
                  <a:xfrm>
                    <a:off x="4102100" y="408572"/>
                    <a:ext cx="3175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0EED4852-1C48-446C-822A-A7F52BE1D299}"/>
                  </a:ext>
                </a:extLst>
              </p:cNvPr>
              <p:cNvGrpSpPr/>
              <p:nvPr/>
            </p:nvGrpSpPr>
            <p:grpSpPr>
              <a:xfrm>
                <a:off x="2913080" y="6191251"/>
                <a:ext cx="4968875" cy="277001"/>
                <a:chOff x="7743825" y="4108677"/>
                <a:chExt cx="4968875" cy="277001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175E5859-312F-4C9C-B3A1-5B9B40374EF7}"/>
                    </a:ext>
                  </a:extLst>
                </p:cNvPr>
                <p:cNvGrpSpPr/>
                <p:nvPr/>
              </p:nvGrpSpPr>
              <p:grpSpPr>
                <a:xfrm>
                  <a:off x="7743825" y="4108677"/>
                  <a:ext cx="800100" cy="277000"/>
                  <a:chOff x="3600450" y="408572"/>
                  <a:chExt cx="800100" cy="277000"/>
                </a:xfrm>
              </p:grpSpPr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D655DA8E-2330-4CE6-9352-B021E8558158}"/>
                      </a:ext>
                    </a:extLst>
                  </p:cNvPr>
                  <p:cNvSpPr txBox="1"/>
                  <p:nvPr/>
                </p:nvSpPr>
                <p:spPr>
                  <a:xfrm>
                    <a:off x="3600450" y="408573"/>
                    <a:ext cx="3175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EE0F1896-F336-4BAF-AB29-10699FD432DA}"/>
                      </a:ext>
                    </a:extLst>
                  </p:cNvPr>
                  <p:cNvSpPr txBox="1"/>
                  <p:nvPr/>
                </p:nvSpPr>
                <p:spPr>
                  <a:xfrm>
                    <a:off x="4083050" y="408572"/>
                    <a:ext cx="3175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6B3346FC-F3BC-4E7B-8853-14B937EA098B}"/>
                    </a:ext>
                  </a:extLst>
                </p:cNvPr>
                <p:cNvGrpSpPr/>
                <p:nvPr/>
              </p:nvGrpSpPr>
              <p:grpSpPr>
                <a:xfrm>
                  <a:off x="9128125" y="4108677"/>
                  <a:ext cx="806450" cy="277001"/>
                  <a:chOff x="3600450" y="408572"/>
                  <a:chExt cx="806450" cy="277001"/>
                </a:xfrm>
              </p:grpSpPr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8E55718C-4F93-439E-ADE4-6230B78B2B0E}"/>
                      </a:ext>
                    </a:extLst>
                  </p:cNvPr>
                  <p:cNvSpPr txBox="1"/>
                  <p:nvPr/>
                </p:nvSpPr>
                <p:spPr>
                  <a:xfrm>
                    <a:off x="3600450" y="408574"/>
                    <a:ext cx="3175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D28B5ACC-E80B-42E1-91E4-C28D1CFCFC80}"/>
                      </a:ext>
                    </a:extLst>
                  </p:cNvPr>
                  <p:cNvSpPr txBox="1"/>
                  <p:nvPr/>
                </p:nvSpPr>
                <p:spPr>
                  <a:xfrm>
                    <a:off x="4089400" y="408572"/>
                    <a:ext cx="3175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27A750C1-C900-494D-B287-639402C84324}"/>
                    </a:ext>
                  </a:extLst>
                </p:cNvPr>
                <p:cNvGrpSpPr/>
                <p:nvPr/>
              </p:nvGrpSpPr>
              <p:grpSpPr>
                <a:xfrm>
                  <a:off x="10521950" y="4108677"/>
                  <a:ext cx="793750" cy="277001"/>
                  <a:chOff x="3613150" y="408572"/>
                  <a:chExt cx="793750" cy="277001"/>
                </a:xfrm>
              </p:grpSpPr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874DD1F9-EFB2-405B-8098-81B73B539AF2}"/>
                      </a:ext>
                    </a:extLst>
                  </p:cNvPr>
                  <p:cNvSpPr txBox="1"/>
                  <p:nvPr/>
                </p:nvSpPr>
                <p:spPr>
                  <a:xfrm>
                    <a:off x="3613150" y="408574"/>
                    <a:ext cx="3175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7AA6B5CB-47A2-4187-806B-2A81C95440A4}"/>
                      </a:ext>
                    </a:extLst>
                  </p:cNvPr>
                  <p:cNvSpPr txBox="1"/>
                  <p:nvPr/>
                </p:nvSpPr>
                <p:spPr>
                  <a:xfrm>
                    <a:off x="4089400" y="408572"/>
                    <a:ext cx="3175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90909A5B-931C-4A6D-BA90-BF4A6AC2080F}"/>
                    </a:ext>
                  </a:extLst>
                </p:cNvPr>
                <p:cNvGrpSpPr/>
                <p:nvPr/>
              </p:nvGrpSpPr>
              <p:grpSpPr>
                <a:xfrm>
                  <a:off x="11906250" y="4108677"/>
                  <a:ext cx="806450" cy="277001"/>
                  <a:chOff x="3613150" y="408572"/>
                  <a:chExt cx="806450" cy="277001"/>
                </a:xfrm>
              </p:grpSpPr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5781D409-4FA5-4E5D-B600-5337AB4537BA}"/>
                      </a:ext>
                    </a:extLst>
                  </p:cNvPr>
                  <p:cNvSpPr txBox="1"/>
                  <p:nvPr/>
                </p:nvSpPr>
                <p:spPr>
                  <a:xfrm>
                    <a:off x="3613150" y="408574"/>
                    <a:ext cx="3175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811242C9-B10A-49E8-9125-4F970436A782}"/>
                      </a:ext>
                    </a:extLst>
                  </p:cNvPr>
                  <p:cNvSpPr txBox="1"/>
                  <p:nvPr/>
                </p:nvSpPr>
                <p:spPr>
                  <a:xfrm>
                    <a:off x="4102100" y="408572"/>
                    <a:ext cx="3175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A933EF39-8775-4065-9F69-51B8DEAB6AD8}"/>
                  </a:ext>
                </a:extLst>
              </p:cNvPr>
              <p:cNvGrpSpPr/>
              <p:nvPr/>
            </p:nvGrpSpPr>
            <p:grpSpPr>
              <a:xfrm rot="16200000">
                <a:off x="6119248" y="2915848"/>
                <a:ext cx="4968875" cy="277001"/>
                <a:chOff x="7743825" y="4108677"/>
                <a:chExt cx="4968875" cy="277001"/>
              </a:xfrm>
            </p:grpSpPr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D6B768D5-C5D9-41B8-A4FC-406B1DC10EE8}"/>
                    </a:ext>
                  </a:extLst>
                </p:cNvPr>
                <p:cNvGrpSpPr/>
                <p:nvPr/>
              </p:nvGrpSpPr>
              <p:grpSpPr>
                <a:xfrm>
                  <a:off x="7743825" y="4108677"/>
                  <a:ext cx="800100" cy="277000"/>
                  <a:chOff x="3600450" y="408572"/>
                  <a:chExt cx="800100" cy="277000"/>
                </a:xfrm>
              </p:grpSpPr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4B7729BC-8E37-4215-8816-A43257160072}"/>
                      </a:ext>
                    </a:extLst>
                  </p:cNvPr>
                  <p:cNvSpPr txBox="1"/>
                  <p:nvPr/>
                </p:nvSpPr>
                <p:spPr>
                  <a:xfrm>
                    <a:off x="3600450" y="408573"/>
                    <a:ext cx="3175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34FBCC80-9A6E-4AE6-BF09-5FB80063FF5C}"/>
                      </a:ext>
                    </a:extLst>
                  </p:cNvPr>
                  <p:cNvSpPr txBox="1"/>
                  <p:nvPr/>
                </p:nvSpPr>
                <p:spPr>
                  <a:xfrm>
                    <a:off x="4083050" y="408572"/>
                    <a:ext cx="3175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6121A9EF-C375-46F1-B9E3-A8E7470CA89D}"/>
                    </a:ext>
                  </a:extLst>
                </p:cNvPr>
                <p:cNvGrpSpPr/>
                <p:nvPr/>
              </p:nvGrpSpPr>
              <p:grpSpPr>
                <a:xfrm>
                  <a:off x="9128125" y="4108677"/>
                  <a:ext cx="806450" cy="277001"/>
                  <a:chOff x="3600450" y="408572"/>
                  <a:chExt cx="806450" cy="277001"/>
                </a:xfrm>
              </p:grpSpPr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6FBB4305-FF22-4CDE-B9AD-EBBDD6642CAE}"/>
                      </a:ext>
                    </a:extLst>
                  </p:cNvPr>
                  <p:cNvSpPr txBox="1"/>
                  <p:nvPr/>
                </p:nvSpPr>
                <p:spPr>
                  <a:xfrm>
                    <a:off x="3600450" y="408574"/>
                    <a:ext cx="3175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94E756E4-7F5E-4DF4-8AED-6D9878B96C6C}"/>
                      </a:ext>
                    </a:extLst>
                  </p:cNvPr>
                  <p:cNvSpPr txBox="1"/>
                  <p:nvPr/>
                </p:nvSpPr>
                <p:spPr>
                  <a:xfrm>
                    <a:off x="4089400" y="408572"/>
                    <a:ext cx="3175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C796BB3A-51A7-4725-B75C-3B7E36664866}"/>
                    </a:ext>
                  </a:extLst>
                </p:cNvPr>
                <p:cNvGrpSpPr/>
                <p:nvPr/>
              </p:nvGrpSpPr>
              <p:grpSpPr>
                <a:xfrm>
                  <a:off x="10521950" y="4108677"/>
                  <a:ext cx="793750" cy="277001"/>
                  <a:chOff x="3613150" y="408572"/>
                  <a:chExt cx="793750" cy="277001"/>
                </a:xfrm>
              </p:grpSpPr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35AE6D9B-E069-40A6-AF4E-1B0599C6D248}"/>
                      </a:ext>
                    </a:extLst>
                  </p:cNvPr>
                  <p:cNvSpPr txBox="1"/>
                  <p:nvPr/>
                </p:nvSpPr>
                <p:spPr>
                  <a:xfrm>
                    <a:off x="3613150" y="408574"/>
                    <a:ext cx="3175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15250F92-090E-4C4C-81DA-AE35DF101209}"/>
                      </a:ext>
                    </a:extLst>
                  </p:cNvPr>
                  <p:cNvSpPr txBox="1"/>
                  <p:nvPr/>
                </p:nvSpPr>
                <p:spPr>
                  <a:xfrm>
                    <a:off x="4089400" y="408572"/>
                    <a:ext cx="3175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47A9AAD3-742E-4571-AFC4-1B55C8CD93CC}"/>
                    </a:ext>
                  </a:extLst>
                </p:cNvPr>
                <p:cNvGrpSpPr/>
                <p:nvPr/>
              </p:nvGrpSpPr>
              <p:grpSpPr>
                <a:xfrm>
                  <a:off x="11906250" y="4108677"/>
                  <a:ext cx="806450" cy="277001"/>
                  <a:chOff x="3613150" y="408572"/>
                  <a:chExt cx="806450" cy="277001"/>
                </a:xfrm>
              </p:grpSpPr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75370B71-1D7A-48B1-857D-AAE04CF49B34}"/>
                      </a:ext>
                    </a:extLst>
                  </p:cNvPr>
                  <p:cNvSpPr txBox="1"/>
                  <p:nvPr/>
                </p:nvSpPr>
                <p:spPr>
                  <a:xfrm>
                    <a:off x="3613150" y="408574"/>
                    <a:ext cx="3175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F290DBA2-FAED-46C5-9478-157565E5C882}"/>
                      </a:ext>
                    </a:extLst>
                  </p:cNvPr>
                  <p:cNvSpPr txBox="1"/>
                  <p:nvPr/>
                </p:nvSpPr>
                <p:spPr>
                  <a:xfrm>
                    <a:off x="4102100" y="408572"/>
                    <a:ext cx="3175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</p:grpSp>
          </p:grpSp>
        </p:grp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D34FDCBE-2B50-4E4F-99D0-FA015428DED3}"/>
                </a:ext>
              </a:extLst>
            </p:cNvPr>
            <p:cNvSpPr/>
            <p:nvPr/>
          </p:nvSpPr>
          <p:spPr>
            <a:xfrm>
              <a:off x="3060700" y="1264602"/>
              <a:ext cx="57150" cy="5873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Isosceles Triangle 108">
              <a:extLst>
                <a:ext uri="{FF2B5EF4-FFF2-40B4-BE49-F238E27FC236}">
                  <a16:creationId xmlns:a16="http://schemas.microsoft.com/office/drawing/2014/main" id="{5445EC43-9FF8-4A93-A40D-FAA3DF8EA401}"/>
                </a:ext>
              </a:extLst>
            </p:cNvPr>
            <p:cNvSpPr/>
            <p:nvPr/>
          </p:nvSpPr>
          <p:spPr>
            <a:xfrm>
              <a:off x="3449320" y="1262062"/>
              <a:ext cx="57150" cy="5873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A16F3C5D-42C6-47E0-AA36-11B92A0AC295}"/>
                </a:ext>
              </a:extLst>
            </p:cNvPr>
            <p:cNvSpPr/>
            <p:nvPr/>
          </p:nvSpPr>
          <p:spPr>
            <a:xfrm>
              <a:off x="3804920" y="1960562"/>
              <a:ext cx="57150" cy="5873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Isosceles Triangle 110">
              <a:extLst>
                <a:ext uri="{FF2B5EF4-FFF2-40B4-BE49-F238E27FC236}">
                  <a16:creationId xmlns:a16="http://schemas.microsoft.com/office/drawing/2014/main" id="{BF3D1E09-6DAB-4E8A-9448-626FD954ABEB}"/>
                </a:ext>
              </a:extLst>
            </p:cNvPr>
            <p:cNvSpPr/>
            <p:nvPr/>
          </p:nvSpPr>
          <p:spPr>
            <a:xfrm>
              <a:off x="3898900" y="1958022"/>
              <a:ext cx="57150" cy="5873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CE019E5C-52BC-46BD-8B60-FC85540DF1A9}"/>
                </a:ext>
              </a:extLst>
            </p:cNvPr>
            <p:cNvSpPr/>
            <p:nvPr/>
          </p:nvSpPr>
          <p:spPr>
            <a:xfrm>
              <a:off x="4467479" y="2651760"/>
              <a:ext cx="57150" cy="5873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EC73CDFA-C19F-46A9-9E13-98ACB6239D86}"/>
                </a:ext>
              </a:extLst>
            </p:cNvPr>
            <p:cNvSpPr/>
            <p:nvPr/>
          </p:nvSpPr>
          <p:spPr>
            <a:xfrm>
              <a:off x="4736719" y="2651760"/>
              <a:ext cx="57150" cy="5873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FB28C2FA-7467-457D-A6F8-0499A9ED72A9}"/>
                </a:ext>
              </a:extLst>
            </p:cNvPr>
            <p:cNvSpPr/>
            <p:nvPr/>
          </p:nvSpPr>
          <p:spPr>
            <a:xfrm>
              <a:off x="5229479" y="3346704"/>
              <a:ext cx="57150" cy="5873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9AA0F97D-E213-45A7-B57E-8B284D168BA0}"/>
                </a:ext>
              </a:extLst>
            </p:cNvPr>
            <p:cNvSpPr/>
            <p:nvPr/>
          </p:nvSpPr>
          <p:spPr>
            <a:xfrm>
              <a:off x="5319649" y="3346704"/>
              <a:ext cx="57150" cy="5873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4D3035A9-18B6-4769-A73F-32E475A5E0B9}"/>
                </a:ext>
              </a:extLst>
            </p:cNvPr>
            <p:cNvSpPr/>
            <p:nvPr/>
          </p:nvSpPr>
          <p:spPr>
            <a:xfrm>
              <a:off x="6014339" y="4041648"/>
              <a:ext cx="57150" cy="5873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Isosceles Triangle 116">
              <a:extLst>
                <a:ext uri="{FF2B5EF4-FFF2-40B4-BE49-F238E27FC236}">
                  <a16:creationId xmlns:a16="http://schemas.microsoft.com/office/drawing/2014/main" id="{20CB824E-1D58-4BF6-B505-85946E63D3F0}"/>
                </a:ext>
              </a:extLst>
            </p:cNvPr>
            <p:cNvSpPr/>
            <p:nvPr/>
          </p:nvSpPr>
          <p:spPr>
            <a:xfrm>
              <a:off x="6035929" y="4041267"/>
              <a:ext cx="57150" cy="5873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Isosceles Triangle 117">
              <a:extLst>
                <a:ext uri="{FF2B5EF4-FFF2-40B4-BE49-F238E27FC236}">
                  <a16:creationId xmlns:a16="http://schemas.microsoft.com/office/drawing/2014/main" id="{45B21DC1-FA23-415A-9795-E8D201DE40CE}"/>
                </a:ext>
              </a:extLst>
            </p:cNvPr>
            <p:cNvSpPr/>
            <p:nvPr/>
          </p:nvSpPr>
          <p:spPr>
            <a:xfrm>
              <a:off x="6603619" y="4745736"/>
              <a:ext cx="57150" cy="5873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483C147A-58DD-4080-AEA9-B70D4086F4A1}"/>
                </a:ext>
              </a:extLst>
            </p:cNvPr>
            <p:cNvSpPr/>
            <p:nvPr/>
          </p:nvSpPr>
          <p:spPr>
            <a:xfrm>
              <a:off x="6542659" y="4745736"/>
              <a:ext cx="57150" cy="5873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Isosceles Triangle 120">
              <a:extLst>
                <a:ext uri="{FF2B5EF4-FFF2-40B4-BE49-F238E27FC236}">
                  <a16:creationId xmlns:a16="http://schemas.microsoft.com/office/drawing/2014/main" id="{6A043A8D-7E8A-4424-B361-ECA22A29EF0F}"/>
                </a:ext>
              </a:extLst>
            </p:cNvPr>
            <p:cNvSpPr/>
            <p:nvPr/>
          </p:nvSpPr>
          <p:spPr>
            <a:xfrm>
              <a:off x="7325614" y="5440680"/>
              <a:ext cx="57150" cy="5873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DF9F55-6912-4EDA-B1FE-191F239D17CB}"/>
                </a:ext>
              </a:extLst>
            </p:cNvPr>
            <p:cNvSpPr txBox="1"/>
            <p:nvPr/>
          </p:nvSpPr>
          <p:spPr>
            <a:xfrm>
              <a:off x="7560183" y="5339398"/>
              <a:ext cx="133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*</a:t>
              </a:r>
            </a:p>
          </p:txBody>
        </p:sp>
        <p:sp>
          <p:nvSpPr>
            <p:cNvPr id="122" name="Isosceles Triangle 121">
              <a:extLst>
                <a:ext uri="{FF2B5EF4-FFF2-40B4-BE49-F238E27FC236}">
                  <a16:creationId xmlns:a16="http://schemas.microsoft.com/office/drawing/2014/main" id="{E5CB9BA5-5835-4E6B-A0B7-074578BFE82A}"/>
                </a:ext>
              </a:extLst>
            </p:cNvPr>
            <p:cNvSpPr/>
            <p:nvPr/>
          </p:nvSpPr>
          <p:spPr>
            <a:xfrm>
              <a:off x="7972425" y="6136386"/>
              <a:ext cx="57150" cy="5873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1DD7AD95-457E-4853-82B2-4D3CBD503190}"/>
                </a:ext>
              </a:extLst>
            </p:cNvPr>
            <p:cNvSpPr/>
            <p:nvPr/>
          </p:nvSpPr>
          <p:spPr>
            <a:xfrm>
              <a:off x="7861935" y="6136386"/>
              <a:ext cx="57150" cy="58738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282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33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Pierson</dc:creator>
  <cp:lastModifiedBy>Derek Pierson</cp:lastModifiedBy>
  <cp:revision>4</cp:revision>
  <dcterms:created xsi:type="dcterms:W3CDTF">2021-09-17T17:35:15Z</dcterms:created>
  <dcterms:modified xsi:type="dcterms:W3CDTF">2021-09-23T20:48:30Z</dcterms:modified>
</cp:coreProperties>
</file>