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912" y="86"/>
      </p:cViewPr>
      <p:guideLst>
        <p:guide orient="horz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59F31-3361-4FE1-ACE7-87FF8CDF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0FE088-E9A8-4A15-A8FF-33F89B228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4405B-7CFA-48F9-BCC0-7BE9A9A48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A239E-43B4-4A7D-AC06-0B61F520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A4F6-9A4A-47A2-A0C4-25A30857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83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2C1AD-8091-4F27-9D5D-EC95BA371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180232-0B9F-4F76-AE3E-E6D0D41FF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0E0BB-692C-4C1E-A991-41FA7542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F723-DB69-469E-8C14-E1C041CE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86885-FA12-4B7D-8ED2-A9D233A2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3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13F9EE-9713-4882-B1F4-964BB613D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CD9C3-1D26-4007-A436-750E7C30C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7918EE-CABE-4935-AB19-CE18D60B0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C4E7-4B4A-4D82-9337-93643457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24876-DBA7-45AD-9224-9E2DF89A7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43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2971-85BD-4D3C-B95A-FA269F8E1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2C5D0-B928-420D-9431-25082D917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F62B9-DC43-4C7D-8D5A-C1C7C9CDA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43EED-CDA2-4B95-9EBD-842DD9FFE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6AD83-E494-439A-A387-54AE7AB46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455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08833-E74C-4F1A-AE8C-BB30CE2A1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59338-F79F-4D87-9103-373143B1B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970FA-A335-4EB3-9F0A-2C942720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8587A-E1CA-4D6F-8C8E-1E5D71F7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2C0C7-2948-4295-9D4D-B52EA6E5B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7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0A03-D6FE-49C0-9879-4791BA325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32265-AEF4-4403-A6A1-D70D524EB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B9C51-9857-4EF3-8FB4-EEF02F438B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B538D-ED27-489F-A0EE-BD9051851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61DC9-3878-4A30-830B-09FAC5D5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C08B99-B5FF-4A59-A602-802F8F0E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812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AE698-52C3-44E1-BFD6-C95BC99B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12B04-996B-470E-9DF2-607B3756B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B7E13-828E-457D-A42A-D751FFA0F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ED8408-932D-436D-A738-03B749665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A7ABD3-5AC7-433D-AD7E-60C2B21508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02748F-DE83-4D1E-A8B5-E7449E2F2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2FAF91-C61F-4162-8F63-4A8FB7EA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F8490-CF5F-47FF-B584-EAEF2D5F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7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1EA3-C963-48FE-8C6A-4E833E2B8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4E8BBE-E88F-4FB8-B83E-B527F0CD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9F2BAE-8A13-4995-994F-F1117BD6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E1825-12AA-4D52-8C94-35E8447C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32DA54-0BFA-4187-9957-9431EBA5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174F56-4412-491F-863F-98798D56C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6D07D-EB7F-4E1F-8729-F2A690BFA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46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B4EF-C327-4FA6-AAAC-478C2F80D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E3B86-F8AB-437B-80DC-C0E4C5CDD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0200C-7CB1-4615-A3A1-ABAFA059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139216-BC1C-440F-A1D9-F3C95AED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661A9-4C08-4024-B90F-D0C8D251A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90A755-853C-472F-9E50-3000F766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8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CCF0-BD53-4B6C-B74A-E6F820B22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9B8E4-CCBE-4BAD-9C68-24DFD7C13C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7368B3-77AD-4969-875C-60157EFFD8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61407-6119-4BF2-8055-C24DCC15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E8073-A261-41C5-BB0D-0C30EFC07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F04EE-5B7D-47AB-A717-7DF0C8C8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372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F2CC46-E420-4298-AFF0-E1F23E08C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7BAE31-9446-47ED-92A0-7D2BA2552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A597F-53A8-4778-9C58-B5BEDBFB3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BE45E-D1DC-43CE-A80A-981C7AB4BE2C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FF6D8-60E4-42A4-AAF3-0CE76EF0E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8B765-0A39-4E62-AE0A-EA14FB18D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D134-2606-40C5-AE04-480BDE730E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014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E5560BE7-0F97-4BDE-8C58-9A8D23F1E2CB}"/>
              </a:ext>
            </a:extLst>
          </p:cNvPr>
          <p:cNvGrpSpPr/>
          <p:nvPr/>
        </p:nvGrpSpPr>
        <p:grpSpPr>
          <a:xfrm>
            <a:off x="3680024" y="209295"/>
            <a:ext cx="4838304" cy="6337810"/>
            <a:chOff x="3680024" y="209295"/>
            <a:chExt cx="4838304" cy="633781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EA087B-9FEB-4CED-842E-571EA001E1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72" t="95647" r="49592" b="362"/>
            <a:stretch/>
          </p:blipFill>
          <p:spPr>
            <a:xfrm>
              <a:off x="5416419" y="6273408"/>
              <a:ext cx="1835022" cy="273697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E92CEB8-7704-4BF5-A228-B9D387AF8E9B}"/>
                </a:ext>
              </a:extLst>
            </p:cNvPr>
            <p:cNvSpPr/>
            <p:nvPr/>
          </p:nvSpPr>
          <p:spPr>
            <a:xfrm>
              <a:off x="7340081" y="5923385"/>
              <a:ext cx="80866" cy="870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72CCA52-041D-4D34-8178-F770D5CAC6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000" b="71111"/>
            <a:stretch/>
          </p:blipFill>
          <p:spPr>
            <a:xfrm>
              <a:off x="3680024" y="209295"/>
              <a:ext cx="2286000" cy="1981200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9CA16D5-747E-4B84-A9E2-3BB5E605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3082" r="49847" b="38241"/>
            <a:stretch/>
          </p:blipFill>
          <p:spPr>
            <a:xfrm>
              <a:off x="3680024" y="2190495"/>
              <a:ext cx="2293000" cy="196666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1BF6321-F69E-4872-95FD-C887EB924E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47" t="66431" b="4445"/>
            <a:stretch/>
          </p:blipFill>
          <p:spPr>
            <a:xfrm>
              <a:off x="6225328" y="4197597"/>
              <a:ext cx="2293000" cy="1997268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24710E9B-5C6A-4D97-82D1-13A226FF6A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612" b="71111"/>
            <a:stretch/>
          </p:blipFill>
          <p:spPr>
            <a:xfrm>
              <a:off x="6256178" y="209295"/>
              <a:ext cx="2258008" cy="1981200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1CC432A-05FC-4F4E-A647-C1F0C26EEA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47" t="33082" b="38241"/>
            <a:stretch/>
          </p:blipFill>
          <p:spPr>
            <a:xfrm>
              <a:off x="6225328" y="2190495"/>
              <a:ext cx="2293000" cy="1966660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7501E82-8A2B-4495-9CA1-78C7D6B30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431" r="49847" b="4445"/>
            <a:stretch/>
          </p:blipFill>
          <p:spPr>
            <a:xfrm>
              <a:off x="3680024" y="4197597"/>
              <a:ext cx="2293000" cy="1997268"/>
            </a:xfrm>
            <a:prstGeom prst="rect">
              <a:avLst/>
            </a:prstGeom>
          </p:spPr>
        </p:pic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29E1C1D-F475-495C-B0BD-1D8748BA57E5}"/>
                </a:ext>
              </a:extLst>
            </p:cNvPr>
            <p:cNvGrpSpPr/>
            <p:nvPr/>
          </p:nvGrpSpPr>
          <p:grpSpPr>
            <a:xfrm>
              <a:off x="5258763" y="1658951"/>
              <a:ext cx="782191" cy="380544"/>
              <a:chOff x="-3944620" y="733266"/>
              <a:chExt cx="782191" cy="380544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DD05F7-494F-4305-A2B9-50E310069D39}"/>
                  </a:ext>
                </a:extLst>
              </p:cNvPr>
              <p:cNvSpPr/>
              <p:nvPr/>
            </p:nvSpPr>
            <p:spPr>
              <a:xfrm>
                <a:off x="-3944620" y="799713"/>
                <a:ext cx="82550" cy="8255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716EF41-A251-44CA-B6BC-7D8164258327}"/>
                  </a:ext>
                </a:extLst>
              </p:cNvPr>
              <p:cNvSpPr txBox="1"/>
              <p:nvPr/>
            </p:nvSpPr>
            <p:spPr>
              <a:xfrm>
                <a:off x="-3892550" y="733266"/>
                <a:ext cx="60610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Best-Fit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CCFEEFB7-FC5A-4C71-A9F9-F9315BD99A00}"/>
                  </a:ext>
                </a:extLst>
              </p:cNvPr>
              <p:cNvSpPr/>
              <p:nvPr/>
            </p:nvSpPr>
            <p:spPr>
              <a:xfrm>
                <a:off x="-3944620" y="964813"/>
                <a:ext cx="82550" cy="82550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014B7E-3A16-44AE-AEED-33D85B3E5A59}"/>
                  </a:ext>
                </a:extLst>
              </p:cNvPr>
              <p:cNvSpPr txBox="1"/>
              <p:nvPr/>
            </p:nvSpPr>
            <p:spPr>
              <a:xfrm>
                <a:off x="-3892550" y="898366"/>
                <a:ext cx="730121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Ensemble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294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Derek Pierson</dc:creator>
  <cp:lastModifiedBy>Derek Pierson</cp:lastModifiedBy>
  <cp:revision>4</cp:revision>
  <dcterms:created xsi:type="dcterms:W3CDTF">2021-09-03T19:12:43Z</dcterms:created>
  <dcterms:modified xsi:type="dcterms:W3CDTF">2021-09-23T23:12:44Z</dcterms:modified>
</cp:coreProperties>
</file>