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648" userDrawn="1">
          <p15:clr>
            <a:srgbClr val="A4A3A4"/>
          </p15:clr>
        </p15:guide>
        <p15:guide id="3" orient="horz" pos="1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3" autoAdjust="0"/>
    <p:restoredTop sz="94660"/>
  </p:normalViewPr>
  <p:slideViewPr>
    <p:cSldViewPr snapToGrid="0">
      <p:cViewPr>
        <p:scale>
          <a:sx n="100" d="100"/>
          <a:sy n="100" d="100"/>
        </p:scale>
        <p:origin x="930" y="444"/>
      </p:cViewPr>
      <p:guideLst>
        <p:guide pos="3648"/>
        <p:guide orient="horz" pos="1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D5D0-EB81-434A-B86E-C8EE8C503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CE8B-6D2A-407C-AE6D-A0750EA46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E478-900A-49A5-8027-8F00DBF1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4963E-F205-4EFC-874E-8F0C7E0B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30DC-797C-4B8D-8244-5A27AB17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141E-940B-4924-B63B-24C65D80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5442D-B23A-4986-9518-19990641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43F64-17B4-452E-9E68-B5E4F540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2F32C-A6A7-496B-AABC-3A4D304E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71E2-44B0-4852-A8BC-A7615B8E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7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4339A-0DC8-4ADD-B618-5975F7C1A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1B44-0E84-4FE4-97A9-E7F300EB4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479F7-8150-42CE-AB07-6B09AB1E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E398D-92AE-4495-A7D1-E8EF0F39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F5DA2-F1A6-4A82-BC20-49AE68AF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9E2C-ACD8-417F-87E7-33318F3C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7691-8D86-4ECD-8FC7-BEA28D2EF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FFAD3-305D-4DC4-A94C-B6002559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7181-D43B-4F43-AD9F-71D3A1B9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741A-9356-46F6-8C12-B18AECFE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0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BC78-8F4F-4825-ADD5-529C14DB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188EE-3C2E-4BDC-9B3F-041BB13C7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ACD5-6D40-4B76-9C7F-A8788729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3F8C4-09F9-4C2F-ADCD-F9861484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D382-B528-42D7-9751-202A70A9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08E3-5642-42BF-92AA-BB1B7EC2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88B5-0233-40DA-9636-FA7F87FBB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578C-7853-45FE-872B-E8F840098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7F47-F7DA-4CFC-8EA6-F4FC98F8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5B36-7901-49EA-AAD8-C355B730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D6563-BC66-4E0E-9161-A7C417A2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3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C163-F89E-4712-A707-3153DF86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78FC4-5124-409C-8D3B-05DAE6E41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49994-F490-4415-8D6A-1CDC4FED3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7E4B8-2B9D-4C82-96EC-926C7CAF5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76EFD-5A1C-4952-8552-94A188508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E1B67-24DA-40D0-A861-70A4C316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2D2F7-8C64-449D-8428-A3FCCAA1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B7CD3-E822-44D8-8338-CD84B758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5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A772-1588-4E63-9033-37E705AA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AFCED-7A33-4B56-BF33-73C97978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ECC4E-66F4-43FA-9AE4-8B47E052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6163D-2F82-49C9-91C0-607C258D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0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7E8D1-5862-463E-8D05-D6DCB0F0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2C310-533A-4881-9A72-DBB1DF17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68DD2-0C56-49FC-BB51-E3D517C1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9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977D-566C-4F78-8A16-A19900E0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70936-D15B-40EE-B42E-5CA13B5D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C59DB-1522-4DC0-8C71-882588794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2E9F-1044-40B3-816A-5E09C83E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CBAF2-C537-438C-AD6F-B5416528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3DC0F-182E-4C17-9B60-6A369D03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582E-2CB4-4ADC-875D-A4EFA37A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F946-21AB-449F-B150-FC61B22CF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9C22C-7D8C-4052-BAF5-4730C02FD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90161-80BF-446C-A819-D89F67F1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F5E6-2E56-42B3-A85A-643D337D056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E4A56-5BFA-4671-B0FF-96B2F2EB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D554-2CCF-4908-8D29-5DA9BA120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8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50330-1E38-4C60-8E6D-DC19FADB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66F96-6771-477D-BF12-A8E393201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319B-800B-45E6-BC55-DF18A684D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F5E6-2E56-42B3-A85A-643D337D056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85CD9-2BC1-4B07-B9FD-6B3AB9DF1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6201-BEE1-4246-B3A0-0F725B8C4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EBE4F-7FC8-4E9B-84F6-5B33C84B9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D7170B8-7781-4333-999F-B0D39462B584}"/>
              </a:ext>
            </a:extLst>
          </p:cNvPr>
          <p:cNvGrpSpPr/>
          <p:nvPr/>
        </p:nvGrpSpPr>
        <p:grpSpPr>
          <a:xfrm>
            <a:off x="48128" y="0"/>
            <a:ext cx="10138878" cy="6858000"/>
            <a:chOff x="48128" y="0"/>
            <a:chExt cx="10138878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30F968-AC2D-4569-868B-9E207CBDBB67}"/>
                </a:ext>
              </a:extLst>
            </p:cNvPr>
            <p:cNvGrpSpPr/>
            <p:nvPr/>
          </p:nvGrpSpPr>
          <p:grpSpPr>
            <a:xfrm>
              <a:off x="48128" y="0"/>
              <a:ext cx="10138878" cy="6858000"/>
              <a:chOff x="48128" y="0"/>
              <a:chExt cx="10138878" cy="6858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6BCDA7D-33ED-4AC2-80C6-74389F1EF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53282" y="0"/>
                <a:ext cx="4572000" cy="68580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DEF2918-7D59-40EA-BAA6-5D27E333E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128" y="0"/>
                <a:ext cx="4572000" cy="68580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3D7B446-9C5C-45B9-BBC0-44F36E0C6C3E}"/>
                  </a:ext>
                </a:extLst>
              </p:cNvPr>
              <p:cNvSpPr/>
              <p:nvPr/>
            </p:nvSpPr>
            <p:spPr>
              <a:xfrm>
                <a:off x="3194538" y="596257"/>
                <a:ext cx="556847" cy="539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FF65EA5-1EEC-400A-8F0D-9E97A06EE732}"/>
                  </a:ext>
                </a:extLst>
              </p:cNvPr>
              <p:cNvSpPr/>
              <p:nvPr/>
            </p:nvSpPr>
            <p:spPr>
              <a:xfrm>
                <a:off x="2797434" y="6061911"/>
                <a:ext cx="1075449" cy="357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0CC9761-EFBC-40F2-89E6-0A97ED75AB35}"/>
                  </a:ext>
                </a:extLst>
              </p:cNvPr>
              <p:cNvSpPr/>
              <p:nvPr/>
            </p:nvSpPr>
            <p:spPr>
              <a:xfrm>
                <a:off x="7502395" y="6008077"/>
                <a:ext cx="1075449" cy="3575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F8D0CB0-7367-4848-B4A2-5D9F6B3144F9}"/>
                  </a:ext>
                </a:extLst>
              </p:cNvPr>
              <p:cNvSpPr/>
              <p:nvPr/>
            </p:nvSpPr>
            <p:spPr>
              <a:xfrm>
                <a:off x="8024446" y="596257"/>
                <a:ext cx="556847" cy="539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2" descr="What Is a North Arrow On a Map? – The Land Development Site">
                <a:extLst>
                  <a:ext uri="{FF2B5EF4-FFF2-40B4-BE49-F238E27FC236}">
                    <a16:creationId xmlns:a16="http://schemas.microsoft.com/office/drawing/2014/main" id="{CD88C4E5-E0E5-451F-B4AD-3B78BF1EF1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50" t="22137" r="28205" b="21111"/>
              <a:stretch/>
            </p:blipFill>
            <p:spPr bwMode="auto">
              <a:xfrm>
                <a:off x="8318959" y="5103750"/>
                <a:ext cx="479567" cy="6123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ABD6716-17E1-41B9-9752-5B951AD03835}"/>
                  </a:ext>
                </a:extLst>
              </p:cNvPr>
              <p:cNvGrpSpPr/>
              <p:nvPr/>
            </p:nvGrpSpPr>
            <p:grpSpPr>
              <a:xfrm>
                <a:off x="8083515" y="5760478"/>
                <a:ext cx="2103491" cy="426813"/>
                <a:chOff x="7023516" y="6038664"/>
                <a:chExt cx="2103491" cy="426813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BB38C4F-A302-48C9-9A6C-29D4D0650D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0641" t="87863" r="20128" b="9573"/>
                <a:stretch/>
              </p:blipFill>
              <p:spPr>
                <a:xfrm>
                  <a:off x="7023516" y="6038664"/>
                  <a:ext cx="879231" cy="426813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3ABFD11-9FA8-49D3-96CA-2C6058E4A516}"/>
                    </a:ext>
                  </a:extLst>
                </p:cNvPr>
                <p:cNvSpPr txBox="1"/>
                <p:nvPr/>
              </p:nvSpPr>
              <p:spPr>
                <a:xfrm>
                  <a:off x="7884362" y="6100502"/>
                  <a:ext cx="124264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 km</a:t>
                  </a: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772410-23CC-4392-AA0C-D3736A4E89A1}"/>
                  </a:ext>
                </a:extLst>
              </p:cNvPr>
              <p:cNvSpPr txBox="1"/>
              <p:nvPr/>
            </p:nvSpPr>
            <p:spPr>
              <a:xfrm>
                <a:off x="2955770" y="650724"/>
                <a:ext cx="20993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MIMICS 0-30 cm Soil Organic Carbon Stock     (kg m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961E2A-9344-40F2-A83C-33CBC4B8859B}"/>
                  </a:ext>
                </a:extLst>
              </p:cNvPr>
              <p:cNvSpPr txBox="1"/>
              <p:nvPr/>
            </p:nvSpPr>
            <p:spPr>
              <a:xfrm>
                <a:off x="7569832" y="647632"/>
                <a:ext cx="22826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MIMICS 0-30 cm Soil Organic Carbon Std. Deviation       (kg m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99FC56-63E9-4954-A5D7-29746399F7F2}"/>
                </a:ext>
              </a:extLst>
            </p:cNvPr>
            <p:cNvSpPr/>
            <p:nvPr/>
          </p:nvSpPr>
          <p:spPr>
            <a:xfrm>
              <a:off x="3602190" y="5698491"/>
              <a:ext cx="369735" cy="2804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2A5732-0A69-4DA7-A8B1-438B1E1477CC}"/>
                </a:ext>
              </a:extLst>
            </p:cNvPr>
            <p:cNvSpPr txBox="1"/>
            <p:nvPr/>
          </p:nvSpPr>
          <p:spPr>
            <a:xfrm>
              <a:off x="3370120" y="5146696"/>
              <a:ext cx="12407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Agricultural Land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D21930-848B-41B0-9192-DB1549C6D63A}"/>
                </a:ext>
              </a:extLst>
            </p:cNvPr>
            <p:cNvSpPr txBox="1"/>
            <p:nvPr/>
          </p:nvSpPr>
          <p:spPr>
            <a:xfrm>
              <a:off x="3980970" y="5660391"/>
              <a:ext cx="1242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50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Pierson</dc:creator>
  <cp:lastModifiedBy>Derek Pierson</cp:lastModifiedBy>
  <cp:revision>4</cp:revision>
  <dcterms:created xsi:type="dcterms:W3CDTF">2021-08-23T19:43:02Z</dcterms:created>
  <dcterms:modified xsi:type="dcterms:W3CDTF">2021-10-01T20:37:41Z</dcterms:modified>
</cp:coreProperties>
</file>