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00" userDrawn="1">
          <p15:clr>
            <a:srgbClr val="A4A3A4"/>
          </p15:clr>
        </p15:guide>
        <p15:guide id="2" pos="7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840" y="-130"/>
      </p:cViewPr>
      <p:guideLst>
        <p:guide orient="horz" pos="6600"/>
        <p:guide pos="7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6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5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2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FD22-1FB0-43D2-962C-1E61ABAA5D9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794E-B679-4928-B28D-10BEF367B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9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2696292-C24D-4AC8-995E-43BEC96768D8}"/>
              </a:ext>
            </a:extLst>
          </p:cNvPr>
          <p:cNvGrpSpPr/>
          <p:nvPr/>
        </p:nvGrpSpPr>
        <p:grpSpPr>
          <a:xfrm>
            <a:off x="1087856" y="645894"/>
            <a:ext cx="11683264" cy="16996212"/>
            <a:chOff x="1087856" y="645894"/>
            <a:chExt cx="11683264" cy="1699621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879D07E-8DC4-4B49-AB99-DC5EF1912F49}"/>
                </a:ext>
              </a:extLst>
            </p:cNvPr>
            <p:cNvGrpSpPr/>
            <p:nvPr/>
          </p:nvGrpSpPr>
          <p:grpSpPr>
            <a:xfrm>
              <a:off x="1087856" y="645894"/>
              <a:ext cx="11683264" cy="16996212"/>
              <a:chOff x="1087856" y="645894"/>
              <a:chExt cx="11683264" cy="1699621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2AB52C7-EDA7-44A0-B953-1F5200200026}"/>
                  </a:ext>
                </a:extLst>
              </p:cNvPr>
              <p:cNvGrpSpPr/>
              <p:nvPr/>
            </p:nvGrpSpPr>
            <p:grpSpPr>
              <a:xfrm>
                <a:off x="1087856" y="645894"/>
                <a:ext cx="9122943" cy="16996212"/>
                <a:chOff x="1472866" y="1195534"/>
                <a:chExt cx="9122943" cy="169962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528134-7375-4F9E-80BB-FEDCB7B1C40C}"/>
                    </a:ext>
                  </a:extLst>
                </p:cNvPr>
                <p:cNvGrpSpPr/>
                <p:nvPr/>
              </p:nvGrpSpPr>
              <p:grpSpPr>
                <a:xfrm>
                  <a:off x="1776663" y="2229852"/>
                  <a:ext cx="4122821" cy="7764379"/>
                  <a:chOff x="866274" y="2229853"/>
                  <a:chExt cx="4122821" cy="7764379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23E4A3D0-F7CD-4C82-A049-0FFB9FB600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159" t="7018" r="23683" b="8069"/>
                  <a:stretch/>
                </p:blipFill>
                <p:spPr>
                  <a:xfrm>
                    <a:off x="866274" y="2229853"/>
                    <a:ext cx="3850106" cy="7764379"/>
                  </a:xfrm>
                  <a:prstGeom prst="rect">
                    <a:avLst/>
                  </a:prstGeom>
                </p:spPr>
              </p:pic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F8B78E86-0DDD-42FB-9FE8-67A65EAB4833}"/>
                      </a:ext>
                    </a:extLst>
                  </p:cNvPr>
                  <p:cNvSpPr/>
                  <p:nvPr/>
                </p:nvSpPr>
                <p:spPr>
                  <a:xfrm>
                    <a:off x="4074695" y="2229853"/>
                    <a:ext cx="914400" cy="8662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2B9B3D2-D1CB-4C9E-9EF1-D76274147592}"/>
                      </a:ext>
                    </a:extLst>
                  </p:cNvPr>
                  <p:cNvSpPr/>
                  <p:nvPr/>
                </p:nvSpPr>
                <p:spPr>
                  <a:xfrm>
                    <a:off x="3801979" y="9561095"/>
                    <a:ext cx="1187115" cy="4331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C9B39CA-7B32-4FDF-A3C4-165A312728AC}"/>
                    </a:ext>
                  </a:extLst>
                </p:cNvPr>
                <p:cNvGrpSpPr/>
                <p:nvPr/>
              </p:nvGrpSpPr>
              <p:grpSpPr>
                <a:xfrm>
                  <a:off x="6625386" y="2117557"/>
                  <a:ext cx="3970423" cy="7780422"/>
                  <a:chOff x="6432883" y="2662989"/>
                  <a:chExt cx="3970423" cy="7780422"/>
                </a:xfrm>
              </p:grpSpPr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FAD9AC85-4854-4F88-B759-375E55447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737" t="7544" r="22105" b="9122"/>
                  <a:stretch/>
                </p:blipFill>
                <p:spPr>
                  <a:xfrm>
                    <a:off x="6432883" y="2823410"/>
                    <a:ext cx="3850107" cy="7620001"/>
                  </a:xfrm>
                  <a:prstGeom prst="rect">
                    <a:avLst/>
                  </a:prstGeom>
                </p:spPr>
              </p:pic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948B0F8-EBCE-4D7B-A502-1A893A12B5CC}"/>
                      </a:ext>
                    </a:extLst>
                  </p:cNvPr>
                  <p:cNvSpPr/>
                  <p:nvPr/>
                </p:nvSpPr>
                <p:spPr>
                  <a:xfrm>
                    <a:off x="9488906" y="2662989"/>
                    <a:ext cx="914400" cy="8662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60284D4D-2EE3-451C-8D57-58D9A90642B9}"/>
                      </a:ext>
                    </a:extLst>
                  </p:cNvPr>
                  <p:cNvSpPr/>
                  <p:nvPr/>
                </p:nvSpPr>
                <p:spPr>
                  <a:xfrm>
                    <a:off x="9216190" y="9994231"/>
                    <a:ext cx="1187115" cy="4331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A796E7F-CD3C-4A82-8D60-C84F903FBD5E}"/>
                    </a:ext>
                  </a:extLst>
                </p:cNvPr>
                <p:cNvSpPr txBox="1"/>
                <p:nvPr/>
              </p:nvSpPr>
              <p:spPr>
                <a:xfrm>
                  <a:off x="1472866" y="1195534"/>
                  <a:ext cx="446972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Gross Primary Productivity +10%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AB761D1-2F97-4159-9112-A17554D000B9}"/>
                    </a:ext>
                  </a:extLst>
                </p:cNvPr>
                <p:cNvSpPr txBox="1"/>
                <p:nvPr/>
              </p:nvSpPr>
              <p:spPr>
                <a:xfrm>
                  <a:off x="6884065" y="1195534"/>
                  <a:ext cx="3332747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Soil Temperature +1 ̊C</a:t>
                  </a:r>
                </a:p>
              </p:txBody>
            </p:sp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6F0AE736-592C-4CFB-8A10-DCEB7D7C9E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777" t="7628" r="20592" b="9039"/>
                <a:stretch/>
              </p:blipFill>
              <p:spPr>
                <a:xfrm>
                  <a:off x="1712495" y="10427367"/>
                  <a:ext cx="4122820" cy="7620002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9203E64-04BC-4687-9E8C-AB15B526D55D}"/>
                    </a:ext>
                  </a:extLst>
                </p:cNvPr>
                <p:cNvSpPr/>
                <p:nvPr/>
              </p:nvSpPr>
              <p:spPr>
                <a:xfrm>
                  <a:off x="5028193" y="10315073"/>
                  <a:ext cx="914400" cy="866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E1995C4-63ED-4CFB-85CE-5287CF31C653}"/>
                    </a:ext>
                  </a:extLst>
                </p:cNvPr>
                <p:cNvSpPr/>
                <p:nvPr/>
              </p:nvSpPr>
              <p:spPr>
                <a:xfrm>
                  <a:off x="4755477" y="17646315"/>
                  <a:ext cx="1187115" cy="4331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1E0A0F2C-216B-4BB1-B42E-D4C1341965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47" t="5878" r="22894" b="9210"/>
                <a:stretch/>
              </p:blipFill>
              <p:spPr>
                <a:xfrm>
                  <a:off x="6577264" y="10266947"/>
                  <a:ext cx="3850107" cy="7764380"/>
                </a:xfrm>
                <a:prstGeom prst="rect">
                  <a:avLst/>
                </a:prstGeom>
              </p:spPr>
            </p:pic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512B5D7-1EA6-4C85-B071-CA18B8324F1B}"/>
                    </a:ext>
                  </a:extLst>
                </p:cNvPr>
                <p:cNvSpPr/>
                <p:nvPr/>
              </p:nvSpPr>
              <p:spPr>
                <a:xfrm>
                  <a:off x="9681408" y="10427367"/>
                  <a:ext cx="914400" cy="8662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9A123A6-BD9C-4257-9B22-6CF1DC61C682}"/>
                    </a:ext>
                  </a:extLst>
                </p:cNvPr>
                <p:cNvSpPr/>
                <p:nvPr/>
              </p:nvSpPr>
              <p:spPr>
                <a:xfrm>
                  <a:off x="9408692" y="17758609"/>
                  <a:ext cx="1187115" cy="4331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FD95701F-E722-4FCD-BC11-806F0D315C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908" t="27193" r="11359" b="28245"/>
              <a:stretch/>
            </p:blipFill>
            <p:spPr>
              <a:xfrm>
                <a:off x="10816385" y="3525053"/>
                <a:ext cx="410415" cy="4074695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1930218-9D3C-4CCE-BDC4-CD777DC2EB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908" t="26889" r="9151" b="29334"/>
              <a:stretch/>
            </p:blipFill>
            <p:spPr>
              <a:xfrm>
                <a:off x="10816385" y="11694159"/>
                <a:ext cx="545035" cy="4003041"/>
              </a:xfrm>
              <a:prstGeom prst="rect">
                <a:avLst/>
              </a:prstGeom>
            </p:spPr>
          </p:pic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FA1239E-6B90-4E80-BF35-949750269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5370" y="1557909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B5FEAF8-5895-4032-AA86-B2DDA75A5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830" y="737997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A8DB551-0195-4B94-A3EF-54002C6C2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830" y="3651951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8CE9441-49D6-413F-A1DD-7A8CF853BB68}"/>
                  </a:ext>
                </a:extLst>
              </p:cNvPr>
              <p:cNvGrpSpPr/>
              <p:nvPr/>
            </p:nvGrpSpPr>
            <p:grpSpPr>
              <a:xfrm>
                <a:off x="11209020" y="4306922"/>
                <a:ext cx="92710" cy="2455545"/>
                <a:chOff x="11314430" y="12668250"/>
                <a:chExt cx="92710" cy="2455545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208F75B8-3B41-4853-A9BE-59029154A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15700" y="12668250"/>
                  <a:ext cx="9144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CE0D14C-1AA0-49FA-902C-4ED610755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14430" y="13487400"/>
                  <a:ext cx="9144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2A89CE5-8321-4E1C-9203-6883A4751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14430" y="14304645"/>
                  <a:ext cx="9144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0F989B7-DCF4-4CE9-A1D0-CCE4ABCED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14430" y="15123795"/>
                  <a:ext cx="9144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AA0C45-EBC7-420D-BE1E-0AD5A9FE097E}"/>
                  </a:ext>
                </a:extLst>
              </p:cNvPr>
              <p:cNvSpPr txBox="1"/>
              <p:nvPr/>
            </p:nvSpPr>
            <p:spPr>
              <a:xfrm>
                <a:off x="11294110" y="7208191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-0.6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C78CAC4-2840-405E-AB78-01C12B622C08}"/>
                  </a:ext>
                </a:extLst>
              </p:cNvPr>
              <p:cNvSpPr txBox="1"/>
              <p:nvPr/>
            </p:nvSpPr>
            <p:spPr>
              <a:xfrm>
                <a:off x="11306810" y="6590088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-0.3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D5D5CC1-1F30-4E8F-A257-F3963EB594C8}"/>
                  </a:ext>
                </a:extLst>
              </p:cNvPr>
              <p:cNvSpPr txBox="1"/>
              <p:nvPr/>
            </p:nvSpPr>
            <p:spPr>
              <a:xfrm>
                <a:off x="11298585" y="5777077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F30EB38-BB50-4B3C-B7C9-F508AC4B5526}"/>
                  </a:ext>
                </a:extLst>
              </p:cNvPr>
              <p:cNvSpPr txBox="1"/>
              <p:nvPr/>
            </p:nvSpPr>
            <p:spPr>
              <a:xfrm>
                <a:off x="11286550" y="4960495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501748-C388-416E-8387-B5DACD73DE4B}"/>
                  </a:ext>
                </a:extLst>
              </p:cNvPr>
              <p:cNvSpPr txBox="1"/>
              <p:nvPr/>
            </p:nvSpPr>
            <p:spPr>
              <a:xfrm>
                <a:off x="11293445" y="4137979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0.6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A96843B-A900-410C-96DB-E27325072E4F}"/>
                  </a:ext>
                </a:extLst>
              </p:cNvPr>
              <p:cNvSpPr txBox="1"/>
              <p:nvPr/>
            </p:nvSpPr>
            <p:spPr>
              <a:xfrm>
                <a:off x="11293445" y="3486802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0.9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7B24CB8-18AC-4E4B-AACA-C3939F83F76B}"/>
                  </a:ext>
                </a:extLst>
              </p:cNvPr>
              <p:cNvSpPr txBox="1"/>
              <p:nvPr/>
            </p:nvSpPr>
            <p:spPr>
              <a:xfrm>
                <a:off x="10125310" y="1776689"/>
                <a:ext cx="254915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MIMICS Projected Change in 0-30 cm SOC Stocks                    (</a:t>
                </a:r>
                <a:r>
                  <a:rPr lang="en-US" sz="2400" dirty="0" err="1"/>
                  <a:t>kgC</a:t>
                </a:r>
                <a:r>
                  <a:rPr lang="en-US" sz="2400" dirty="0"/>
                  <a:t> m</a:t>
                </a:r>
                <a:r>
                  <a:rPr lang="en-US" sz="2400" baseline="30000" dirty="0"/>
                  <a:t>-2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F84B21A-B962-4913-86D4-0653FB881D69}"/>
                  </a:ext>
                </a:extLst>
              </p:cNvPr>
              <p:cNvSpPr txBox="1"/>
              <p:nvPr/>
            </p:nvSpPr>
            <p:spPr>
              <a:xfrm>
                <a:off x="10058000" y="9994510"/>
                <a:ext cx="271312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MIMICS Ensemble Projected Change Standard Deviation (</a:t>
                </a:r>
                <a:r>
                  <a:rPr lang="en-US" sz="2400" dirty="0" err="1"/>
                  <a:t>kgC</a:t>
                </a:r>
                <a:r>
                  <a:rPr lang="en-US" sz="2400" dirty="0"/>
                  <a:t> m</a:t>
                </a:r>
                <a:r>
                  <a:rPr lang="en-US" sz="2400" baseline="30000" dirty="0"/>
                  <a:t>-2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6D0BDFF-1361-4B77-89F0-05863E0B6F8D}"/>
                  </a:ext>
                </a:extLst>
              </p:cNvPr>
              <p:cNvSpPr txBox="1"/>
              <p:nvPr/>
            </p:nvSpPr>
            <p:spPr>
              <a:xfrm>
                <a:off x="11298954" y="14948164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0.5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8EB517-9F0A-4BE1-B50E-23EF0E8516D3}"/>
                  </a:ext>
                </a:extLst>
              </p:cNvPr>
              <p:cNvSpPr txBox="1"/>
              <p:nvPr/>
            </p:nvSpPr>
            <p:spPr>
              <a:xfrm>
                <a:off x="11286490" y="14125648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1.0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55413A-390C-48B6-A157-D3C535046298}"/>
                  </a:ext>
                </a:extLst>
              </p:cNvPr>
              <p:cNvSpPr txBox="1"/>
              <p:nvPr/>
            </p:nvSpPr>
            <p:spPr>
              <a:xfrm>
                <a:off x="11300460" y="13303132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1.5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F386D2-4272-4E40-8853-D853395256E9}"/>
                  </a:ext>
                </a:extLst>
              </p:cNvPr>
              <p:cNvSpPr txBox="1"/>
              <p:nvPr/>
            </p:nvSpPr>
            <p:spPr>
              <a:xfrm>
                <a:off x="11306810" y="12498373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2.0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50A4B1-EF5A-4C32-B0FA-59436BEBA734}"/>
                  </a:ext>
                </a:extLst>
              </p:cNvPr>
              <p:cNvSpPr txBox="1"/>
              <p:nvPr/>
            </p:nvSpPr>
            <p:spPr>
              <a:xfrm>
                <a:off x="11306810" y="11683511"/>
                <a:ext cx="763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2.5</a:t>
                </a:r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F88EB00-FEB5-4973-9A2E-F5DD2214F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37" t="8668" r="22152" b="85205"/>
            <a:stretch/>
          </p:blipFill>
          <p:spPr>
            <a:xfrm>
              <a:off x="10719855" y="8354310"/>
              <a:ext cx="738093" cy="954107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56BF2C-7DD4-49B4-9E7F-9241E6BADA6E}"/>
                </a:ext>
              </a:extLst>
            </p:cNvPr>
            <p:cNvGrpSpPr/>
            <p:nvPr/>
          </p:nvGrpSpPr>
          <p:grpSpPr>
            <a:xfrm>
              <a:off x="10324296" y="16018240"/>
              <a:ext cx="1791504" cy="584775"/>
              <a:chOff x="10491936" y="15743920"/>
              <a:chExt cx="1791504" cy="58477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3D961E9-AFBD-454B-AD75-966EEFE86004}"/>
                  </a:ext>
                </a:extLst>
              </p:cNvPr>
              <p:cNvSpPr/>
              <p:nvPr/>
            </p:nvSpPr>
            <p:spPr>
              <a:xfrm>
                <a:off x="10491936" y="15881080"/>
                <a:ext cx="473244" cy="3190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2DEC2AB-67C6-4CF3-A234-097DA81BE696}"/>
                  </a:ext>
                </a:extLst>
              </p:cNvPr>
              <p:cNvSpPr txBox="1"/>
              <p:nvPr/>
            </p:nvSpPr>
            <p:spPr>
              <a:xfrm>
                <a:off x="11042650" y="15743920"/>
                <a:ext cx="12407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Agricultural Lands</a:t>
                </a:r>
              </a:p>
            </p:txBody>
          </p:sp>
        </p:grp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B27B7A3-F627-4F65-B305-D114B754A3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50" t="87682" r="18500" b="8823"/>
            <a:stretch/>
          </p:blipFill>
          <p:spPr>
            <a:xfrm>
              <a:off x="10187937" y="16828202"/>
              <a:ext cx="1356360" cy="31904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4CB687-5C3F-438B-B072-144C4BD3307B}"/>
                </a:ext>
              </a:extLst>
            </p:cNvPr>
            <p:cNvSpPr txBox="1"/>
            <p:nvPr/>
          </p:nvSpPr>
          <p:spPr>
            <a:xfrm>
              <a:off x="11431913" y="16785068"/>
              <a:ext cx="1240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4 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51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1</cp:revision>
  <dcterms:created xsi:type="dcterms:W3CDTF">2021-09-28T16:11:59Z</dcterms:created>
  <dcterms:modified xsi:type="dcterms:W3CDTF">2021-09-28T16:51:13Z</dcterms:modified>
</cp:coreProperties>
</file>