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AD75-E787-46F9-88D6-550B3C6E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81B84-E12A-4D9E-816B-EC7A04740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29E8-E5F1-4E4E-A92C-F545A979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BDAE-3F08-4ACD-A69F-29EEE738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6F9A-54EC-4139-A1C7-20300CD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3ED1-EF34-4ACE-AB07-87AF2CD8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4B65B-078F-45D2-8392-8AEA28A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90E3-D8A0-4FB5-AA76-3AB3D2AA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81E-4276-455A-AAE5-621BB54B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D8D1-FA7D-4475-91CC-07A5728B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ADAD3-71EF-4EA9-82CD-CBCDC3BAF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7CF79-204B-455E-BC9C-00EBBD74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5AE2-9827-4335-B0A1-2243280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35CF-73BF-4A48-AB57-343BBCD1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A561-2CC4-4A19-B5AB-AFE1AA2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0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D6BE-919C-44B7-AB37-9B36CA4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8982-A391-4C85-B6ED-D16E9C6D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3BDA-56CE-4986-888A-84BE1AE9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1468-3F07-42AA-8A6A-F3E28221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FEF4-5434-4E4D-ABC8-705D7A13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3B3-EB97-4946-B894-6FAAFA62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0AFA-F1DC-41FE-B732-DC5C9229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FB6A-317C-4D18-8FF8-E255A4AC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DA8F-7BBC-4538-A965-8F4C4E52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9504-5DE7-44FB-B5FB-779C58E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4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2F5-FC32-44FC-89A2-36AB990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637-001A-4B36-95B9-CD79E6AD7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02D85-BE9A-427C-8E55-F3F626F8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A499A-4787-4DEB-A1CF-28943993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67EC-7F6F-416E-A4DA-75396A1C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A925-6A77-4AB3-84A8-C49CFFA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5554-6A5F-48CD-8BE4-6D7F500F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3E99-C1FD-4990-B31E-D912857D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8E688-ADD6-4FDF-9651-3D8BCD5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8599-EE44-4072-BF1B-A6ECA0D7B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F3880-9148-45B5-8178-B2E25A28D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F15F2-1E10-4A3C-A4FF-EF5A104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25756-A21E-4100-B535-24B45CC8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A58B5-B598-4DF8-B18B-4141E3E1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6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FE6-495D-4CB1-8DAF-616B9D61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3EDC9-3EEA-4CB3-9F3E-65B3327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1ED3-2F7D-460A-B8A0-D717253A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740A-258D-4D11-A9E3-BD07022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DF45-0873-4725-B8E5-9DBF429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BA9D5-7484-4A6D-8902-3B2F80AC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FB25-0872-4E17-B601-362EC83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76B-142C-4156-B589-7789B202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1515-34E1-47BC-A811-C25F6274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5980D-0AF0-49E6-908A-2E0264C5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86F5-4326-4CA5-9E12-009186CB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299C-77D1-4761-B691-75C84CFA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A615D-05EC-4726-A307-954DC496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6A28-D549-4283-A2E8-AEEDCB0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E0F3-4E46-413F-A2CF-0B2BBA37F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E448F-ACDF-4A47-BDF5-2F217F6A2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88EE-175C-418C-93FE-DCC9884E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BDD66-56E0-443C-A0FF-3680FCAD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F651-F14D-4296-936F-BAAB0556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B9C7D-1DE8-4A42-B0FB-14AF0D07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6641-33FD-4FCE-8213-5D425A7E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B460-7F1C-42C8-BA27-CF25FD71C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9606-B0D2-4426-9887-4A248CEB01E9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A11E-C304-41CB-8278-3747D23F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68C1-CDFC-4C1A-9490-4D98128F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3F49-53A5-41BD-9F12-C5D95B6ABD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3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7198AE-532C-442D-B4FA-4A4480E3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438"/>
            <a:ext cx="12192000" cy="4727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5336EF-DAB5-4253-ADC3-D693AA43FD16}"/>
              </a:ext>
            </a:extLst>
          </p:cNvPr>
          <p:cNvSpPr txBox="1"/>
          <p:nvPr/>
        </p:nvSpPr>
        <p:spPr>
          <a:xfrm>
            <a:off x="4017542" y="1816765"/>
            <a:ext cx="188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Microbial Decomposition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47D2F-7A33-4E63-B900-39D656E79F48}"/>
              </a:ext>
            </a:extLst>
          </p:cNvPr>
          <p:cNvSpPr txBox="1"/>
          <p:nvPr/>
        </p:nvSpPr>
        <p:spPr>
          <a:xfrm>
            <a:off x="3720761" y="3013500"/>
            <a:ext cx="14177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</a:t>
            </a:r>
            <a:r>
              <a:rPr lang="en-US" sz="2400" i="1" baseline="-25000" dirty="0"/>
              <a:t>slope</a:t>
            </a:r>
            <a:r>
              <a:rPr lang="en-US" sz="2400" i="1" dirty="0"/>
              <a:t>, V</a:t>
            </a:r>
            <a:r>
              <a:rPr lang="en-US" sz="2400" i="1" baseline="-25000" dirty="0"/>
              <a:t>int</a:t>
            </a:r>
          </a:p>
          <a:p>
            <a:pPr algn="ctr"/>
            <a:r>
              <a:rPr lang="en-US" sz="2400" i="1" dirty="0"/>
              <a:t>K</a:t>
            </a:r>
            <a:r>
              <a:rPr lang="en-US" sz="2400" i="1" baseline="-25000" dirty="0"/>
              <a:t>slope</a:t>
            </a:r>
            <a:r>
              <a:rPr lang="en-US" sz="2400" i="1" dirty="0"/>
              <a:t>, K</a:t>
            </a:r>
            <a:r>
              <a:rPr lang="en-US" sz="2400" i="1" baseline="-25000" dirty="0"/>
              <a:t>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49AF4-6D92-4D20-9D96-356A9DFB4A79}"/>
              </a:ext>
            </a:extLst>
          </p:cNvPr>
          <p:cNvSpPr txBox="1"/>
          <p:nvPr/>
        </p:nvSpPr>
        <p:spPr>
          <a:xfrm>
            <a:off x="319837" y="2588796"/>
            <a:ext cx="155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Organic matter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815D0-9B12-4B75-94C1-F45D2F2D4FA2}"/>
              </a:ext>
            </a:extLst>
          </p:cNvPr>
          <p:cNvSpPr txBox="1"/>
          <p:nvPr/>
        </p:nvSpPr>
        <p:spPr>
          <a:xfrm>
            <a:off x="2145883" y="3015731"/>
            <a:ext cx="135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Partitioning by litter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E4913-216B-41D1-8E55-D1159E9F669F}"/>
              </a:ext>
            </a:extLst>
          </p:cNvPr>
          <p:cNvSpPr txBox="1"/>
          <p:nvPr/>
        </p:nvSpPr>
        <p:spPr>
          <a:xfrm>
            <a:off x="5166060" y="2482470"/>
            <a:ext cx="70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D93F8-EE29-4EE6-AEC1-843FAB33EE84}"/>
              </a:ext>
            </a:extLst>
          </p:cNvPr>
          <p:cNvSpPr txBox="1"/>
          <p:nvPr/>
        </p:nvSpPr>
        <p:spPr>
          <a:xfrm>
            <a:off x="6219825" y="1416189"/>
            <a:ext cx="96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1-MGE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D87A6-F490-4187-901D-A2B6CAE5D0AF}"/>
              </a:ext>
            </a:extLst>
          </p:cNvPr>
          <p:cNvSpPr txBox="1"/>
          <p:nvPr/>
        </p:nvSpPr>
        <p:spPr>
          <a:xfrm>
            <a:off x="6330115" y="5036383"/>
            <a:ext cx="96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1-MGE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486E3-AA40-40E4-982C-787BC92377D5}"/>
              </a:ext>
            </a:extLst>
          </p:cNvPr>
          <p:cNvSpPr txBox="1"/>
          <p:nvPr/>
        </p:nvSpPr>
        <p:spPr>
          <a:xfrm>
            <a:off x="5166060" y="4006199"/>
            <a:ext cx="70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A4CADB-0244-4701-9FF3-89894BAAE10D}"/>
              </a:ext>
            </a:extLst>
          </p:cNvPr>
          <p:cNvSpPr txBox="1"/>
          <p:nvPr/>
        </p:nvSpPr>
        <p:spPr>
          <a:xfrm>
            <a:off x="8360446" y="1993054"/>
            <a:ext cx="755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i="1" dirty="0"/>
              <a:t>τ</a:t>
            </a:r>
            <a:r>
              <a:rPr lang="en-US" sz="2800" i="1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p</a:t>
            </a:r>
            <a:endParaRPr lang="en-US" sz="28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D8050-C510-40DA-BAE7-A8B022D68CE8}"/>
              </a:ext>
            </a:extLst>
          </p:cNvPr>
          <p:cNvSpPr txBox="1"/>
          <p:nvPr/>
        </p:nvSpPr>
        <p:spPr>
          <a:xfrm>
            <a:off x="8360446" y="4341727"/>
            <a:ext cx="476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i="1" dirty="0"/>
              <a:t>τ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59970-FF55-4223-8DA6-4CBB7DDF27E8}"/>
              </a:ext>
            </a:extLst>
          </p:cNvPr>
          <p:cNvSpPr txBox="1"/>
          <p:nvPr/>
        </p:nvSpPr>
        <p:spPr>
          <a:xfrm>
            <a:off x="11397414" y="2807001"/>
            <a:ext cx="96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4</cp:revision>
  <dcterms:created xsi:type="dcterms:W3CDTF">2021-09-17T15:47:08Z</dcterms:created>
  <dcterms:modified xsi:type="dcterms:W3CDTF">2021-09-17T16:53:36Z</dcterms:modified>
</cp:coreProperties>
</file>