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F108-4601-4CF2-B71E-1405165D3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D31C4-A653-4B5A-922D-9DE4813D7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433F-306F-47F6-A37A-9673CC5A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B344-68F9-42D1-9C29-A45C4AC8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4683-7227-401B-B2AB-71E586A6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CA84-2028-408C-AA28-217B3ECB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B075-F7EE-4416-925E-0257FF343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6CC24-A0C4-4418-B350-8E01F8A2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D68A-01A6-40CF-9658-8D9EA2D9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2581-97CB-41C2-ACC5-34D9C7B5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F091-64B5-4A6B-B17B-05F32452D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843DF-814F-4FA8-A6E9-C165AD9B9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05E19-3C8B-4380-9DA4-EBBB7AF1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DA08D-A02B-4474-8703-255112A5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B39F-7F22-4038-83A9-3829E70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2236-1E6A-4459-99E2-6594E3E2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71FB-B308-41B6-BAFD-D269F5BE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BF3B8-6B8F-433F-80EC-AB5597CC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5B707-68E7-4173-AEF7-B745EBE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0EFE-17EA-4C6F-9E02-05F7EC5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FCC-87B4-4BB3-A548-3071FBF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C1B2A-24C1-4A09-9B37-9389A1654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7522-F6A6-418A-AAAF-1993D0E6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CE5B-514B-4396-9919-6C2AADD3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6858C-2861-487C-99FD-A32BF78D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01FA-354E-47AB-9FE4-7E39B10B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0419-2611-4109-927D-1082B617A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A00E-24AE-4006-9F5C-39EC11157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2FEFB-CB63-4DE6-A792-0B8A26F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3BA1-7123-426E-866E-DF035A4B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68C43-D5EF-442A-BD8D-7940CEB4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7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1B2-E0EF-47FD-8E1F-2F8BDC55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C5C5-5741-4982-9A34-2C9750AA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005B-58F3-4516-90CC-8C27ED767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23643-1C0E-4D2B-B364-C5396A34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B5F2-23F7-4E3E-8C6C-0F8B48822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1362EB-593A-44FA-9647-84F5B64A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2FBB1-60DD-49EE-B775-5CB84A87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98D4D-BF2E-4F83-BD34-F0E3300E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06E5-3335-4D08-B2D8-2403E8C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255AB-4033-4B8D-B194-4C14B619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A850D-F0B8-4EC8-8124-50FA665F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315A6-46CB-4382-A99D-C7F0CCBB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017E1-692F-4940-B63C-61144644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62B54-926E-4000-A7A2-D857D579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3BF11-26A0-4B45-A610-8DAD49ED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1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C1D4-FA21-4C1B-BCFA-9EF043B1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E33C-E0CD-4715-985B-12DE39D1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6AB51-8F4E-446F-93F5-D75D87370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E445-C9E7-4806-9655-3EB9CFAC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F6D3-62C2-409E-873A-55AF7417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3C554-1A14-4092-8F24-2942C465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3729-6101-46D2-9239-93A79C23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39BA8-B83D-4CD8-A59E-CB2955939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4D857-F238-41F1-9896-C3B1CDF10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BE09-C39D-4815-ACE5-0E4B71FA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81A2-7D82-4DBB-9EFB-EAF50D31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4E51-ED2F-4706-BA42-C0DD7D94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28329-C090-4543-87B1-6A9E0EC3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E7172-71CC-421A-AEDF-C2E246454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5036-5B97-4976-8F1A-000DC710D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97740-6011-4D73-A6F6-9A7F0BCD8C1C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5247-3551-4714-BAD2-AE5C647DE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4A86-672D-4F0B-80C4-CD286BAB9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8662-1DEF-4E13-8BF0-3FD5197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660FD90-93F6-49EF-9115-88E13896E24B}"/>
              </a:ext>
            </a:extLst>
          </p:cNvPr>
          <p:cNvGrpSpPr/>
          <p:nvPr/>
        </p:nvGrpSpPr>
        <p:grpSpPr>
          <a:xfrm>
            <a:off x="2285992" y="380993"/>
            <a:ext cx="7801725" cy="6008090"/>
            <a:chOff x="2285992" y="380993"/>
            <a:chExt cx="7801725" cy="60080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D28A96-9203-4084-B0AB-8DA2D4C28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46" t="93750"/>
            <a:stretch/>
          </p:blipFill>
          <p:spPr>
            <a:xfrm>
              <a:off x="4870937" y="6008077"/>
              <a:ext cx="3059731" cy="3810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D3CEB-D379-40A5-8926-42F949A00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56442"/>
            <a:stretch/>
          </p:blipFill>
          <p:spPr>
            <a:xfrm>
              <a:off x="2285992" y="380994"/>
              <a:ext cx="3810008" cy="265528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1560130-A621-4FB7-943D-6C1A1B33F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22" r="50000" b="6251"/>
            <a:stretch/>
          </p:blipFill>
          <p:spPr>
            <a:xfrm>
              <a:off x="2285992" y="3171092"/>
              <a:ext cx="3810008" cy="270217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421EBC-8A42-499E-BD3E-AD5244A88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49422" b="6251"/>
            <a:stretch/>
          </p:blipFill>
          <p:spPr>
            <a:xfrm>
              <a:off x="6277709" y="3171092"/>
              <a:ext cx="3810008" cy="27021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C132B38-BB72-47E4-B1C2-E000C1C60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b="56442"/>
            <a:stretch/>
          </p:blipFill>
          <p:spPr>
            <a:xfrm>
              <a:off x="6277709" y="380993"/>
              <a:ext cx="3810008" cy="2655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94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67BDBF4-0101-4E91-A90F-6DA63F0E7AE7}"/>
              </a:ext>
            </a:extLst>
          </p:cNvPr>
          <p:cNvGrpSpPr/>
          <p:nvPr/>
        </p:nvGrpSpPr>
        <p:grpSpPr>
          <a:xfrm>
            <a:off x="1638854" y="29174"/>
            <a:ext cx="9507639" cy="6388099"/>
            <a:chOff x="1638854" y="169217"/>
            <a:chExt cx="9507639" cy="6388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FF1CF5-EA00-46A5-B3F8-1F55FA3EB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8" t="829" b="50632"/>
            <a:stretch/>
          </p:blipFill>
          <p:spPr>
            <a:xfrm>
              <a:off x="1985317" y="815548"/>
              <a:ext cx="9161176" cy="25784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C580E-D1F3-4EF2-A066-3C424CF78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8" t="49135"/>
            <a:stretch/>
          </p:blipFill>
          <p:spPr>
            <a:xfrm>
              <a:off x="1985317" y="3855306"/>
              <a:ext cx="9161176" cy="27020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138447-84D3-45E5-9552-A19C9EFFD1FE}"/>
                </a:ext>
              </a:extLst>
            </p:cNvPr>
            <p:cNvSpPr txBox="1"/>
            <p:nvPr/>
          </p:nvSpPr>
          <p:spPr>
            <a:xfrm>
              <a:off x="1638854" y="169217"/>
              <a:ext cx="7998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Estimate variability for bulk SOC stocks and underlying SOC pools for a sample set of MIMICS model parameterizations (n=30) with a bulk SOC stock estimate RMSE &lt; 2.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2F567E-1C30-4467-9A89-F8BE5263DAE1}"/>
                </a:ext>
              </a:extLst>
            </p:cNvPr>
            <p:cNvSpPr txBox="1"/>
            <p:nvPr/>
          </p:nvSpPr>
          <p:spPr>
            <a:xfrm>
              <a:off x="2512540" y="3542269"/>
              <a:ext cx="2463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Microbial 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F067CB-4DE4-42B2-B180-B4467983A40B}"/>
                </a:ext>
              </a:extLst>
            </p:cNvPr>
            <p:cNvSpPr txBox="1"/>
            <p:nvPr/>
          </p:nvSpPr>
          <p:spPr>
            <a:xfrm>
              <a:off x="5436972" y="3542270"/>
              <a:ext cx="2463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Litter 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024610-FB0E-4406-88DB-6696FCE08645}"/>
                </a:ext>
              </a:extLst>
            </p:cNvPr>
            <p:cNvSpPr txBox="1"/>
            <p:nvPr/>
          </p:nvSpPr>
          <p:spPr>
            <a:xfrm>
              <a:off x="8724569" y="3542269"/>
              <a:ext cx="2421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Protected SOC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47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5</cp:revision>
  <dcterms:created xsi:type="dcterms:W3CDTF">2021-08-26T22:44:32Z</dcterms:created>
  <dcterms:modified xsi:type="dcterms:W3CDTF">2021-08-27T20:55:57Z</dcterms:modified>
</cp:coreProperties>
</file>