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EFC9-2BD0-4006-ACBD-397F0EF2E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E23A1-724A-49D2-9068-6D30BA6B1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4EEC-B7FF-4B52-8952-F2828CD9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7A3C-5E87-48A1-9FEA-647BF3FD4DE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FA4C-A771-4D4B-BA5B-F9722006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6E8B-30F9-4C04-8B0C-C6A74A4D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6C01-9F55-4A49-ADAA-9B037BF8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9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BF3A-52F5-4CF3-A552-63351AF9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B579-14FA-4B58-89D8-D5A222B02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2659-91DB-449B-839F-F1F4E300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7A3C-5E87-48A1-9FEA-647BF3FD4DE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5184A-ABD1-453D-BA72-08154017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8B7B-C622-401D-8F49-6D0E1774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6C01-9F55-4A49-ADAA-9B037BF8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73F50-0B73-4DF5-8587-43CF89801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470D4-427C-4A9A-AB9B-9DCD04EA2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A8D7-3A01-4DD2-BBB8-8E449521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7A3C-5E87-48A1-9FEA-647BF3FD4DE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201D2-4788-41F2-86DB-8D830066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EEEA-913F-4E77-A83D-D4E7F852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6C01-9F55-4A49-ADAA-9B037BF8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3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AFB9-DEF3-41EF-B99D-4D83C5A6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A71F-B244-4960-9BBB-FBB0046F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3712-C351-4B7B-AD20-E4478A17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7A3C-5E87-48A1-9FEA-647BF3FD4DE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4E89-A760-4173-BE3E-642B0134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9FF9A-2ADE-4DF7-8766-5396D544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6C01-9F55-4A49-ADAA-9B037BF8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8D26-662D-436C-B158-39267F01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245D0-1814-4FC9-8BEB-99AF056A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D353-207E-45D6-B798-FC98D9F6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7A3C-5E87-48A1-9FEA-647BF3FD4DE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6BF11-6663-494E-B44E-977F6CC2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3207-AE1E-484C-8AC2-5C7007A5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6C01-9F55-4A49-ADAA-9B037BF8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E388-6A70-4D76-8A42-35DF80B4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74CD-0DAF-4928-9910-7E0B67E65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562BB-A903-4F1D-8941-61AADA883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5FF6-5B49-478C-B35F-10416C2F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7A3C-5E87-48A1-9FEA-647BF3FD4DE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CEB54-C123-4648-8B0C-0993EDB1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CDE4-3E8D-428A-9FB8-3859B757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6C01-9F55-4A49-ADAA-9B037BF8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D35B-B4C1-42E1-8480-7A26469F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D12C3-D327-47B6-8E47-1097FE7B7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FD190-25CB-4669-9067-A7B7EBA8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32EA2-EAAB-49F6-B93D-BECD33F6C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D986A-7DBA-4400-9379-016AF9D6F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D6BEB-9CF5-447D-87D0-AFD0124A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7A3C-5E87-48A1-9FEA-647BF3FD4DE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B003D-F81E-48A2-ACF7-5210569A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0C99D-5DE9-4D28-9EC1-6556A29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6C01-9F55-4A49-ADAA-9B037BF8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8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DD79-0EF0-44DE-97A6-735478E3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8AEDF-B199-4459-A754-93DDAACD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7A3C-5E87-48A1-9FEA-647BF3FD4DE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A7CA2-947D-4011-8770-AE28A143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362A1-EE47-4F2A-B6F6-7BB3A315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6C01-9F55-4A49-ADAA-9B037BF8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9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C7E9F-0E7D-454C-ACAF-7B8DB4EA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7A3C-5E87-48A1-9FEA-647BF3FD4DE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A2568-D12E-4590-A5EE-A883ABF6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C6F59-F1CA-4713-824D-30CE4B2C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6C01-9F55-4A49-ADAA-9B037BF8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0D63-59A4-4B48-A7E4-9575C6CA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A993-D84A-4909-9D4B-79CE60C4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CE917-3313-4C01-BE51-9F5E5172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10B33-0E6E-4214-AD52-18EEE6F3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7A3C-5E87-48A1-9FEA-647BF3FD4DE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E734-C945-4FEE-B952-745ED73F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36A9E-CDCB-46CC-A3F4-8F876B0C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6C01-9F55-4A49-ADAA-9B037BF8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6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1FE3-A393-4578-86E2-6AD1CEB5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2FE98-7CCA-42CB-BF35-8A93CA60E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AD84C-9566-4102-A263-DB9DFEE5C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1C43A-C79B-4E2A-9DDC-577B5467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7A3C-5E87-48A1-9FEA-647BF3FD4DE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934B7-981C-409E-AC72-F8ABFDBB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9BF25-FCB3-4112-81A3-DD2BE05C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56C01-9F55-4A49-ADAA-9B037BF8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8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C2A7F-29D9-4B28-96E1-D5FBBAB0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44E9-44FD-443F-839F-FA70BC6E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A0BD-76F7-4322-911C-DAA97D2E4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C7A3C-5E87-48A1-9FEA-647BF3FD4DE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2A4D-5B08-4DD9-AFFF-C9EDD83F8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5EEE1-748A-4BE6-BB4C-DAE38E1C2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56C01-9F55-4A49-ADAA-9B037BF8D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EFCAC69-858A-4C7D-9628-3DD2B78C3E67}"/>
              </a:ext>
            </a:extLst>
          </p:cNvPr>
          <p:cNvGrpSpPr/>
          <p:nvPr/>
        </p:nvGrpSpPr>
        <p:grpSpPr>
          <a:xfrm>
            <a:off x="101601" y="94889"/>
            <a:ext cx="12143659" cy="6443133"/>
            <a:chOff x="101601" y="94889"/>
            <a:chExt cx="12143659" cy="644313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CC50103-C7C8-44CE-9EF7-AF9B66EE69AC}"/>
                </a:ext>
              </a:extLst>
            </p:cNvPr>
            <p:cNvGrpSpPr/>
            <p:nvPr/>
          </p:nvGrpSpPr>
          <p:grpSpPr>
            <a:xfrm>
              <a:off x="101602" y="94889"/>
              <a:ext cx="12090397" cy="6443133"/>
              <a:chOff x="101602" y="0"/>
              <a:chExt cx="12090397" cy="644313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DB5A299-FA18-4A38-8E0A-9975E4789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66" b="8920"/>
              <a:stretch/>
            </p:blipFill>
            <p:spPr>
              <a:xfrm>
                <a:off x="101602" y="0"/>
                <a:ext cx="3809995" cy="624628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40C8417-0EAC-4398-84EB-EFED7317C8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59" b="8920"/>
              <a:stretch/>
            </p:blipFill>
            <p:spPr>
              <a:xfrm>
                <a:off x="4063995" y="0"/>
                <a:ext cx="3920067" cy="624628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F91C2DB-0D75-462A-8924-48DE4FC3DA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59" b="8920"/>
              <a:stretch/>
            </p:blipFill>
            <p:spPr>
              <a:xfrm>
                <a:off x="8271932" y="0"/>
                <a:ext cx="3920067" cy="6246282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A2326A-939E-4CCF-B1EE-4E83B20F1B85}"/>
                  </a:ext>
                </a:extLst>
              </p:cNvPr>
              <p:cNvSpPr/>
              <p:nvPr/>
            </p:nvSpPr>
            <p:spPr>
              <a:xfrm>
                <a:off x="2980267" y="414867"/>
                <a:ext cx="1143000" cy="78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9221D4-D54B-4738-B113-F04B1DB0087D}"/>
                  </a:ext>
                </a:extLst>
              </p:cNvPr>
              <p:cNvSpPr/>
              <p:nvPr/>
            </p:nvSpPr>
            <p:spPr>
              <a:xfrm>
                <a:off x="2142067" y="5990167"/>
                <a:ext cx="1143000" cy="37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5F2BCF2-9407-415C-A7AC-1B12C43F5795}"/>
                  </a:ext>
                </a:extLst>
              </p:cNvPr>
              <p:cNvSpPr/>
              <p:nvPr/>
            </p:nvSpPr>
            <p:spPr>
              <a:xfrm>
                <a:off x="6477000" y="6066367"/>
                <a:ext cx="1143000" cy="37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22797F-ED13-4562-BA55-77C74AB0AC49}"/>
                  </a:ext>
                </a:extLst>
              </p:cNvPr>
              <p:cNvSpPr/>
              <p:nvPr/>
            </p:nvSpPr>
            <p:spPr>
              <a:xfrm>
                <a:off x="10380133" y="6066367"/>
                <a:ext cx="1143000" cy="37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17F442-D11D-440C-9F5F-5B9A9E9630DA}"/>
                  </a:ext>
                </a:extLst>
              </p:cNvPr>
              <p:cNvSpPr/>
              <p:nvPr/>
            </p:nvSpPr>
            <p:spPr>
              <a:xfrm>
                <a:off x="6802967" y="620184"/>
                <a:ext cx="1143000" cy="37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0A6616-B765-4D29-8A3B-F062B3ADB605}"/>
                  </a:ext>
                </a:extLst>
              </p:cNvPr>
              <p:cNvSpPr/>
              <p:nvPr/>
            </p:nvSpPr>
            <p:spPr>
              <a:xfrm>
                <a:off x="6189130" y="6024033"/>
                <a:ext cx="1143000" cy="37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D37EFC-5391-4F83-AEB0-AE60F6A3C66F}"/>
                  </a:ext>
                </a:extLst>
              </p:cNvPr>
              <p:cNvSpPr/>
              <p:nvPr/>
            </p:nvSpPr>
            <p:spPr>
              <a:xfrm>
                <a:off x="10841564" y="5869516"/>
                <a:ext cx="1143000" cy="3767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6915C8-1C88-42ED-903E-935537E5A475}"/>
                  </a:ext>
                </a:extLst>
              </p:cNvPr>
              <p:cNvSpPr/>
              <p:nvPr/>
            </p:nvSpPr>
            <p:spPr>
              <a:xfrm>
                <a:off x="10841561" y="518582"/>
                <a:ext cx="596906" cy="5990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5B8BF8-6A36-4974-AB4E-751B2A8DFC21}"/>
                  </a:ext>
                </a:extLst>
              </p:cNvPr>
              <p:cNvSpPr/>
              <p:nvPr/>
            </p:nvSpPr>
            <p:spPr>
              <a:xfrm>
                <a:off x="2425692" y="414867"/>
                <a:ext cx="596906" cy="5990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0EFCF8-925A-4100-979D-E06B58EDE834}"/>
                </a:ext>
              </a:extLst>
            </p:cNvPr>
            <p:cNvSpPr txBox="1"/>
            <p:nvPr/>
          </p:nvSpPr>
          <p:spPr>
            <a:xfrm>
              <a:off x="101601" y="181152"/>
              <a:ext cx="340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Litter C Pool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4EAB3D-0FE6-4A3C-BA88-C5C5D1ED5659}"/>
                </a:ext>
              </a:extLst>
            </p:cNvPr>
            <p:cNvSpPr txBox="1"/>
            <p:nvPr/>
          </p:nvSpPr>
          <p:spPr>
            <a:xfrm>
              <a:off x="4123267" y="181152"/>
              <a:ext cx="340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Microbial C Pool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C86A89-8E27-4516-A916-7E4D09960497}"/>
                </a:ext>
              </a:extLst>
            </p:cNvPr>
            <p:cNvSpPr txBox="1"/>
            <p:nvPr/>
          </p:nvSpPr>
          <p:spPr>
            <a:xfrm>
              <a:off x="8407719" y="181152"/>
              <a:ext cx="340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Protected SOC Pool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D747B0-5039-4795-B11F-D80FCD3D99F1}"/>
                </a:ext>
              </a:extLst>
            </p:cNvPr>
            <p:cNvSpPr txBox="1"/>
            <p:nvPr/>
          </p:nvSpPr>
          <p:spPr>
            <a:xfrm>
              <a:off x="2958861" y="1646943"/>
              <a:ext cx="1010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kg C </a:t>
              </a:r>
              <a:r>
                <a:rPr lang="en-US" baseline="30000" dirty="0"/>
                <a:t>m-2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401C93-08A5-4E63-8E39-CB3CF2E0BFD8}"/>
                </a:ext>
              </a:extLst>
            </p:cNvPr>
            <p:cNvSpPr txBox="1"/>
            <p:nvPr/>
          </p:nvSpPr>
          <p:spPr>
            <a:xfrm>
              <a:off x="7027644" y="1652696"/>
              <a:ext cx="1010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kg C </a:t>
              </a:r>
              <a:r>
                <a:rPr lang="en-US" baseline="30000" dirty="0"/>
                <a:t>m-2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65F90E-AEA9-4B11-A507-E4E6637A80EB}"/>
                </a:ext>
              </a:extLst>
            </p:cNvPr>
            <p:cNvSpPr txBox="1"/>
            <p:nvPr/>
          </p:nvSpPr>
          <p:spPr>
            <a:xfrm>
              <a:off x="11234453" y="1649825"/>
              <a:ext cx="1010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kg C </a:t>
              </a:r>
              <a:r>
                <a:rPr lang="en-US" baseline="30000" dirty="0"/>
                <a:t>m-2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D3C04BF-36F9-4339-822F-D9781150B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99" t="8267" r="16245" b="83465"/>
            <a:stretch/>
          </p:blipFill>
          <p:spPr>
            <a:xfrm>
              <a:off x="10885955" y="5286282"/>
              <a:ext cx="596906" cy="56699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965B468-7001-4EA9-834D-BC4830EA9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62" t="87840" r="20128" b="8919"/>
            <a:stretch/>
          </p:blipFill>
          <p:spPr>
            <a:xfrm>
              <a:off x="10579651" y="5853280"/>
              <a:ext cx="923988" cy="22224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8B5375-ECAA-49DC-9926-2701A1895A8D}"/>
                </a:ext>
              </a:extLst>
            </p:cNvPr>
            <p:cNvSpPr txBox="1"/>
            <p:nvPr/>
          </p:nvSpPr>
          <p:spPr>
            <a:xfrm>
              <a:off x="11472971" y="5768184"/>
              <a:ext cx="753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 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8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1</cp:revision>
  <dcterms:created xsi:type="dcterms:W3CDTF">2021-08-23T21:16:58Z</dcterms:created>
  <dcterms:modified xsi:type="dcterms:W3CDTF">2021-08-23T21:28:52Z</dcterms:modified>
</cp:coreProperties>
</file>