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7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D5D0-EB81-434A-B86E-C8EE8C50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CE8B-6D2A-407C-AE6D-A0750EA4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E478-900A-49A5-8027-8F00DBF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963E-F205-4EFC-874E-8F0C7E0B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30DC-797C-4B8D-8244-5A27AB17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141E-940B-4924-B63B-24C65D80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442D-B23A-4986-9518-19990641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3F64-17B4-452E-9E68-B5E4F54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F32C-A6A7-496B-AABC-3A4D304E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71E2-44B0-4852-A8BC-A7615B8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4339A-0DC8-4ADD-B618-5975F7C1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1B44-0E84-4FE4-97A9-E7F300EB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79F7-8150-42CE-AB07-6B09AB1E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398D-92AE-4495-A7D1-E8EF0F3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5DA2-F1A6-4A82-BC20-49AE68A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9E2C-ACD8-417F-87E7-33318F3C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7691-8D86-4ECD-8FC7-BEA28D2E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FAD3-305D-4DC4-A94C-B6002559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7181-D43B-4F43-AD9F-71D3A1B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741A-9356-46F6-8C12-B18AECFE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BC78-8F4F-4825-ADD5-529C14DB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88EE-3C2E-4BDC-9B3F-041BB13C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ACD5-6D40-4B76-9C7F-A878872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F8C4-09F9-4C2F-ADCD-F9861484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D382-B528-42D7-9751-202A70A9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08E3-5642-42BF-92AA-BB1B7EC2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88B5-0233-40DA-9636-FA7F87FB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578C-7853-45FE-872B-E8F84009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7F47-F7DA-4CFC-8EA6-F4FC98F8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5B36-7901-49EA-AAD8-C355B73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6563-BC66-4E0E-9161-A7C417A2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C163-F89E-4712-A707-3153DF86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8FC4-5124-409C-8D3B-05DAE6E4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9994-F490-4415-8D6A-1CDC4FED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7E4B8-2B9D-4C82-96EC-926C7CAF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76EFD-5A1C-4952-8552-94A188508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E1B67-24DA-40D0-A861-70A4C316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2D2F7-8C64-449D-8428-A3FCCAA1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B7CD3-E822-44D8-8338-CD84B758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A772-1588-4E63-9033-37E705AA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FCED-7A33-4B56-BF33-73C9797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ECC4E-66F4-43FA-9AE4-8B47E05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163D-2F82-49C9-91C0-607C258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7E8D1-5862-463E-8D05-D6DCB0F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C310-533A-4881-9A72-DBB1DF1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68DD2-0C56-49FC-BB51-E3D517C1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977D-566C-4F78-8A16-A19900E0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0936-D15B-40EE-B42E-5CA13B5D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59DB-1522-4DC0-8C71-88258879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2E9F-1044-40B3-816A-5E09C83E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BAF2-C537-438C-AD6F-B5416528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DC0F-182E-4C17-9B60-6A369D0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582E-2CB4-4ADC-875D-A4EFA37A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F946-21AB-449F-B150-FC61B22CF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C22C-7D8C-4052-BAF5-4730C02F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0161-80BF-446C-A819-D89F67F1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4A56-5BFA-4671-B0FF-96B2F2E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D554-2CCF-4908-8D29-5DA9BA1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50330-1E38-4C60-8E6D-DC19FAD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6F96-6771-477D-BF12-A8E3932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319B-800B-45E6-BC55-DF18A684D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F5E6-2E56-42B3-A85A-643D337D056A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5CD9-2BC1-4B07-B9FD-6B3AB9DF1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6201-BEE1-4246-B3A0-0F725B8C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863C4B2-FA98-4E24-BE58-AA0F1DFE70DF}"/>
              </a:ext>
            </a:extLst>
          </p:cNvPr>
          <p:cNvGrpSpPr/>
          <p:nvPr/>
        </p:nvGrpSpPr>
        <p:grpSpPr>
          <a:xfrm>
            <a:off x="4325814" y="386862"/>
            <a:ext cx="4686268" cy="5943600"/>
            <a:chOff x="4325814" y="386862"/>
            <a:chExt cx="4686268" cy="5943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4DFFA3-039C-4E83-BBF7-D87524FFED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2" t="5640" b="7693"/>
            <a:stretch/>
          </p:blipFill>
          <p:spPr>
            <a:xfrm>
              <a:off x="4325814" y="386862"/>
              <a:ext cx="4056185" cy="5943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72410-23CC-4392-AA0C-D3736A4E89A1}"/>
                </a:ext>
              </a:extLst>
            </p:cNvPr>
            <p:cNvSpPr txBox="1"/>
            <p:nvPr/>
          </p:nvSpPr>
          <p:spPr>
            <a:xfrm>
              <a:off x="7473613" y="1325177"/>
              <a:ext cx="87923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Soil Organic Carbon    (kg m</a:t>
              </a:r>
              <a:r>
                <a:rPr lang="en-US" sz="1100" baseline="30000" dirty="0"/>
                <a:t>-2</a:t>
              </a:r>
              <a:r>
                <a:rPr lang="en-US" sz="1100" dirty="0"/>
                <a:t>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D7B446-9C5C-45B9-BBC0-44F36E0C6C3E}"/>
                </a:ext>
              </a:extLst>
            </p:cNvPr>
            <p:cNvSpPr/>
            <p:nvPr/>
          </p:nvSpPr>
          <p:spPr>
            <a:xfrm>
              <a:off x="7069015" y="527538"/>
              <a:ext cx="556847" cy="539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F65EA5-1EEC-400A-8F0D-9E97A06EE732}"/>
                </a:ext>
              </a:extLst>
            </p:cNvPr>
            <p:cNvSpPr/>
            <p:nvPr/>
          </p:nvSpPr>
          <p:spPr>
            <a:xfrm>
              <a:off x="6594230" y="5972908"/>
              <a:ext cx="1075449" cy="357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BD6716-17E1-41B9-9752-5B951AD03835}"/>
                </a:ext>
              </a:extLst>
            </p:cNvPr>
            <p:cNvGrpSpPr/>
            <p:nvPr/>
          </p:nvGrpSpPr>
          <p:grpSpPr>
            <a:xfrm>
              <a:off x="6937166" y="5829604"/>
              <a:ext cx="2074916" cy="261610"/>
              <a:chOff x="6890166" y="5793894"/>
              <a:chExt cx="2074916" cy="2616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BB38C4F-A302-48C9-9A6C-29D4D0650D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641" t="87863" r="20128" b="9573"/>
              <a:stretch/>
            </p:blipFill>
            <p:spPr>
              <a:xfrm>
                <a:off x="6890166" y="5830913"/>
                <a:ext cx="879231" cy="17584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ABFD11-9FA8-49D3-96CA-2C6058E4A516}"/>
                  </a:ext>
                </a:extLst>
              </p:cNvPr>
              <p:cNvSpPr txBox="1"/>
              <p:nvPr/>
            </p:nvSpPr>
            <p:spPr>
              <a:xfrm>
                <a:off x="7722437" y="5793894"/>
                <a:ext cx="1242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 km</a:t>
                </a:r>
              </a:p>
            </p:txBody>
          </p:sp>
        </p:grpSp>
        <p:pic>
          <p:nvPicPr>
            <p:cNvPr id="7" name="Picture 2" descr="What Is a North Arrow On a Map? – The Land Development Site">
              <a:extLst>
                <a:ext uri="{FF2B5EF4-FFF2-40B4-BE49-F238E27FC236}">
                  <a16:creationId xmlns:a16="http://schemas.microsoft.com/office/drawing/2014/main" id="{CD88C4E5-E0E5-451F-B4AD-3B78BF1EF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0" t="22137" r="28205" b="21111"/>
            <a:stretch/>
          </p:blipFill>
          <p:spPr bwMode="auto">
            <a:xfrm>
              <a:off x="7781272" y="593092"/>
              <a:ext cx="334252" cy="426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450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1</cp:revision>
  <dcterms:created xsi:type="dcterms:W3CDTF">2021-08-23T19:43:02Z</dcterms:created>
  <dcterms:modified xsi:type="dcterms:W3CDTF">2021-08-23T20:08:24Z</dcterms:modified>
</cp:coreProperties>
</file>