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pic>
        <p:nvPicPr>
          <p:cNvPr descr="chart-quiz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2022-06-21T20:28:05Z</dcterms:created>
  <dcterms:modified xsi:type="dcterms:W3CDTF">2022-06-21T20:28:05Z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2022-06-21</vt:lpwstr>
  </property>
  <property fmtid="{D5CDD505-2E9C-101B-9397-08002B2CF9AE}" pid="3" name="output">
    <vt:lpwstr>powerpoint_presentation</vt:lpwstr>
  </property>
</Properties>
</file>