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81" r:id="rId7"/>
    <p:sldId id="282" r:id="rId8"/>
    <p:sldId id="278" r:id="rId9"/>
    <p:sldId id="279" r:id="rId10"/>
    <p:sldId id="258" r:id="rId11"/>
    <p:sldId id="269" r:id="rId1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  <a:srgbClr val="C2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0871-040E-4DAE-8EB8-B92BA4EDA1C2}" v="1754" dt="2022-01-31T10:02:26.273"/>
    <p1510:client id="{B19F3FC4-7F5B-4799-8CCE-313777A9C103}" v="1040" dt="2022-01-30T23:30:12.849"/>
    <p1510:client id="{FAC94E9F-D585-DE41-BCFA-BE7649433C6B}" v="66" dt="2022-01-31T09:46:4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9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o Baldi" userId="ffb756d3-baac-428f-b867-19a6af11ad28" providerId="ADAL" clId="{FAC94E9F-D585-DE41-BCFA-BE7649433C6B}"/>
    <pc:docChg chg="undo custSel modSld">
      <pc:chgData name="Tommaso Baldi" userId="ffb756d3-baac-428f-b867-19a6af11ad28" providerId="ADAL" clId="{FAC94E9F-D585-DE41-BCFA-BE7649433C6B}" dt="2022-01-31T09:46:43.254" v="255" actId="14100"/>
      <pc:docMkLst>
        <pc:docMk/>
      </pc:docMkLst>
      <pc:sldChg chg="addSp modSp mod">
        <pc:chgData name="Tommaso Baldi" userId="ffb756d3-baac-428f-b867-19a6af11ad28" providerId="ADAL" clId="{FAC94E9F-D585-DE41-BCFA-BE7649433C6B}" dt="2022-01-31T08:43:09.270" v="39" actId="20577"/>
        <pc:sldMkLst>
          <pc:docMk/>
          <pc:sldMk cId="1042111262" sldId="257"/>
        </pc:sldMkLst>
        <pc:spChg chg="mod">
          <ac:chgData name="Tommaso Baldi" userId="ffb756d3-baac-428f-b867-19a6af11ad28" providerId="ADAL" clId="{FAC94E9F-D585-DE41-BCFA-BE7649433C6B}" dt="2022-01-31T08:42:36.881" v="33" actId="20577"/>
          <ac:spMkLst>
            <pc:docMk/>
            <pc:sldMk cId="1042111262" sldId="257"/>
            <ac:spMk id="5" creationId="{1FD1DEAE-186E-4695-B9F0-440F850F40AD}"/>
          </ac:spMkLst>
        </pc:spChg>
        <pc:spChg chg="add mod">
          <ac:chgData name="Tommaso Baldi" userId="ffb756d3-baac-428f-b867-19a6af11ad28" providerId="ADAL" clId="{FAC94E9F-D585-DE41-BCFA-BE7649433C6B}" dt="2022-01-31T08:43:09.270" v="39" actId="20577"/>
          <ac:spMkLst>
            <pc:docMk/>
            <pc:sldMk cId="1042111262" sldId="257"/>
            <ac:spMk id="8" creationId="{906F31A9-8F95-2641-98A1-F50ADE843599}"/>
          </ac:spMkLst>
        </pc:spChg>
        <pc:picChg chg="mod">
          <ac:chgData name="Tommaso Baldi" userId="ffb756d3-baac-428f-b867-19a6af11ad28" providerId="ADAL" clId="{FAC94E9F-D585-DE41-BCFA-BE7649433C6B}" dt="2022-01-31T08:41:46.970" v="29" actId="14100"/>
          <ac:picMkLst>
            <pc:docMk/>
            <pc:sldMk cId="1042111262" sldId="257"/>
            <ac:picMk id="7" creationId="{5E140A0B-D78C-4C46-B9C1-15073B85EDC6}"/>
          </ac:picMkLst>
        </pc:picChg>
      </pc:sldChg>
      <pc:sldChg chg="modSp mod">
        <pc:chgData name="Tommaso Baldi" userId="ffb756d3-baac-428f-b867-19a6af11ad28" providerId="ADAL" clId="{FAC94E9F-D585-DE41-BCFA-BE7649433C6B}" dt="2022-01-31T08:51:29.950" v="171" actId="2711"/>
        <pc:sldMkLst>
          <pc:docMk/>
          <pc:sldMk cId="773792551" sldId="259"/>
        </pc:sldMkLst>
        <pc:spChg chg="mod">
          <ac:chgData name="Tommaso Baldi" userId="ffb756d3-baac-428f-b867-19a6af11ad28" providerId="ADAL" clId="{FAC94E9F-D585-DE41-BCFA-BE7649433C6B}" dt="2022-01-31T08:51:29.950" v="171" actId="2711"/>
          <ac:spMkLst>
            <pc:docMk/>
            <pc:sldMk cId="773792551" sldId="259"/>
            <ac:spMk id="5" creationId="{ADB6A261-65F2-9942-8B16-91F006D3CA67}"/>
          </ac:spMkLst>
        </pc:spChg>
      </pc:sldChg>
      <pc:sldChg chg="modSp mod">
        <pc:chgData name="Tommaso Baldi" userId="ffb756d3-baac-428f-b867-19a6af11ad28" providerId="ADAL" clId="{FAC94E9F-D585-DE41-BCFA-BE7649433C6B}" dt="2022-01-31T09:46:43.254" v="255" actId="14100"/>
        <pc:sldMkLst>
          <pc:docMk/>
          <pc:sldMk cId="877565826" sldId="260"/>
        </pc:sldMkLst>
        <pc:graphicFrameChg chg="mod modGraphic">
          <ac:chgData name="Tommaso Baldi" userId="ffb756d3-baac-428f-b867-19a6af11ad28" providerId="ADAL" clId="{FAC94E9F-D585-DE41-BCFA-BE7649433C6B}" dt="2022-01-31T09:46:43.254" v="255" actId="14100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addSp delSp modSp mod">
        <pc:chgData name="Tommaso Baldi" userId="ffb756d3-baac-428f-b867-19a6af11ad28" providerId="ADAL" clId="{FAC94E9F-D585-DE41-BCFA-BE7649433C6B}" dt="2022-01-31T08:55:19.507" v="191" actId="1076"/>
        <pc:sldMkLst>
          <pc:docMk/>
          <pc:sldMk cId="4165861081" sldId="261"/>
        </pc:sldMkLst>
        <pc:spChg chg="mod">
          <ac:chgData name="Tommaso Baldi" userId="ffb756d3-baac-428f-b867-19a6af11ad28" providerId="ADAL" clId="{FAC94E9F-D585-DE41-BCFA-BE7649433C6B}" dt="2022-01-31T08:55:19.507" v="191" actId="1076"/>
          <ac:spMkLst>
            <pc:docMk/>
            <pc:sldMk cId="4165861081" sldId="261"/>
            <ac:spMk id="2" creationId="{B8C7EEC7-48BB-B542-9A2A-E3C09D99B916}"/>
          </ac:spMkLst>
        </pc:spChg>
        <pc:spChg chg="mod">
          <ac:chgData name="Tommaso Baldi" userId="ffb756d3-baac-428f-b867-19a6af11ad28" providerId="ADAL" clId="{FAC94E9F-D585-DE41-BCFA-BE7649433C6B}" dt="2022-01-31T08:51:44.585" v="173" actId="2711"/>
          <ac:spMkLst>
            <pc:docMk/>
            <pc:sldMk cId="4165861081" sldId="261"/>
            <ac:spMk id="3" creationId="{95885F65-CA34-4EB4-8F5E-FB16C26A44C0}"/>
          </ac:spMkLst>
        </pc:spChg>
        <pc:spChg chg="mod">
          <ac:chgData name="Tommaso Baldi" userId="ffb756d3-baac-428f-b867-19a6af11ad28" providerId="ADAL" clId="{FAC94E9F-D585-DE41-BCFA-BE7649433C6B}" dt="2022-01-31T08:53:21.321" v="181" actId="20577"/>
          <ac:spMkLst>
            <pc:docMk/>
            <pc:sldMk cId="4165861081" sldId="261"/>
            <ac:spMk id="5" creationId="{3093DC0B-6BBB-334A-BEB3-BF10941EA628}"/>
          </ac:spMkLst>
        </pc:spChg>
        <pc:spChg chg="add del">
          <ac:chgData name="Tommaso Baldi" userId="ffb756d3-baac-428f-b867-19a6af11ad28" providerId="ADAL" clId="{FAC94E9F-D585-DE41-BCFA-BE7649433C6B}" dt="2022-01-31T08:52:04.195" v="175" actId="22"/>
          <ac:spMkLst>
            <pc:docMk/>
            <pc:sldMk cId="4165861081" sldId="261"/>
            <ac:spMk id="6" creationId="{DFE68C85-A1B0-7B46-9B37-00446C830FC5}"/>
          </ac:spMkLst>
        </pc:spChg>
        <pc:spChg chg="add mod">
          <ac:chgData name="Tommaso Baldi" userId="ffb756d3-baac-428f-b867-19a6af11ad28" providerId="ADAL" clId="{FAC94E9F-D585-DE41-BCFA-BE7649433C6B}" dt="2022-01-31T08:52:48.824" v="178" actId="20577"/>
          <ac:spMkLst>
            <pc:docMk/>
            <pc:sldMk cId="4165861081" sldId="261"/>
            <ac:spMk id="8" creationId="{58B5B089-9A72-F44F-BBA4-B3C96AC9BDF9}"/>
          </ac:spMkLst>
        </pc:spChg>
      </pc:sldChg>
      <pc:sldChg chg="modSp mod">
        <pc:chgData name="Tommaso Baldi" userId="ffb756d3-baac-428f-b867-19a6af11ad28" providerId="ADAL" clId="{FAC94E9F-D585-DE41-BCFA-BE7649433C6B}" dt="2022-01-31T08:45:49.638" v="86" actId="1076"/>
        <pc:sldMkLst>
          <pc:docMk/>
          <pc:sldMk cId="710998634" sldId="263"/>
        </pc:sldMkLst>
        <pc:spChg chg="mod">
          <ac:chgData name="Tommaso Baldi" userId="ffb756d3-baac-428f-b867-19a6af11ad28" providerId="ADAL" clId="{FAC94E9F-D585-DE41-BCFA-BE7649433C6B}" dt="2022-01-31T08:40:02.816" v="20" actId="20577"/>
          <ac:spMkLst>
            <pc:docMk/>
            <pc:sldMk cId="710998634" sldId="263"/>
            <ac:spMk id="5" creationId="{7490DBC2-99E5-40F0-ACFE-87F5F94C696E}"/>
          </ac:spMkLst>
        </pc:spChg>
        <pc:spChg chg="mod">
          <ac:chgData name="Tommaso Baldi" userId="ffb756d3-baac-428f-b867-19a6af11ad28" providerId="ADAL" clId="{FAC94E9F-D585-DE41-BCFA-BE7649433C6B}" dt="2022-01-31T08:45:49.638" v="86" actId="1076"/>
          <ac:spMkLst>
            <pc:docMk/>
            <pc:sldMk cId="710998634" sldId="263"/>
            <ac:spMk id="6" creationId="{2639FFE9-EB67-2F48-959B-59D2DA91A7F2}"/>
          </ac:spMkLst>
        </pc:spChg>
      </pc:sldChg>
      <pc:sldChg chg="modSp mod">
        <pc:chgData name="Tommaso Baldi" userId="ffb756d3-baac-428f-b867-19a6af11ad28" providerId="ADAL" clId="{FAC94E9F-D585-DE41-BCFA-BE7649433C6B}" dt="2022-01-31T09:09:12.387" v="218" actId="12"/>
        <pc:sldMkLst>
          <pc:docMk/>
          <pc:sldMk cId="379846534" sldId="265"/>
        </pc:sldMkLst>
        <pc:spChg chg="mod">
          <ac:chgData name="Tommaso Baldi" userId="ffb756d3-baac-428f-b867-19a6af11ad28" providerId="ADAL" clId="{FAC94E9F-D585-DE41-BCFA-BE7649433C6B}" dt="2022-01-31T09:09:12.387" v="218" actId="12"/>
          <ac:spMkLst>
            <pc:docMk/>
            <pc:sldMk cId="379846534" sldId="265"/>
            <ac:spMk id="5" creationId="{F5617648-4D5E-4440-BED0-B653A17BF2CA}"/>
          </ac:spMkLst>
        </pc:spChg>
      </pc:sldChg>
      <pc:sldChg chg="modSp mod">
        <pc:chgData name="Tommaso Baldi" userId="ffb756d3-baac-428f-b867-19a6af11ad28" providerId="ADAL" clId="{FAC94E9F-D585-DE41-BCFA-BE7649433C6B}" dt="2022-01-31T09:11:58.840" v="222" actId="1076"/>
        <pc:sldMkLst>
          <pc:docMk/>
          <pc:sldMk cId="3302869409" sldId="266"/>
        </pc:sldMkLst>
        <pc:picChg chg="mod">
          <ac:chgData name="Tommaso Baldi" userId="ffb756d3-baac-428f-b867-19a6af11ad28" providerId="ADAL" clId="{FAC94E9F-D585-DE41-BCFA-BE7649433C6B}" dt="2022-01-31T09:11:58.840" v="222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modSp mod">
        <pc:chgData name="Tommaso Baldi" userId="ffb756d3-baac-428f-b867-19a6af11ad28" providerId="ADAL" clId="{FAC94E9F-D585-DE41-BCFA-BE7649433C6B}" dt="2022-01-31T09:24:15.033" v="254" actId="113"/>
        <pc:sldMkLst>
          <pc:docMk/>
          <pc:sldMk cId="2969118472" sldId="269"/>
        </pc:sldMkLst>
        <pc:spChg chg="mod">
          <ac:chgData name="Tommaso Baldi" userId="ffb756d3-baac-428f-b867-19a6af11ad28" providerId="ADAL" clId="{FAC94E9F-D585-DE41-BCFA-BE7649433C6B}" dt="2022-01-31T09:24:15.033" v="254" actId="113"/>
          <ac:spMkLst>
            <pc:docMk/>
            <pc:sldMk cId="2969118472" sldId="269"/>
            <ac:spMk id="12" creationId="{D7F643F0-115D-4940-AD11-4594FD0250BA}"/>
          </ac:spMkLst>
        </pc:spChg>
        <pc:picChg chg="mod">
          <ac:chgData name="Tommaso Baldi" userId="ffb756d3-baac-428f-b867-19a6af11ad28" providerId="ADAL" clId="{FAC94E9F-D585-DE41-BCFA-BE7649433C6B}" dt="2022-01-31T09:09:28.667" v="220" actId="1076"/>
          <ac:picMkLst>
            <pc:docMk/>
            <pc:sldMk cId="2969118472" sldId="269"/>
            <ac:picMk id="6" creationId="{BCA1FB01-901E-0A4C-A834-6F8D1E8A2258}"/>
          </ac:picMkLst>
        </pc:picChg>
      </pc:sldChg>
      <pc:sldChg chg="addSp delSp modSp mod">
        <pc:chgData name="Tommaso Baldi" userId="ffb756d3-baac-428f-b867-19a6af11ad28" providerId="ADAL" clId="{FAC94E9F-D585-DE41-BCFA-BE7649433C6B}" dt="2022-01-31T08:55:57.901" v="196" actId="255"/>
        <pc:sldMkLst>
          <pc:docMk/>
          <pc:sldMk cId="1160100497" sldId="276"/>
        </pc:sldMkLst>
        <pc:spChg chg="mod">
          <ac:chgData name="Tommaso Baldi" userId="ffb756d3-baac-428f-b867-19a6af11ad28" providerId="ADAL" clId="{FAC94E9F-D585-DE41-BCFA-BE7649433C6B}" dt="2022-01-31T08:55:57.901" v="196" actId="255"/>
          <ac:spMkLst>
            <pc:docMk/>
            <pc:sldMk cId="1160100497" sldId="276"/>
            <ac:spMk id="2" creationId="{82283BC4-A0D6-4B1C-AA1C-AC050CCB6376}"/>
          </ac:spMkLst>
        </pc:spChg>
        <pc:spChg chg="add del">
          <ac:chgData name="Tommaso Baldi" userId="ffb756d3-baac-428f-b867-19a6af11ad28" providerId="ADAL" clId="{FAC94E9F-D585-DE41-BCFA-BE7649433C6B}" dt="2022-01-31T08:55:10.332" v="189" actId="22"/>
          <ac:spMkLst>
            <pc:docMk/>
            <pc:sldMk cId="1160100497" sldId="276"/>
            <ac:spMk id="8" creationId="{C6B50C6B-D9F4-6E4C-A9C4-1FAE25046636}"/>
          </ac:spMkLst>
        </pc:spChg>
        <pc:spChg chg="add mod">
          <ac:chgData name="Tommaso Baldi" userId="ffb756d3-baac-428f-b867-19a6af11ad28" providerId="ADAL" clId="{FAC94E9F-D585-DE41-BCFA-BE7649433C6B}" dt="2022-01-31T08:55:26.852" v="193"/>
          <ac:spMkLst>
            <pc:docMk/>
            <pc:sldMk cId="1160100497" sldId="276"/>
            <ac:spMk id="9" creationId="{07009ABA-B270-9B41-8E75-33EB619E38A5}"/>
          </ac:spMkLst>
        </pc:spChg>
        <pc:spChg chg="mod">
          <ac:chgData name="Tommaso Baldi" userId="ffb756d3-baac-428f-b867-19a6af11ad28" providerId="ADAL" clId="{FAC94E9F-D585-DE41-BCFA-BE7649433C6B}" dt="2022-01-31T08:54:35.717" v="184" actId="20577"/>
          <ac:spMkLst>
            <pc:docMk/>
            <pc:sldMk cId="1160100497" sldId="276"/>
            <ac:spMk id="20" creationId="{CDD8CDE8-B9BD-40AD-AD72-E578F81ABDCE}"/>
          </ac:spMkLst>
        </pc:spChg>
        <pc:graphicFrameChg chg="mod modGraphic">
          <ac:chgData name="Tommaso Baldi" userId="ffb756d3-baac-428f-b867-19a6af11ad28" providerId="ADAL" clId="{FAC94E9F-D585-DE41-BCFA-BE7649433C6B}" dt="2022-01-31T08:54:43.391" v="185" actId="14100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mod">
        <pc:chgData name="Tommaso Baldi" userId="ffb756d3-baac-428f-b867-19a6af11ad28" providerId="ADAL" clId="{FAC94E9F-D585-DE41-BCFA-BE7649433C6B}" dt="2022-01-31T09:23:18.674" v="252" actId="14100"/>
        <pc:sldMkLst>
          <pc:docMk/>
          <pc:sldMk cId="1076886767" sldId="277"/>
        </pc:sldMkLst>
        <pc:spChg chg="mod">
          <ac:chgData name="Tommaso Baldi" userId="ffb756d3-baac-428f-b867-19a6af11ad28" providerId="ADAL" clId="{FAC94E9F-D585-DE41-BCFA-BE7649433C6B}" dt="2022-01-31T09:01:50.991" v="204" actId="27636"/>
          <ac:spMkLst>
            <pc:docMk/>
            <pc:sldMk cId="1076886767" sldId="277"/>
            <ac:spMk id="20" creationId="{CDD8CDE8-B9BD-40AD-AD72-E578F81ABDCE}"/>
          </ac:spMkLst>
        </pc:spChg>
        <pc:graphicFrameChg chg="add del mod modGraphic">
          <ac:chgData name="Tommaso Baldi" userId="ffb756d3-baac-428f-b867-19a6af11ad28" providerId="ADAL" clId="{FAC94E9F-D585-DE41-BCFA-BE7649433C6B}" dt="2022-01-31T09:13:55.068" v="223" actId="478"/>
          <ac:graphicFrameMkLst>
            <pc:docMk/>
            <pc:sldMk cId="1076886767" sldId="277"/>
            <ac:graphicFrameMk id="3" creationId="{81E72C25-3FF2-8C47-B10A-A6CBD6BF3294}"/>
          </ac:graphicFrameMkLst>
        </pc:graphicFrameChg>
        <pc:graphicFrameChg chg="mod modGraphic">
          <ac:chgData name="Tommaso Baldi" userId="ffb756d3-baac-428f-b867-19a6af11ad28" providerId="ADAL" clId="{FAC94E9F-D585-DE41-BCFA-BE7649433C6B}" dt="2022-01-31T09:01:26.260" v="200" actId="14100"/>
          <ac:graphicFrameMkLst>
            <pc:docMk/>
            <pc:sldMk cId="1076886767" sldId="277"/>
            <ac:graphicFrameMk id="8" creationId="{A2E9385E-DD51-4272-ABE3-F9CAE8228E43}"/>
          </ac:graphicFrameMkLst>
        </pc:graphicFrameChg>
        <pc:graphicFrameChg chg="add mod modGraphic">
          <ac:chgData name="Tommaso Baldi" userId="ffb756d3-baac-428f-b867-19a6af11ad28" providerId="ADAL" clId="{FAC94E9F-D585-DE41-BCFA-BE7649433C6B}" dt="2022-01-31T09:23:18.674" v="252" actId="14100"/>
          <ac:graphicFrameMkLst>
            <pc:docMk/>
            <pc:sldMk cId="1076886767" sldId="277"/>
            <ac:graphicFrameMk id="11" creationId="{521A365F-7A89-484F-A899-5E278BF82C32}"/>
          </ac:graphicFrameMkLst>
        </pc:graphicFrameChg>
      </pc:sldChg>
    </pc:docChg>
  </pc:docChgLst>
  <pc:docChgLst>
    <pc:chgData name="Edoardo Ruffoli" userId="a844e5dd-bfcb-4f8e-a864-c8670f31fac4" providerId="ADAL" clId="{AECD0871-040E-4DAE-8EB8-B92BA4EDA1C2}"/>
    <pc:docChg chg="undo custSel modSld">
      <pc:chgData name="Edoardo Ruffoli" userId="a844e5dd-bfcb-4f8e-a864-c8670f31fac4" providerId="ADAL" clId="{AECD0871-040E-4DAE-8EB8-B92BA4EDA1C2}" dt="2022-01-31T10:02:26.273" v="1743" actId="113"/>
      <pc:docMkLst>
        <pc:docMk/>
      </pc:docMkLst>
      <pc:sldChg chg="modSp mod">
        <pc:chgData name="Edoardo Ruffoli" userId="a844e5dd-bfcb-4f8e-a864-c8670f31fac4" providerId="ADAL" clId="{AECD0871-040E-4DAE-8EB8-B92BA4EDA1C2}" dt="2022-01-31T09:49:05.901" v="1316" actId="1076"/>
        <pc:sldMkLst>
          <pc:docMk/>
          <pc:sldMk cId="877565826" sldId="260"/>
        </pc:sldMkLst>
        <pc:spChg chg="mod">
          <ac:chgData name="Edoardo Ruffoli" userId="a844e5dd-bfcb-4f8e-a864-c8670f31fac4" providerId="ADAL" clId="{AECD0871-040E-4DAE-8EB8-B92BA4EDA1C2}" dt="2022-01-31T09:49:01.133" v="1315" actId="1076"/>
          <ac:spMkLst>
            <pc:docMk/>
            <pc:sldMk cId="877565826" sldId="260"/>
            <ac:spMk id="9" creationId="{508D7F29-CDCA-4BD0-9E44-5A74ED3526C6}"/>
          </ac:spMkLst>
        </pc:spChg>
        <pc:graphicFrameChg chg="mod modGraphic">
          <ac:chgData name="Edoardo Ruffoli" userId="a844e5dd-bfcb-4f8e-a864-c8670f31fac4" providerId="ADAL" clId="{AECD0871-040E-4DAE-8EB8-B92BA4EDA1C2}" dt="2022-01-31T09:49:05.901" v="1316" actId="1076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modSp mod">
        <pc:chgData name="Edoardo Ruffoli" userId="a844e5dd-bfcb-4f8e-a864-c8670f31fac4" providerId="ADAL" clId="{AECD0871-040E-4DAE-8EB8-B92BA4EDA1C2}" dt="2022-01-31T09:08:32.044" v="218" actId="1076"/>
        <pc:sldMkLst>
          <pc:docMk/>
          <pc:sldMk cId="4165861081" sldId="261"/>
        </pc:sldMkLst>
        <pc:spChg chg="mod">
          <ac:chgData name="Edoardo Ruffoli" userId="a844e5dd-bfcb-4f8e-a864-c8670f31fac4" providerId="ADAL" clId="{AECD0871-040E-4DAE-8EB8-B92BA4EDA1C2}" dt="2022-01-31T09:08:32.044" v="218" actId="1076"/>
          <ac:spMkLst>
            <pc:docMk/>
            <pc:sldMk cId="4165861081" sldId="261"/>
            <ac:spMk id="8" creationId="{58B5B089-9A72-F44F-BBA4-B3C96AC9BDF9}"/>
          </ac:spMkLst>
        </pc:spChg>
      </pc:sldChg>
      <pc:sldChg chg="modSp mod">
        <pc:chgData name="Edoardo Ruffoli" userId="a844e5dd-bfcb-4f8e-a864-c8670f31fac4" providerId="ADAL" clId="{AECD0871-040E-4DAE-8EB8-B92BA4EDA1C2}" dt="2022-01-31T10:02:26.273" v="1743" actId="113"/>
        <pc:sldMkLst>
          <pc:docMk/>
          <pc:sldMk cId="379846534" sldId="265"/>
        </pc:sldMkLst>
        <pc:spChg chg="mod">
          <ac:chgData name="Edoardo Ruffoli" userId="a844e5dd-bfcb-4f8e-a864-c8670f31fac4" providerId="ADAL" clId="{AECD0871-040E-4DAE-8EB8-B92BA4EDA1C2}" dt="2022-01-31T10:02:26.273" v="1743" actId="113"/>
          <ac:spMkLst>
            <pc:docMk/>
            <pc:sldMk cId="379846534" sldId="265"/>
            <ac:spMk id="5" creationId="{F5617648-4D5E-4440-BED0-B653A17BF2CA}"/>
          </ac:spMkLst>
        </pc:spChg>
      </pc:sldChg>
      <pc:sldChg chg="addSp delSp modSp mod">
        <pc:chgData name="Edoardo Ruffoli" userId="a844e5dd-bfcb-4f8e-a864-c8670f31fac4" providerId="ADAL" clId="{AECD0871-040E-4DAE-8EB8-B92BA4EDA1C2}" dt="2022-01-31T09:48:32.996" v="1311" actId="20577"/>
        <pc:sldMkLst>
          <pc:docMk/>
          <pc:sldMk cId="3302869409" sldId="266"/>
        </pc:sldMkLst>
        <pc:spChg chg="add del mod">
          <ac:chgData name="Edoardo Ruffoli" userId="a844e5dd-bfcb-4f8e-a864-c8670f31fac4" providerId="ADAL" clId="{AECD0871-040E-4DAE-8EB8-B92BA4EDA1C2}" dt="2022-01-31T09:23:40.911" v="358" actId="478"/>
          <ac:spMkLst>
            <pc:docMk/>
            <pc:sldMk cId="3302869409" sldId="266"/>
            <ac:spMk id="4" creationId="{1AB72E8A-6D17-4471-8AB0-D2DA055F838C}"/>
          </ac:spMkLst>
        </pc:spChg>
        <pc:spChg chg="mod">
          <ac:chgData name="Edoardo Ruffoli" userId="a844e5dd-bfcb-4f8e-a864-c8670f31fac4" providerId="ADAL" clId="{AECD0871-040E-4DAE-8EB8-B92BA4EDA1C2}" dt="2022-01-31T09:36:17.489" v="978" actId="20577"/>
          <ac:spMkLst>
            <pc:docMk/>
            <pc:sldMk cId="3302869409" sldId="266"/>
            <ac:spMk id="5" creationId="{FE50099B-8C5D-404A-B4AB-37E2E55C347E}"/>
          </ac:spMkLst>
        </pc:spChg>
        <pc:spChg chg="add del mod">
          <ac:chgData name="Edoardo Ruffoli" userId="a844e5dd-bfcb-4f8e-a864-c8670f31fac4" providerId="ADAL" clId="{AECD0871-040E-4DAE-8EB8-B92BA4EDA1C2}" dt="2022-01-31T09:48:32.996" v="1311" actId="20577"/>
          <ac:spMkLst>
            <pc:docMk/>
            <pc:sldMk cId="3302869409" sldId="266"/>
            <ac:spMk id="16" creationId="{E357F2B3-A25E-4AD4-9364-157C73BDF40D}"/>
          </ac:spMkLst>
        </pc:spChg>
        <pc:picChg chg="mod">
          <ac:chgData name="Edoardo Ruffoli" userId="a844e5dd-bfcb-4f8e-a864-c8670f31fac4" providerId="ADAL" clId="{AECD0871-040E-4DAE-8EB8-B92BA4EDA1C2}" dt="2022-01-31T09:24:10.980" v="370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modSp mod">
        <pc:chgData name="Edoardo Ruffoli" userId="a844e5dd-bfcb-4f8e-a864-c8670f31fac4" providerId="ADAL" clId="{AECD0871-040E-4DAE-8EB8-B92BA4EDA1C2}" dt="2022-01-31T09:07:20.460" v="217" actId="1076"/>
        <pc:sldMkLst>
          <pc:docMk/>
          <pc:sldMk cId="2969118472" sldId="269"/>
        </pc:sldMkLst>
        <pc:spChg chg="mod">
          <ac:chgData name="Edoardo Ruffoli" userId="a844e5dd-bfcb-4f8e-a864-c8670f31fac4" providerId="ADAL" clId="{AECD0871-040E-4DAE-8EB8-B92BA4EDA1C2}" dt="2022-01-31T09:07:13.084" v="216" actId="2710"/>
          <ac:spMkLst>
            <pc:docMk/>
            <pc:sldMk cId="2969118472" sldId="269"/>
            <ac:spMk id="12" creationId="{D7F643F0-115D-4940-AD11-4594FD0250BA}"/>
          </ac:spMkLst>
        </pc:spChg>
        <pc:picChg chg="mod">
          <ac:chgData name="Edoardo Ruffoli" userId="a844e5dd-bfcb-4f8e-a864-c8670f31fac4" providerId="ADAL" clId="{AECD0871-040E-4DAE-8EB8-B92BA4EDA1C2}" dt="2022-01-31T09:07:20.460" v="217" actId="1076"/>
          <ac:picMkLst>
            <pc:docMk/>
            <pc:sldMk cId="2969118472" sldId="269"/>
            <ac:picMk id="6" creationId="{BCA1FB01-901E-0A4C-A834-6F8D1E8A2258}"/>
          </ac:picMkLst>
        </pc:picChg>
      </pc:sldChg>
      <pc:sldChg chg="addSp delSp modSp mod">
        <pc:chgData name="Edoardo Ruffoli" userId="a844e5dd-bfcb-4f8e-a864-c8670f31fac4" providerId="ADAL" clId="{AECD0871-040E-4DAE-8EB8-B92BA4EDA1C2}" dt="2022-01-31T09:49:16.989" v="1318" actId="1076"/>
        <pc:sldMkLst>
          <pc:docMk/>
          <pc:sldMk cId="1160100497" sldId="276"/>
        </pc:sldMkLst>
        <pc:spChg chg="del mod">
          <ac:chgData name="Edoardo Ruffoli" userId="a844e5dd-bfcb-4f8e-a864-c8670f31fac4" providerId="ADAL" clId="{AECD0871-040E-4DAE-8EB8-B92BA4EDA1C2}" dt="2022-01-31T08:56:54.855" v="41" actId="478"/>
          <ac:spMkLst>
            <pc:docMk/>
            <pc:sldMk cId="1160100497" sldId="276"/>
            <ac:spMk id="2" creationId="{82283BC4-A0D6-4B1C-AA1C-AC050CCB6376}"/>
          </ac:spMkLst>
        </pc:spChg>
        <pc:spChg chg="add del mod">
          <ac:chgData name="Edoardo Ruffoli" userId="a844e5dd-bfcb-4f8e-a864-c8670f31fac4" providerId="ADAL" clId="{AECD0871-040E-4DAE-8EB8-B92BA4EDA1C2}" dt="2022-01-31T08:56:59.049" v="42" actId="478"/>
          <ac:spMkLst>
            <pc:docMk/>
            <pc:sldMk cId="1160100497" sldId="276"/>
            <ac:spMk id="4" creationId="{1B4ABBFF-B22F-4BD2-9CB2-9FDB299343F2}"/>
          </ac:spMkLst>
        </pc:spChg>
        <pc:spChg chg="del">
          <ac:chgData name="Edoardo Ruffoli" userId="a844e5dd-bfcb-4f8e-a864-c8670f31fac4" providerId="ADAL" clId="{AECD0871-040E-4DAE-8EB8-B92BA4EDA1C2}" dt="2022-01-31T08:56:40.741" v="38" actId="478"/>
          <ac:spMkLst>
            <pc:docMk/>
            <pc:sldMk cId="1160100497" sldId="276"/>
            <ac:spMk id="5" creationId="{1818489F-CA80-4FDA-81DB-F34038637155}"/>
          </ac:spMkLst>
        </pc:spChg>
        <pc:spChg chg="add mod">
          <ac:chgData name="Edoardo Ruffoli" userId="a844e5dd-bfcb-4f8e-a864-c8670f31fac4" providerId="ADAL" clId="{AECD0871-040E-4DAE-8EB8-B92BA4EDA1C2}" dt="2022-01-31T08:57:28.733" v="46" actId="27636"/>
          <ac:spMkLst>
            <pc:docMk/>
            <pc:sldMk cId="1160100497" sldId="276"/>
            <ac:spMk id="8" creationId="{D6CFE237-BFBE-44A7-8B90-66333E91EBC5}"/>
          </ac:spMkLst>
        </pc:spChg>
        <pc:spChg chg="del">
          <ac:chgData name="Edoardo Ruffoli" userId="a844e5dd-bfcb-4f8e-a864-c8670f31fac4" providerId="ADAL" clId="{AECD0871-040E-4DAE-8EB8-B92BA4EDA1C2}" dt="2022-01-31T08:56:34.863" v="37" actId="478"/>
          <ac:spMkLst>
            <pc:docMk/>
            <pc:sldMk cId="1160100497" sldId="276"/>
            <ac:spMk id="9" creationId="{07009ABA-B270-9B41-8E75-33EB619E38A5}"/>
          </ac:spMkLst>
        </pc:spChg>
        <pc:spChg chg="mod">
          <ac:chgData name="Edoardo Ruffoli" userId="a844e5dd-bfcb-4f8e-a864-c8670f31fac4" providerId="ADAL" clId="{AECD0871-040E-4DAE-8EB8-B92BA4EDA1C2}" dt="2022-01-31T09:49:16.989" v="1318" actId="1076"/>
          <ac:spMkLst>
            <pc:docMk/>
            <pc:sldMk cId="1160100497" sldId="276"/>
            <ac:spMk id="20" creationId="{CDD8CDE8-B9BD-40AD-AD72-E578F81ABDCE}"/>
          </ac:spMkLst>
        </pc:spChg>
        <pc:graphicFrameChg chg="mod modGraphic">
          <ac:chgData name="Edoardo Ruffoli" userId="a844e5dd-bfcb-4f8e-a864-c8670f31fac4" providerId="ADAL" clId="{AECD0871-040E-4DAE-8EB8-B92BA4EDA1C2}" dt="2022-01-31T09:49:14.805" v="1317" actId="1076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mod">
        <pc:chgData name="Edoardo Ruffoli" userId="a844e5dd-bfcb-4f8e-a864-c8670f31fac4" providerId="ADAL" clId="{AECD0871-040E-4DAE-8EB8-B92BA4EDA1C2}" dt="2022-01-31T09:48:48.405" v="1313" actId="1076"/>
        <pc:sldMkLst>
          <pc:docMk/>
          <pc:sldMk cId="1076886767" sldId="277"/>
        </pc:sldMkLst>
        <pc:spChg chg="del">
          <ac:chgData name="Edoardo Ruffoli" userId="a844e5dd-bfcb-4f8e-a864-c8670f31fac4" providerId="ADAL" clId="{AECD0871-040E-4DAE-8EB8-B92BA4EDA1C2}" dt="2022-01-31T08:59:05.595" v="62" actId="478"/>
          <ac:spMkLst>
            <pc:docMk/>
            <pc:sldMk cId="1076886767" sldId="277"/>
            <ac:spMk id="2" creationId="{82283BC4-A0D6-4B1C-AA1C-AC050CCB6376}"/>
          </ac:spMkLst>
        </pc:spChg>
        <pc:spChg chg="add del mod">
          <ac:chgData name="Edoardo Ruffoli" userId="a844e5dd-bfcb-4f8e-a864-c8670f31fac4" providerId="ADAL" clId="{AECD0871-040E-4DAE-8EB8-B92BA4EDA1C2}" dt="2022-01-31T08:59:08.716" v="63" actId="478"/>
          <ac:spMkLst>
            <pc:docMk/>
            <pc:sldMk cId="1076886767" sldId="277"/>
            <ac:spMk id="4" creationId="{4431EA9D-E732-4F3C-897F-6F2F1429EB68}"/>
          </ac:spMkLst>
        </pc:spChg>
        <pc:spChg chg="del">
          <ac:chgData name="Edoardo Ruffoli" userId="a844e5dd-bfcb-4f8e-a864-c8670f31fac4" providerId="ADAL" clId="{AECD0871-040E-4DAE-8EB8-B92BA4EDA1C2}" dt="2022-01-31T09:00:56.726" v="141" actId="478"/>
          <ac:spMkLst>
            <pc:docMk/>
            <pc:sldMk cId="1076886767" sldId="277"/>
            <ac:spMk id="5" creationId="{1818489F-CA80-4FDA-81DB-F34038637155}"/>
          </ac:spMkLst>
        </pc:spChg>
        <pc:spChg chg="add mod">
          <ac:chgData name="Edoardo Ruffoli" userId="a844e5dd-bfcb-4f8e-a864-c8670f31fac4" providerId="ADAL" clId="{AECD0871-040E-4DAE-8EB8-B92BA4EDA1C2}" dt="2022-01-31T08:59:00.224" v="61" actId="20577"/>
          <ac:spMkLst>
            <pc:docMk/>
            <pc:sldMk cId="1076886767" sldId="277"/>
            <ac:spMk id="6" creationId="{80C766C2-039B-4F89-A793-65C5B0189EF6}"/>
          </ac:spMkLst>
        </pc:spChg>
        <pc:spChg chg="add mod">
          <ac:chgData name="Edoardo Ruffoli" userId="a844e5dd-bfcb-4f8e-a864-c8670f31fac4" providerId="ADAL" clId="{AECD0871-040E-4DAE-8EB8-B92BA4EDA1C2}" dt="2022-01-31T09:48:48.405" v="1313" actId="1076"/>
          <ac:spMkLst>
            <pc:docMk/>
            <pc:sldMk cId="1076886767" sldId="277"/>
            <ac:spMk id="7" creationId="{AB6AB111-C48B-4C43-B0A9-A0FD2BD4A568}"/>
          </ac:spMkLst>
        </pc:spChg>
        <pc:spChg chg="add del mod">
          <ac:chgData name="Edoardo Ruffoli" userId="a844e5dd-bfcb-4f8e-a864-c8670f31fac4" providerId="ADAL" clId="{AECD0871-040E-4DAE-8EB8-B92BA4EDA1C2}" dt="2022-01-31T09:19:44.479" v="312" actId="478"/>
          <ac:spMkLst>
            <pc:docMk/>
            <pc:sldMk cId="1076886767" sldId="277"/>
            <ac:spMk id="9" creationId="{419B81A9-60E5-40B9-ABC4-BA071B0AD115}"/>
          </ac:spMkLst>
        </pc:spChg>
        <pc:spChg chg="add del mod">
          <ac:chgData name="Edoardo Ruffoli" userId="a844e5dd-bfcb-4f8e-a864-c8670f31fac4" providerId="ADAL" clId="{AECD0871-040E-4DAE-8EB8-B92BA4EDA1C2}" dt="2022-01-31T09:22:02.118" v="341" actId="478"/>
          <ac:spMkLst>
            <pc:docMk/>
            <pc:sldMk cId="1076886767" sldId="277"/>
            <ac:spMk id="13" creationId="{5B9D29FE-1C29-4B52-A7A0-95DCFDDCA1E3}"/>
          </ac:spMkLst>
        </pc:spChg>
        <pc:spChg chg="del mod">
          <ac:chgData name="Edoardo Ruffoli" userId="a844e5dd-bfcb-4f8e-a864-c8670f31fac4" providerId="ADAL" clId="{AECD0871-040E-4DAE-8EB8-B92BA4EDA1C2}" dt="2022-01-31T09:21:58.384" v="340" actId="478"/>
          <ac:spMkLst>
            <pc:docMk/>
            <pc:sldMk cId="1076886767" sldId="277"/>
            <ac:spMk id="20" creationId="{CDD8CDE8-B9BD-40AD-AD72-E578F81ABDCE}"/>
          </ac:spMkLst>
        </pc:spChg>
        <pc:graphicFrameChg chg="add del">
          <ac:chgData name="Edoardo Ruffoli" userId="a844e5dd-bfcb-4f8e-a864-c8670f31fac4" providerId="ADAL" clId="{AECD0871-040E-4DAE-8EB8-B92BA4EDA1C2}" dt="2022-01-31T09:25:13.283" v="380"/>
          <ac:graphicFrameMkLst>
            <pc:docMk/>
            <pc:sldMk cId="1076886767" sldId="277"/>
            <ac:graphicFrameMk id="2" creationId="{416E44F8-961A-4B6F-B418-B042B00D6958}"/>
          </ac:graphicFrameMkLst>
        </pc:graphicFrameChg>
        <pc:graphicFrameChg chg="mod modGraphic">
          <ac:chgData name="Edoardo Ruffoli" userId="a844e5dd-bfcb-4f8e-a864-c8670f31fac4" providerId="ADAL" clId="{AECD0871-040E-4DAE-8EB8-B92BA4EDA1C2}" dt="2022-01-31T09:12:58.926" v="266"/>
          <ac:graphicFrameMkLst>
            <pc:docMk/>
            <pc:sldMk cId="1076886767" sldId="277"/>
            <ac:graphicFrameMk id="3" creationId="{81E72C25-3FF2-8C47-B10A-A6CBD6BF3294}"/>
          </ac:graphicFrameMkLst>
        </pc:graphicFrameChg>
        <pc:graphicFrameChg chg="add mod modGraphic">
          <ac:chgData name="Edoardo Ruffoli" userId="a844e5dd-bfcb-4f8e-a864-c8670f31fac4" providerId="ADAL" clId="{AECD0871-040E-4DAE-8EB8-B92BA4EDA1C2}" dt="2022-01-31T09:48:45.309" v="1312" actId="1076"/>
          <ac:graphicFrameMkLst>
            <pc:docMk/>
            <pc:sldMk cId="1076886767" sldId="277"/>
            <ac:graphicFrameMk id="5" creationId="{17622999-BE19-4E5A-922A-2A33D5C80D47}"/>
          </ac:graphicFrameMkLst>
        </pc:graphicFrameChg>
        <pc:graphicFrameChg chg="add del mod">
          <ac:chgData name="Edoardo Ruffoli" userId="a844e5dd-bfcb-4f8e-a864-c8670f31fac4" providerId="ADAL" clId="{AECD0871-040E-4DAE-8EB8-B92BA4EDA1C2}" dt="2022-01-31T09:02:22.303" v="156" actId="478"/>
          <ac:graphicFrameMkLst>
            <pc:docMk/>
            <pc:sldMk cId="1076886767" sldId="277"/>
            <ac:graphicFrameMk id="7" creationId="{6B622E85-15DA-420E-8B31-52A33AD56A18}"/>
          </ac:graphicFrameMkLst>
        </pc:graphicFrameChg>
        <pc:graphicFrameChg chg="del">
          <ac:chgData name="Edoardo Ruffoli" userId="a844e5dd-bfcb-4f8e-a864-c8670f31fac4" providerId="ADAL" clId="{AECD0871-040E-4DAE-8EB8-B92BA4EDA1C2}" dt="2022-01-31T09:01:26.250" v="154" actId="478"/>
          <ac:graphicFrameMkLst>
            <pc:docMk/>
            <pc:sldMk cId="1076886767" sldId="277"/>
            <ac:graphicFrameMk id="8" creationId="{A2E9385E-DD51-4272-ABE3-F9CAE8228E43}"/>
          </ac:graphicFrameMkLst>
        </pc:graphicFrameChg>
        <pc:graphicFrameChg chg="add del mod">
          <ac:chgData name="Edoardo Ruffoli" userId="a844e5dd-bfcb-4f8e-a864-c8670f31fac4" providerId="ADAL" clId="{AECD0871-040E-4DAE-8EB8-B92BA4EDA1C2}" dt="2022-01-31T09:02:39.046" v="158"/>
          <ac:graphicFrameMkLst>
            <pc:docMk/>
            <pc:sldMk cId="1076886767" sldId="277"/>
            <ac:graphicFrameMk id="10" creationId="{196CF652-800B-4049-942F-AED97ECAA442}"/>
          </ac:graphicFrameMkLst>
        </pc:graphicFrameChg>
        <pc:graphicFrameChg chg="del mod modGraphic">
          <ac:chgData name="Edoardo Ruffoli" userId="a844e5dd-bfcb-4f8e-a864-c8670f31fac4" providerId="ADAL" clId="{AECD0871-040E-4DAE-8EB8-B92BA4EDA1C2}" dt="2022-01-31T09:31:23.432" v="711" actId="478"/>
          <ac:graphicFrameMkLst>
            <pc:docMk/>
            <pc:sldMk cId="1076886767" sldId="277"/>
            <ac:graphicFrameMk id="11" creationId="{521A365F-7A89-484F-A899-5E278BF82C32}"/>
          </ac:graphicFrameMkLst>
        </pc:graphicFrameChg>
      </pc:sldChg>
    </pc:docChg>
  </pc:docChgLst>
  <pc:docChgLst>
    <pc:chgData name="Tommaso Baldi" userId="S::t.baldi1@studenti.unipi.it::ffb756d3-baac-428f-b867-19a6af11ad28" providerId="AD" clId="Web-{B19F3FC4-7F5B-4799-8CCE-313777A9C103}"/>
    <pc:docChg chg="addSld delSld modSld sldOrd">
      <pc:chgData name="Tommaso Baldi" userId="S::t.baldi1@studenti.unipi.it::ffb756d3-baac-428f-b867-19a6af11ad28" providerId="AD" clId="Web-{B19F3FC4-7F5B-4799-8CCE-313777A9C103}" dt="2022-01-30T23:30:12.849" v="270"/>
      <pc:docMkLst>
        <pc:docMk/>
      </pc:docMkLst>
      <pc:sldChg chg="addSp delSp modSp ord">
        <pc:chgData name="Tommaso Baldi" userId="S::t.baldi1@studenti.unipi.it::ffb756d3-baac-428f-b867-19a6af11ad28" providerId="AD" clId="Web-{B19F3FC4-7F5B-4799-8CCE-313777A9C103}" dt="2022-01-30T23:30:12.849" v="270"/>
        <pc:sldMkLst>
          <pc:docMk/>
          <pc:sldMk cId="877565826" sldId="260"/>
        </pc:sldMkLst>
        <pc:spChg chg="mod">
          <ac:chgData name="Tommaso Baldi" userId="S::t.baldi1@studenti.unipi.it::ffb756d3-baac-428f-b867-19a6af11ad28" providerId="AD" clId="Web-{B19F3FC4-7F5B-4799-8CCE-313777A9C103}" dt="2022-01-30T23:29:50.177" v="265" actId="1076"/>
          <ac:spMkLst>
            <pc:docMk/>
            <pc:sldMk cId="877565826" sldId="260"/>
            <ac:spMk id="2" creationId="{B8C7EEC7-48BB-B542-9A2A-E3C09D99B916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30:02.677" v="268" actId="1076"/>
          <ac:spMkLst>
            <pc:docMk/>
            <pc:sldMk cId="877565826" sldId="260"/>
            <ac:spMk id="9" creationId="{508D7F29-CDCA-4BD0-9E44-5A74ED3526C6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26:22.782" v="215"/>
          <ac:graphicFrameMkLst>
            <pc:docMk/>
            <pc:sldMk cId="877565826" sldId="260"/>
            <ac:graphicFrameMk id="4" creationId="{9876732F-98FF-481A-B07F-D31E8EB122ED}"/>
          </ac:graphicFrameMkLst>
        </pc:graphicFrameChg>
        <pc:graphicFrameChg chg="add del mod modGraphic">
          <ac:chgData name="Tommaso Baldi" userId="S::t.baldi1@studenti.unipi.it::ffb756d3-baac-428f-b867-19a6af11ad28" providerId="AD" clId="Web-{B19F3FC4-7F5B-4799-8CCE-313777A9C103}" dt="2022-01-30T23:27:50.956" v="237"/>
          <ac:graphicFrameMkLst>
            <pc:docMk/>
            <pc:sldMk cId="877565826" sldId="260"/>
            <ac:graphicFrameMk id="6" creationId="{216CB8CA-A06A-4A34-8841-BC95C8D580FA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30:12.849" v="270"/>
          <ac:graphicFrameMkLst>
            <pc:docMk/>
            <pc:sldMk cId="877565826" sldId="260"/>
            <ac:graphicFrameMk id="8" creationId="{F92A602C-470F-4CEC-A9CB-454325C04ADD}"/>
          </ac:graphicFrameMkLst>
        </pc:graphicFrameChg>
      </pc:sldChg>
      <pc:sldChg chg="addSp modSp del">
        <pc:chgData name="Tommaso Baldi" userId="S::t.baldi1@studenti.unipi.it::ffb756d3-baac-428f-b867-19a6af11ad28" providerId="AD" clId="Web-{B19F3FC4-7F5B-4799-8CCE-313777A9C103}" dt="2022-01-30T23:09:28.966" v="80"/>
        <pc:sldMkLst>
          <pc:docMk/>
          <pc:sldMk cId="3582088358" sldId="264"/>
        </pc:sldMkLst>
        <pc:spChg chg="mod">
          <ac:chgData name="Tommaso Baldi" userId="S::t.baldi1@studenti.unipi.it::ffb756d3-baac-428f-b867-19a6af11ad28" providerId="AD" clId="Web-{B19F3FC4-7F5B-4799-8CCE-313777A9C103}" dt="2022-01-30T23:00:11.624" v="22" actId="20577"/>
          <ac:spMkLst>
            <pc:docMk/>
            <pc:sldMk cId="3582088358" sldId="264"/>
            <ac:spMk id="2" creationId="{5A91C834-1531-EF45-9F75-1C146E72C46B}"/>
          </ac:spMkLst>
        </pc:spChg>
        <pc:graphicFrameChg chg="add mod modGraphic">
          <ac:chgData name="Tommaso Baldi" userId="S::t.baldi1@studenti.unipi.it::ffb756d3-baac-428f-b867-19a6af11ad28" providerId="AD" clId="Web-{B19F3FC4-7F5B-4799-8CCE-313777A9C103}" dt="2022-01-30T23:09:02.997" v="77"/>
          <ac:graphicFrameMkLst>
            <pc:docMk/>
            <pc:sldMk cId="3582088358" sldId="264"/>
            <ac:graphicFrameMk id="4" creationId="{6217668F-7E37-4F99-8CC7-4F6BE7C53C40}"/>
          </ac:graphicFrameMkLst>
        </pc:graphicFrameChg>
      </pc:sldChg>
      <pc:sldChg chg="addSp delSp modSp mod ord modClrScheme chgLayout">
        <pc:chgData name="Tommaso Baldi" userId="S::t.baldi1@studenti.unipi.it::ffb756d3-baac-428f-b867-19a6af11ad28" providerId="AD" clId="Web-{B19F3FC4-7F5B-4799-8CCE-313777A9C103}" dt="2022-01-30T23:25:12.984" v="203" actId="1076"/>
        <pc:sldMkLst>
          <pc:docMk/>
          <pc:sldMk cId="3302869409" sldId="266"/>
        </pc:sldMkLst>
        <pc:spChg chg="mod">
          <ac:chgData name="Tommaso Baldi" userId="S::t.baldi1@studenti.unipi.it::ffb756d3-baac-428f-b867-19a6af11ad28" providerId="AD" clId="Web-{B19F3FC4-7F5B-4799-8CCE-313777A9C103}" dt="2022-01-30T23:18:49.273" v="148"/>
          <ac:spMkLst>
            <pc:docMk/>
            <pc:sldMk cId="3302869409" sldId="266"/>
            <ac:spMk id="2" creationId="{5A91C834-1531-EF45-9F75-1C146E72C46B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24:40.796" v="198" actId="20577"/>
          <ac:spMkLst>
            <pc:docMk/>
            <pc:sldMk cId="3302869409" sldId="266"/>
            <ac:spMk id="5" creationId="{FE50099B-8C5D-404A-B4AB-37E2E55C347E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0" creationId="{DCE70094-804F-4D25-8089-52DC825C21D0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2" creationId="{EE151F9E-1A85-4F33-ABC1-043A48CF1B61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8:49.273" v="147"/>
          <ac:spMkLst>
            <pc:docMk/>
            <pc:sldMk cId="3302869409" sldId="266"/>
            <ac:spMk id="14" creationId="{5A0727B5-9BB4-4639-A3E2-DA92988BE53C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25:00.077" v="201" actId="1076"/>
          <ac:spMkLst>
            <pc:docMk/>
            <pc:sldMk cId="3302869409" sldId="266"/>
            <ac:spMk id="16" creationId="{E357F2B3-A25E-4AD4-9364-157C73BDF40D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05:23.255" v="41"/>
          <ac:graphicFrameMkLst>
            <pc:docMk/>
            <pc:sldMk cId="3302869409" sldId="266"/>
            <ac:graphicFrameMk id="4" creationId="{045F6BFD-FBB8-4DF3-9B3F-E576ABE1B641}"/>
          </ac:graphicFrameMkLst>
        </pc:graphicFrameChg>
        <pc:picChg chg="add mod">
          <ac:chgData name="Tommaso Baldi" userId="S::t.baldi1@studenti.unipi.it::ffb756d3-baac-428f-b867-19a6af11ad28" providerId="AD" clId="Web-{B19F3FC4-7F5B-4799-8CCE-313777A9C103}" dt="2022-01-30T23:25:12.984" v="203" actId="1076"/>
          <ac:picMkLst>
            <pc:docMk/>
            <pc:sldMk cId="3302869409" sldId="266"/>
            <ac:picMk id="6" creationId="{A2C9D1B0-CE0C-4A3B-AC61-0CA625E58650}"/>
          </ac:picMkLst>
        </pc:picChg>
      </pc:sldChg>
      <pc:sldChg chg="addSp delSp modSp mod ord modClrScheme chgLayout">
        <pc:chgData name="Tommaso Baldi" userId="S::t.baldi1@studenti.unipi.it::ffb756d3-baac-428f-b867-19a6af11ad28" providerId="AD" clId="Web-{B19F3FC4-7F5B-4799-8CCE-313777A9C103}" dt="2022-01-30T23:27:03.783" v="226"/>
        <pc:sldMkLst>
          <pc:docMk/>
          <pc:sldMk cId="1160100497" sldId="276"/>
        </pc:sldMkLst>
        <pc:spChg chg="mod">
          <ac:chgData name="Tommaso Baldi" userId="S::t.baldi1@studenti.unipi.it::ffb756d3-baac-428f-b867-19a6af11ad28" providerId="AD" clId="Web-{B19F3FC4-7F5B-4799-8CCE-313777A9C103}" dt="2022-01-30T23:14:02.955" v="114"/>
          <ac:spMkLst>
            <pc:docMk/>
            <pc:sldMk cId="1160100497" sldId="276"/>
            <ac:spMk id="2" creationId="{82283BC4-A0D6-4B1C-AA1C-AC050CCB6376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0" creationId="{9ED976D1-59E4-4F2E-8C8F-2E22E87BE344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2" creationId="{BF3AE1D9-2065-49D3-8F63-E9CAB6E4A8E3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2.349" v="49"/>
          <ac:spMkLst>
            <pc:docMk/>
            <pc:sldMk cId="1160100497" sldId="276"/>
            <ac:spMk id="14" creationId="{2155EFAA-2ED0-424A-B6A3-00B45D6D9890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6" creationId="{CD515A8F-6D20-4142-AE82-5FB7F6A4FE99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7" creationId="{E87DEAA0-BC9E-43B1-ADCB-96A8DF93CCC4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06:09.365" v="51"/>
          <ac:spMkLst>
            <pc:docMk/>
            <pc:sldMk cId="1160100497" sldId="276"/>
            <ac:spMk id="18" creationId="{236ABC01-927F-40E0-92F4-700C131888F5}"/>
          </ac:spMkLst>
        </pc:spChg>
        <pc:spChg chg="add mod">
          <ac:chgData name="Tommaso Baldi" userId="S::t.baldi1@studenti.unipi.it::ffb756d3-baac-428f-b867-19a6af11ad28" providerId="AD" clId="Web-{B19F3FC4-7F5B-4799-8CCE-313777A9C103}" dt="2022-01-30T23:16:09.145" v="142" actId="20577"/>
          <ac:spMkLst>
            <pc:docMk/>
            <pc:sldMk cId="1160100497" sldId="276"/>
            <ac:spMk id="20" creationId="{CDD8CDE8-B9BD-40AD-AD72-E578F81ABDCE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4:02.815" v="113"/>
          <ac:spMkLst>
            <pc:docMk/>
            <pc:sldMk cId="1160100497" sldId="276"/>
            <ac:spMk id="25" creationId="{F9C2E7F1-278A-4033-BDA7-FA1886D281C1}"/>
          </ac:spMkLst>
        </pc:spChg>
        <pc:spChg chg="add del mod">
          <ac:chgData name="Tommaso Baldi" userId="S::t.baldi1@studenti.unipi.it::ffb756d3-baac-428f-b867-19a6af11ad28" providerId="AD" clId="Web-{B19F3FC4-7F5B-4799-8CCE-313777A9C103}" dt="2022-01-30T23:14:02.815" v="113"/>
          <ac:spMkLst>
            <pc:docMk/>
            <pc:sldMk cId="1160100497" sldId="276"/>
            <ac:spMk id="27" creationId="{D19F1D84-9826-4C62-BE2E-C049FF6570B6}"/>
          </ac:spMkLst>
        </pc:spChg>
        <pc:graphicFrameChg chg="add del mod modGraphic">
          <ac:chgData name="Tommaso Baldi" userId="S::t.baldi1@studenti.unipi.it::ffb756d3-baac-428f-b867-19a6af11ad28" providerId="AD" clId="Web-{B19F3FC4-7F5B-4799-8CCE-313777A9C103}" dt="2022-01-30T23:12:50.860" v="106"/>
          <ac:graphicFrameMkLst>
            <pc:docMk/>
            <pc:sldMk cId="1160100497" sldId="276"/>
            <ac:graphicFrameMk id="4" creationId="{79E64DB9-0C20-4BB8-8259-9FCE745ACE66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27:03.783" v="226"/>
          <ac:graphicFrameMkLst>
            <pc:docMk/>
            <pc:sldMk cId="1160100497" sldId="276"/>
            <ac:graphicFrameMk id="7" creationId="{0EB463E1-7B28-41FD-A5CD-23AC6C5AF3DE}"/>
          </ac:graphicFrameMkLst>
        </pc:graphicFrameChg>
      </pc:sldChg>
      <pc:sldChg chg="addSp delSp modSp add mod ord replId modClrScheme chgLayout">
        <pc:chgData name="Tommaso Baldi" userId="S::t.baldi1@studenti.unipi.it::ffb756d3-baac-428f-b867-19a6af11ad28" providerId="AD" clId="Web-{B19F3FC4-7F5B-4799-8CCE-313777A9C103}" dt="2022-01-30T23:26:53.017" v="225"/>
        <pc:sldMkLst>
          <pc:docMk/>
          <pc:sldMk cId="1076886767" sldId="277"/>
        </pc:sldMkLst>
        <pc:spChg chg="mod">
          <ac:chgData name="Tommaso Baldi" userId="S::t.baldi1@studenti.unipi.it::ffb756d3-baac-428f-b867-19a6af11ad28" providerId="AD" clId="Web-{B19F3FC4-7F5B-4799-8CCE-313777A9C103}" dt="2022-01-30T23:14:19.190" v="115"/>
          <ac:spMkLst>
            <pc:docMk/>
            <pc:sldMk cId="1076886767" sldId="277"/>
            <ac:spMk id="2" creationId="{82283BC4-A0D6-4B1C-AA1C-AC050CCB6376}"/>
          </ac:spMkLst>
        </pc:spChg>
        <pc:spChg chg="mod">
          <ac:chgData name="Tommaso Baldi" userId="S::t.baldi1@studenti.unipi.it::ffb756d3-baac-428f-b867-19a6af11ad28" providerId="AD" clId="Web-{B19F3FC4-7F5B-4799-8CCE-313777A9C103}" dt="2022-01-30T23:14:19.190" v="115"/>
          <ac:spMkLst>
            <pc:docMk/>
            <pc:sldMk cId="1076886767" sldId="277"/>
            <ac:spMk id="20" creationId="{CDD8CDE8-B9BD-40AD-AD72-E578F81ABDCE}"/>
          </ac:spMkLst>
        </pc:spChg>
        <pc:graphicFrameChg chg="del mod modGraphic">
          <ac:chgData name="Tommaso Baldi" userId="S::t.baldi1@studenti.unipi.it::ffb756d3-baac-428f-b867-19a6af11ad28" providerId="AD" clId="Web-{B19F3FC4-7F5B-4799-8CCE-313777A9C103}" dt="2022-01-30T23:10:05.217" v="85"/>
          <ac:graphicFrameMkLst>
            <pc:docMk/>
            <pc:sldMk cId="1076886767" sldId="277"/>
            <ac:graphicFrameMk id="4" creationId="{79E64DB9-0C20-4BB8-8259-9FCE745ACE66}"/>
          </ac:graphicFrameMkLst>
        </pc:graphicFrameChg>
        <pc:graphicFrameChg chg="add del mod">
          <ac:chgData name="Tommaso Baldi" userId="S::t.baldi1@studenti.unipi.it::ffb756d3-baac-428f-b867-19a6af11ad28" providerId="AD" clId="Web-{B19F3FC4-7F5B-4799-8CCE-313777A9C103}" dt="2022-01-30T23:09:53.779" v="84"/>
          <ac:graphicFrameMkLst>
            <pc:docMk/>
            <pc:sldMk cId="1076886767" sldId="277"/>
            <ac:graphicFrameMk id="6" creationId="{6007C519-14BC-4FE0-8A22-A2920D14A83C}"/>
          </ac:graphicFrameMkLst>
        </pc:graphicFrameChg>
        <pc:graphicFrameChg chg="add mod modGraphic">
          <ac:chgData name="Tommaso Baldi" userId="S::t.baldi1@studenti.unipi.it::ffb756d3-baac-428f-b867-19a6af11ad28" providerId="AD" clId="Web-{B19F3FC4-7F5B-4799-8CCE-313777A9C103}" dt="2022-01-30T23:26:53.017" v="225"/>
          <ac:graphicFrameMkLst>
            <pc:docMk/>
            <pc:sldMk cId="1076886767" sldId="277"/>
            <ac:graphicFrameMk id="8" creationId="{A2E9385E-DD51-4272-ABE3-F9CAE8228E4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03/03/2022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Fare </a:t>
            </a:r>
            <a:r>
              <a:rPr lang="en-US" noProof="0" err="1"/>
              <a:t>clic</a:t>
            </a:r>
            <a:r>
              <a:rPr lang="en-US" noProof="0"/>
              <a:t> per </a:t>
            </a:r>
            <a:r>
              <a:rPr lang="en-US" noProof="0" err="1"/>
              <a:t>modificare</a:t>
            </a:r>
            <a:r>
              <a:rPr lang="en-US" noProof="0"/>
              <a:t> </a:t>
            </a:r>
            <a:r>
              <a:rPr lang="en-US" noProof="0" err="1"/>
              <a:t>gli</a:t>
            </a:r>
            <a:r>
              <a:rPr lang="en-US" noProof="0"/>
              <a:t> </a:t>
            </a:r>
            <a:r>
              <a:rPr lang="en-US" noProof="0" err="1"/>
              <a:t>stili</a:t>
            </a:r>
            <a:r>
              <a:rPr lang="en-US" noProof="0"/>
              <a:t> del </a:t>
            </a:r>
            <a:r>
              <a:rPr lang="en-US" noProof="0" err="1"/>
              <a:t>testo</a:t>
            </a:r>
            <a:r>
              <a:rPr lang="en-US" noProof="0"/>
              <a:t> </a:t>
            </a:r>
            <a:r>
              <a:rPr lang="en-US" noProof="0" err="1"/>
              <a:t>dello</a:t>
            </a:r>
            <a:r>
              <a:rPr lang="en-US" noProof="0"/>
              <a:t> schema</a:t>
            </a:r>
          </a:p>
          <a:p>
            <a:pPr lvl="1"/>
            <a:r>
              <a:rPr lang="en-US" noProof="0"/>
              <a:t>Secondo </a:t>
            </a:r>
            <a:r>
              <a:rPr lang="en-US" noProof="0" err="1"/>
              <a:t>livello</a:t>
            </a:r>
            <a:endParaRPr lang="en-US" noProof="0"/>
          </a:p>
          <a:p>
            <a:pPr lvl="2"/>
            <a:r>
              <a:rPr lang="en-US" noProof="0" err="1"/>
              <a:t>Terzo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  <a:p>
            <a:pPr lvl="3"/>
            <a:r>
              <a:rPr lang="en-US" noProof="0"/>
              <a:t>Quarto </a:t>
            </a:r>
            <a:r>
              <a:rPr lang="en-US" noProof="0" err="1"/>
              <a:t>livello</a:t>
            </a:r>
            <a:endParaRPr lang="en-US" noProof="0"/>
          </a:p>
          <a:p>
            <a:pPr lvl="4"/>
            <a:r>
              <a:rPr lang="en-US" noProof="0" err="1"/>
              <a:t>Quinto</a:t>
            </a:r>
            <a:r>
              <a:rPr lang="en-US" noProof="0"/>
              <a:t> </a:t>
            </a:r>
            <a:r>
              <a:rPr lang="en-US" noProof="0" err="1"/>
              <a:t>livello</a:t>
            </a:r>
            <a:endParaRPr lang="en-US" noProof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321706"/>
            <a:ext cx="9144000" cy="420086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Master’s degree in Artificial Intelligence and Data Engineering</a:t>
            </a:r>
            <a:br>
              <a:rPr lang="en-US" i="1" dirty="0"/>
            </a:br>
            <a:br>
              <a:rPr lang="it-IT" dirty="0"/>
            </a:br>
            <a:r>
              <a:rPr lang="en-US" dirty="0"/>
              <a:t>Data Mining and Machine Learning</a:t>
            </a:r>
            <a:br>
              <a:rPr lang="it-IT" dirty="0"/>
            </a:br>
            <a:br>
              <a:rPr lang="en-US" dirty="0"/>
            </a:br>
            <a:br>
              <a:rPr lang="en-US" b="1" i="1" dirty="0"/>
            </a:br>
            <a:r>
              <a:rPr lang="en-US" b="1" i="1" dirty="0"/>
              <a:t>Crypto Predictor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128053"/>
            <a:ext cx="6400800" cy="1408241"/>
          </a:xfrm>
        </p:spPr>
        <p:txBody>
          <a:bodyPr/>
          <a:lstStyle/>
          <a:p>
            <a:r>
              <a:rPr lang="it-IT" dirty="0"/>
              <a:t>Enrico Nello, Matteo Pierucci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1" y="191655"/>
            <a:ext cx="8666395" cy="918578"/>
          </a:xfrm>
        </p:spPr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D1DEAE-186E-4695-B9F0-440F850F40AD}"/>
              </a:ext>
            </a:extLst>
          </p:cNvPr>
          <p:cNvSpPr txBox="1"/>
          <p:nvPr/>
        </p:nvSpPr>
        <p:spPr>
          <a:xfrm>
            <a:off x="286504" y="1166842"/>
            <a:ext cx="8570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1" dirty="0"/>
              <a:t>Crypto Predictor</a:t>
            </a:r>
            <a:r>
              <a:rPr lang="en-GB" sz="2400" dirty="0"/>
              <a:t> is a tool which aim is to help users in crypto currencies trading, providing a trend prediction for a specified coin.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More specifically, it provides a prediction </a:t>
            </a:r>
            <a:r>
              <a:rPr lang="it-IT" sz="2400" dirty="0" err="1"/>
              <a:t>based</a:t>
            </a:r>
            <a:r>
              <a:rPr lang="it-IT" sz="2400" dirty="0"/>
              <a:t> on a </a:t>
            </a:r>
            <a:r>
              <a:rPr lang="it-IT" sz="2400" dirty="0" err="1"/>
              <a:t>Classifier</a:t>
            </a:r>
            <a:r>
              <a:rPr lang="it-IT" sz="2400" dirty="0"/>
              <a:t> </a:t>
            </a:r>
            <a:r>
              <a:rPr lang="it-IT" sz="2400" dirty="0" err="1"/>
              <a:t>trained</a:t>
            </a:r>
            <a:r>
              <a:rPr lang="it-IT" sz="2400" dirty="0"/>
              <a:t> </a:t>
            </a:r>
            <a:r>
              <a:rPr lang="it-IT" sz="2400" dirty="0" err="1"/>
              <a:t>upon</a:t>
            </a:r>
            <a:r>
              <a:rPr lang="it-IT" sz="2400" dirty="0"/>
              <a:t> </a:t>
            </a:r>
            <a:r>
              <a:rPr lang="it-IT" sz="2400" dirty="0" err="1"/>
              <a:t>financial</a:t>
            </a:r>
            <a:r>
              <a:rPr lang="it-IT" sz="2400" dirty="0"/>
              <a:t> </a:t>
            </a:r>
            <a:r>
              <a:rPr lang="en-GB" sz="2400" dirty="0"/>
              <a:t>Statistical indicator that are evaluated on a </a:t>
            </a:r>
            <a:r>
              <a:rPr lang="en-GB" sz="2400" b="1" dirty="0"/>
              <a:t>Time Series</a:t>
            </a:r>
            <a:r>
              <a:rPr lang="en-GB" sz="2400" dirty="0"/>
              <a:t>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Users can select the preferred cryptocurrency from a list and period, then the application will show a graph of the historical values of the coin together with the trend prediction for the following days.</a:t>
            </a:r>
          </a:p>
          <a:p>
            <a:pPr algn="just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6193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it-IT" dirty="0" err="1"/>
              <a:t>Intuition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0099B-8C5D-404A-B4AB-37E2E55C347E}"/>
              </a:ext>
            </a:extLst>
          </p:cNvPr>
          <p:cNvSpPr txBox="1"/>
          <p:nvPr/>
        </p:nvSpPr>
        <p:spPr>
          <a:xfrm>
            <a:off x="222988" y="709448"/>
            <a:ext cx="8681301" cy="532874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alibri"/>
              </a:rPr>
              <a:t>As we deal with </a:t>
            </a:r>
            <a:r>
              <a:rPr lang="en-US" sz="2400" b="1" dirty="0">
                <a:cs typeface="Calibri"/>
              </a:rPr>
              <a:t>Time Series Data</a:t>
            </a:r>
            <a:r>
              <a:rPr lang="en-US" sz="2400" dirty="0">
                <a:cs typeface="Calibri"/>
              </a:rPr>
              <a:t>, our intuition is to exploit the following concepts:</a:t>
            </a:r>
          </a:p>
          <a:p>
            <a:pPr marL="2286000" lvl="4" indent="-457200" algn="just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cs typeface="Calibri"/>
              </a:rPr>
              <a:t>A moving average technique</a:t>
            </a:r>
          </a:p>
          <a:p>
            <a:pPr marL="2286000" lvl="4" indent="-457200" algn="just">
              <a:lnSpc>
                <a:spcPct val="9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cs typeface="Calibri"/>
              </a:rPr>
              <a:t>The Financial Technical Approach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We then decided to exploit the </a:t>
            </a:r>
            <a:r>
              <a:rPr lang="en-US" sz="2400" b="1" dirty="0">
                <a:cs typeface="Calibri"/>
              </a:rPr>
              <a:t>exponential moving average</a:t>
            </a:r>
            <a:r>
              <a:rPr lang="en-US" sz="2400" dirty="0">
                <a:cs typeface="Calibri"/>
              </a:rPr>
              <a:t> that is a type of moving average that gives more weight to recent observations, which means it’s able to capture recent trends more quickly, in our case crypto trends.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An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increasing trend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signal is generated when the short-term average crosses the long-term average and rises above it, while a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de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creasing trend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signal is triggered by a short-term average crossing long-term average and falling below it</a:t>
            </a:r>
            <a:endParaRPr lang="en-US" sz="2400" dirty="0">
              <a:cs typeface="Calibri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13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77E727B-E11C-41C8-8242-D715819C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" y="488730"/>
            <a:ext cx="9097245" cy="559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605A9-849A-40C9-9112-DDE9E481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650886"/>
          </a:xfrm>
        </p:spPr>
        <p:txBody>
          <a:bodyPr>
            <a:normAutofit fontScale="90000"/>
          </a:bodyPr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E446A2-CE3B-4DB1-B20D-0F385D0BED08}"/>
              </a:ext>
            </a:extLst>
          </p:cNvPr>
          <p:cNvSpPr txBox="1"/>
          <p:nvPr/>
        </p:nvSpPr>
        <p:spPr>
          <a:xfrm>
            <a:off x="347797" y="740979"/>
            <a:ext cx="86134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Source: </a:t>
            </a:r>
            <a:r>
              <a:rPr lang="en-US" sz="2400" dirty="0"/>
              <a:t>we</a:t>
            </a:r>
            <a:r>
              <a:rPr lang="en-US" sz="2400" b="1" i="1" dirty="0"/>
              <a:t> </a:t>
            </a:r>
            <a:r>
              <a:rPr lang="en-GB" sz="2400" dirty="0"/>
              <a:t>scraped from Yahoo Finance API the crypto historical values of the last 5 years (between 2017 and 2022) for each of the 10 most popular currencies:</a:t>
            </a:r>
          </a:p>
          <a:p>
            <a:endParaRPr lang="en-GB" sz="2400" dirty="0"/>
          </a:p>
          <a:p>
            <a:pPr marL="2628900" lvl="5" indent="-342900">
              <a:buFontTx/>
              <a:buChar char="-"/>
            </a:pPr>
            <a:r>
              <a:rPr lang="en-GB" sz="2400" dirty="0"/>
              <a:t>Ethereum</a:t>
            </a:r>
          </a:p>
          <a:p>
            <a:pPr marL="2628900" lvl="5" indent="-342900">
              <a:buFontTx/>
              <a:buChar char="-"/>
            </a:pPr>
            <a:r>
              <a:rPr lang="en-GB" sz="2400" dirty="0"/>
              <a:t>Bitcoin</a:t>
            </a:r>
          </a:p>
          <a:p>
            <a:pPr marL="2628900" lvl="5" indent="-342900">
              <a:buFontTx/>
              <a:buChar char="-"/>
            </a:pPr>
            <a:r>
              <a:rPr lang="en-GB" sz="2400" dirty="0"/>
              <a:t>Tether</a:t>
            </a:r>
          </a:p>
          <a:p>
            <a:pPr marL="2628900" lvl="5" indent="-342900">
              <a:buFontTx/>
              <a:buChar char="-"/>
            </a:pPr>
            <a:r>
              <a:rPr lang="en-GB" sz="2400" dirty="0" err="1"/>
              <a:t>Binance</a:t>
            </a:r>
            <a:endParaRPr lang="en-GB" sz="2400" dirty="0"/>
          </a:p>
          <a:p>
            <a:pPr marL="2628900" lvl="5" indent="-342900">
              <a:buFontTx/>
              <a:buChar char="-"/>
            </a:pPr>
            <a:r>
              <a:rPr lang="en-GB" sz="2400" dirty="0"/>
              <a:t>USD</a:t>
            </a:r>
          </a:p>
          <a:p>
            <a:pPr lvl="0"/>
            <a:endParaRPr lang="en-US" sz="2400" b="1" i="1" dirty="0"/>
          </a:p>
          <a:p>
            <a:pPr lvl="0"/>
            <a:r>
              <a:rPr lang="en-US" sz="2800" b="1" i="1" dirty="0"/>
              <a:t>Description: </a:t>
            </a:r>
            <a:r>
              <a:rPr lang="en-US" sz="2400" dirty="0"/>
              <a:t>This dataset contains information on the past financial values of the currencies, in particular: data from the past 5 years from 10 different currencies for a total of 18.860 (365 * 5 years * 10 currencies) different tuples.</a:t>
            </a:r>
            <a:endParaRPr lang="en-US" sz="2800" b="1" i="1" dirty="0"/>
          </a:p>
          <a:p>
            <a:pPr lvl="0"/>
            <a:endParaRPr lang="en-US" sz="2000" b="1" i="1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85BA37-5F3C-492D-A898-9716D590A452}"/>
              </a:ext>
            </a:extLst>
          </p:cNvPr>
          <p:cNvSpPr txBox="1"/>
          <p:nvPr/>
        </p:nvSpPr>
        <p:spPr>
          <a:xfrm>
            <a:off x="4903075" y="2191490"/>
            <a:ext cx="17534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/>
              <a:t>XRP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Cardano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Solana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/>
              <a:t>Terra</a:t>
            </a:r>
          </a:p>
          <a:p>
            <a:pPr marL="285750" indent="-285750">
              <a:buFontTx/>
              <a:buChar char="-"/>
            </a:pPr>
            <a:r>
              <a:rPr lang="it-IT" sz="2400" dirty="0" err="1"/>
              <a:t>Avalanche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8504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B35046C-0DA5-4D99-BF08-3D062AAA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96" y="1874535"/>
            <a:ext cx="6844486" cy="3928735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766A7C9-84F1-4595-8E00-FFC8EE6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</p:spPr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r>
              <a:rPr lang="it-IT" dirty="0"/>
              <a:t> II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4E6CBA-C8CE-453B-A0C9-92E0C1925620}"/>
              </a:ext>
            </a:extLst>
          </p:cNvPr>
          <p:cNvSpPr txBox="1"/>
          <p:nvPr/>
        </p:nvSpPr>
        <p:spPr>
          <a:xfrm>
            <a:off x="1141396" y="1369148"/>
            <a:ext cx="490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This</a:t>
            </a:r>
            <a:r>
              <a:rPr lang="it-IT" dirty="0"/>
              <a:t> dataset </a:t>
            </a:r>
            <a:r>
              <a:rPr lang="it-IT" dirty="0" err="1"/>
              <a:t>refers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a single </a:t>
            </a:r>
            <a:r>
              <a:rPr lang="it-IT" dirty="0" err="1"/>
              <a:t>crypto-currency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53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0" y="0"/>
            <a:ext cx="8952900" cy="725518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997F3ED-7483-442A-A24A-EB73FEFF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71" y="725518"/>
            <a:ext cx="6678257" cy="55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39" y="-16157"/>
            <a:ext cx="8761797" cy="1143000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620486" y="1233093"/>
            <a:ext cx="818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7F643F0-115D-4940-AD11-4594FD0250BA}"/>
              </a:ext>
            </a:extLst>
          </p:cNvPr>
          <p:cNvSpPr txBox="1"/>
          <p:nvPr/>
        </p:nvSpPr>
        <p:spPr>
          <a:xfrm>
            <a:off x="199464" y="1033038"/>
            <a:ext cx="8492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rPr>
              <a:t>The client-side of the application is developed as a modern Web App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6DCDBC-4C42-4352-AED6-AA7C9D93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872"/>
            <a:ext cx="9144000" cy="39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8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D8249050D244AB3291E25E44E9E61" ma:contentTypeVersion="10" ma:contentTypeDescription="Create a new document." ma:contentTypeScope="" ma:versionID="5bcc32f3e2490526e9ee38f82e5ffa8c">
  <xsd:schema xmlns:xsd="http://www.w3.org/2001/XMLSchema" xmlns:xs="http://www.w3.org/2001/XMLSchema" xmlns:p="http://schemas.microsoft.com/office/2006/metadata/properties" xmlns:ns2="66de5014-e8da-4796-bdfb-c10b0cfdf816" xmlns:ns3="a004e035-50b8-418f-b096-b0421c71bc5c" targetNamespace="http://schemas.microsoft.com/office/2006/metadata/properties" ma:root="true" ma:fieldsID="11b0199ca358179a749c84ea1bbc5869" ns2:_="" ns3:_="">
    <xsd:import namespace="66de5014-e8da-4796-bdfb-c10b0cfdf816"/>
    <xsd:import namespace="a004e035-50b8-418f-b096-b0421c71bc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e5014-e8da-4796-bdfb-c10b0cfdf8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4e035-50b8-418f-b096-b0421c71bc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D7783-1711-45C5-B530-A4F9FC3EE6D1}">
  <ds:schemaRefs>
    <ds:schemaRef ds:uri="66de5014-e8da-4796-bdfb-c10b0cfdf816"/>
    <ds:schemaRef ds:uri="a004e035-50b8-418f-b096-b0421c71bc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CA7C9D-AF7D-4D5C-9896-01312A7F0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D4714-D130-453E-878E-16EADBED566F}">
  <ds:schemaRefs>
    <ds:schemaRef ds:uri="66de5014-e8da-4796-bdfb-c10b0cfdf816"/>
    <ds:schemaRef ds:uri="a004e035-50b8-418f-b096-b0421c71bc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332</Words>
  <Application>Microsoft Office PowerPoint</Application>
  <PresentationFormat>Presentazione su schermo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charter</vt:lpstr>
      <vt:lpstr>Tema di Office</vt:lpstr>
      <vt:lpstr>Master’s degree in Artificial Intelligence and Data Engineering  Data Mining and Machine Learning   Crypto Predictor</vt:lpstr>
      <vt:lpstr>Application Highlights</vt:lpstr>
      <vt:lpstr>Intuition</vt:lpstr>
      <vt:lpstr>Presentazione standard di PowerPoint</vt:lpstr>
      <vt:lpstr>Dataset Description</vt:lpstr>
      <vt:lpstr>Dataset Description II</vt:lpstr>
      <vt:lpstr>Use Case Diagram</vt:lpstr>
      <vt:lpstr>Implementation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Enrico Nello</cp:lastModifiedBy>
  <cp:revision>8</cp:revision>
  <dcterms:created xsi:type="dcterms:W3CDTF">2019-07-02T09:26:30Z</dcterms:created>
  <dcterms:modified xsi:type="dcterms:W3CDTF">2022-03-03T14:29:51Z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0x0101008A9D8249050D244AB3291E25E44E9E61</vt:lpwstr>
  </property>
</Properties>
</file>