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6" r:id="rId6"/>
    <p:sldId id="260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809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8EF5-07DD-1746-BA92-B423B02EAD13}" type="datetimeFigureOut">
              <a:t>14/09/2022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A2FB-3D2A-3B43-A032-4F85F25BB4E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0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77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Leren is het exploreren van patronen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73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Als je interne model kloppende voorspellingen kan doen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45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Als je interne model kloppende voorspellingen kan doen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606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Als je interne model kloppende voorspellingen kan doen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467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FEB-FB03-7D53-A9F5-3DE75117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DB48-50B4-7171-D836-1C43CE0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C78D-1FBC-354F-2757-C40398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2BC0-C054-828B-0E90-86158C9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C207-633A-938D-CB85-6C432CA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519-4762-3416-20CD-D18EBF1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5EBE-F069-0307-213D-5072441B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9EE-10CD-A4CD-8B0A-1E50247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537B-F42E-AACA-D9A1-8665AB5F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F7F-6C87-A005-9CC6-E801C20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6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F8EE-1F31-5EF2-EC00-58F086B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6ACB-1C57-9CE0-0C08-764583BA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13E9-1FBB-838E-A411-D0572F1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EB8-FF81-0F42-6F75-A74D94E1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49-6EC5-6142-23C0-C5B7592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3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2A6-7A47-5141-83AF-C82B084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B6A2-B7DB-8697-D308-8D2C76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8CE9-AF4A-AA6C-F41C-9FA3D40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0BE8-3E71-E37D-01B5-7C6C4B5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2999-6B1E-B593-F68C-0644DDB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43C-B881-9204-7D04-67DB5B49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38A3-F631-55A2-805B-FE6443F8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B301-3EC7-9823-781E-D312B1D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72CA-19BE-D3FA-2DD7-B7400A2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2A4D-454E-4734-A5BA-EDA869B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A86-73D1-D04F-72F3-8634F35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BC8-B228-7DC7-73DC-A84BB714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B606-D8EA-FEF0-985A-733B65D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49B7-E6B3-B749-F27C-051B1BC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D8D0-E6B7-FCE8-BBA8-C5B879F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E261-A3EB-F3F5-CA52-ACEB833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0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EC0-3009-50E1-D9E4-94D3FB2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9580-07D7-2CCF-C467-847E6FE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702-8BDB-87EA-8482-71C10CBC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65B4-631A-0740-C2B8-B4D5D2AB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EEE8-4D50-9239-FADF-2145527F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AB77B-C586-E027-354D-2B01E63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CD46-D16C-59A7-7AF8-6FB823D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7B4B-5160-6651-5C2E-BFF0C30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3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563-97D1-FCBA-F441-A3931BA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2F1B-4EFB-CC35-8CDD-2D958A8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EFF6-04C0-C503-3931-6D7E46E3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0460-D8B6-811F-0065-2BF7B82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9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1957-5D72-12AA-4421-5C87D40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F61B-CDBA-420F-A331-0EEB87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0D96-5303-B68E-4BCA-9AE90132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7D77-A087-EF08-9B79-41FBD89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F7C-DD2A-8821-39D8-F362DA50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9767-9B18-6F55-2BBB-E5E8FAB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5AEA-66EE-ACEE-F4D5-8FEED4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D1CC-2896-FCD3-5FE0-13ADAE64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17FD-380E-98D4-7DE6-C0E6E651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B89-04E4-9682-6E79-D01FC61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40CBF-50D3-1DD1-BA85-BD7B75E7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1F5-A9BC-0D4F-F732-83A34DAD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34C-55A1-40F7-E05A-C398EDB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73D-6778-3F41-03EA-750081F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F65E-9FC5-027B-7D33-F53AA7F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6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BE65-B7A6-65DA-EC3B-8D44035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8AB-DCF3-5B7E-2C76-99AE0D52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670-59C1-F7CD-B0B6-D3745FED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6DB-968B-124A-A8D0-EBA98D05C39C}" type="datetimeFigureOut">
              <a:t>14/09/2022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EC4-7AFA-56F2-28CB-E15DCFAA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F4A7-115E-E3DE-3374-7F5CFB3D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1F05-AA0A-4DFC-4C2C-D15AC992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van data naar voorspelling</a:t>
            </a:r>
          </a:p>
        </p:txBody>
      </p:sp>
    </p:spTree>
    <p:extLst>
      <p:ext uri="{BB962C8B-B14F-4D97-AF65-F5344CB8AC3E}">
        <p14:creationId xmlns:p14="http://schemas.microsoft.com/office/powerpoint/2010/main" val="28227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8C04-E8FB-47FB-CEF7-E1B81BD0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Lesdoelen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315879-84A8-09BE-E4A9-741044FFE10B}"/>
              </a:ext>
            </a:extLst>
          </p:cNvPr>
          <p:cNvSpPr txBox="1">
            <a:spLocks/>
          </p:cNvSpPr>
          <p:nvPr/>
        </p:nvSpPr>
        <p:spPr>
          <a:xfrm>
            <a:off x="2146852" y="2090231"/>
            <a:ext cx="9206948" cy="3499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2800"/>
              <a:t>- Context geven:</a:t>
            </a:r>
            <a:br>
              <a:rPr lang="nl-NL" sz="2800"/>
            </a:br>
            <a:r>
              <a:rPr lang="nl-NL" sz="2800"/>
              <a:t>	</a:t>
            </a:r>
          </a:p>
          <a:p>
            <a:pPr lvl="0"/>
            <a:r>
              <a:rPr lang="nl-NL" sz="2800"/>
              <a:t>	+ </a:t>
            </a:r>
            <a:r>
              <a:rPr lang="en-US" sz="2800"/>
              <a:t>Wat is Machine Learning?</a:t>
            </a:r>
          </a:p>
          <a:p>
            <a:r>
              <a:rPr lang="nl-NL" sz="2800"/>
              <a:t>	+ </a:t>
            </a:r>
            <a:r>
              <a:rPr lang="en-US" sz="2800"/>
              <a:t>Wat is Deep Learning?</a:t>
            </a:r>
            <a:endParaRPr lang="en-NL" sz="2800"/>
          </a:p>
          <a:p>
            <a:pPr lvl="0"/>
            <a:endParaRPr lang="en-US" sz="2800"/>
          </a:p>
          <a:p>
            <a:r>
              <a:rPr lang="en-US" sz="2800"/>
              <a:t>- Voorspelling van </a:t>
            </a:r>
            <a:r>
              <a:rPr lang="en-NL" sz="2800"/>
              <a:t>huizenprijzen (versimpeld model)</a:t>
            </a:r>
          </a:p>
          <a:p>
            <a:endParaRPr lang="nl-NL" sz="2800"/>
          </a:p>
          <a:p>
            <a:pPr lvl="0"/>
            <a:r>
              <a:rPr lang="nl-NL" sz="2800"/>
              <a:t>- Zelflerende algoritmes implementeren</a:t>
            </a:r>
          </a:p>
        </p:txBody>
      </p:sp>
    </p:spTree>
    <p:extLst>
      <p:ext uri="{BB962C8B-B14F-4D97-AF65-F5344CB8AC3E}">
        <p14:creationId xmlns:p14="http://schemas.microsoft.com/office/powerpoint/2010/main" val="363110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Wat is '</a:t>
            </a:r>
            <a:r>
              <a:rPr lang="en-NL" b="1"/>
              <a:t>leren'</a:t>
            </a:r>
            <a:r>
              <a:rPr lang="en-NL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F625B0-9C07-D383-A830-AEC9338C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30623" y="2120899"/>
            <a:ext cx="2930754" cy="3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En wat is </a:t>
            </a:r>
            <a:r>
              <a:rPr lang="en-NL" b="1"/>
              <a:t>'snappen'</a:t>
            </a:r>
            <a:r>
              <a:rPr lang="en-NL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37ED4-7363-DF44-700D-F3812D0E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77082" y="2332935"/>
            <a:ext cx="3437835" cy="3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ML huisprijsmodel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10B453-9318-3D3D-A098-97FF3526A586}"/>
              </a:ext>
            </a:extLst>
          </p:cNvPr>
          <p:cNvSpPr/>
          <p:nvPr/>
        </p:nvSpPr>
        <p:spPr>
          <a:xfrm>
            <a:off x="3538331" y="3263345"/>
            <a:ext cx="397565" cy="397565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884855-B6D4-509E-8B45-4A9EC375C7C6}"/>
              </a:ext>
            </a:extLst>
          </p:cNvPr>
          <p:cNvSpPr/>
          <p:nvPr/>
        </p:nvSpPr>
        <p:spPr>
          <a:xfrm>
            <a:off x="5897217" y="3274943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ED5FD9-0C07-080F-0233-8D38704AC44F}"/>
              </a:ext>
            </a:extLst>
          </p:cNvPr>
          <p:cNvSpPr/>
          <p:nvPr/>
        </p:nvSpPr>
        <p:spPr>
          <a:xfrm>
            <a:off x="8256103" y="3263344"/>
            <a:ext cx="397565" cy="397565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5DC95-3940-5684-6C7A-333E355026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35896" y="3462128"/>
            <a:ext cx="1961321" cy="115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09387-7F79-76FC-BF86-6FA7707D9D0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294782" y="3462127"/>
            <a:ext cx="1961321" cy="115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6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ML huisprijsmodel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10B453-9318-3D3D-A098-97FF3526A586}"/>
              </a:ext>
            </a:extLst>
          </p:cNvPr>
          <p:cNvSpPr/>
          <p:nvPr/>
        </p:nvSpPr>
        <p:spPr>
          <a:xfrm>
            <a:off x="2796209" y="3733800"/>
            <a:ext cx="397565" cy="397565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884855-B6D4-509E-8B45-4A9EC375C7C6}"/>
              </a:ext>
            </a:extLst>
          </p:cNvPr>
          <p:cNvSpPr/>
          <p:nvPr/>
        </p:nvSpPr>
        <p:spPr>
          <a:xfrm>
            <a:off x="5897217" y="2544417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ED5FD9-0C07-080F-0233-8D38704AC44F}"/>
              </a:ext>
            </a:extLst>
          </p:cNvPr>
          <p:cNvSpPr/>
          <p:nvPr/>
        </p:nvSpPr>
        <p:spPr>
          <a:xfrm>
            <a:off x="8799443" y="3733800"/>
            <a:ext cx="397565" cy="397565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5DC95-3940-5684-6C7A-333E355026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193774" y="2743200"/>
            <a:ext cx="2703443" cy="11893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709387-7F79-76FC-BF86-6FA7707D9D0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294782" y="2743200"/>
            <a:ext cx="2504661" cy="11893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29F7512-86A7-9B5A-6F7E-81B05D418E46}"/>
              </a:ext>
            </a:extLst>
          </p:cNvPr>
          <p:cNvSpPr/>
          <p:nvPr/>
        </p:nvSpPr>
        <p:spPr>
          <a:xfrm>
            <a:off x="5936973" y="4919869"/>
            <a:ext cx="397565" cy="39756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CC6C29-0183-F28E-BA0B-1FC50E80F310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193774" y="3932583"/>
            <a:ext cx="2743199" cy="11860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3B3FE-8D1B-BB37-DECD-A2865DF802A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6334538" y="3932583"/>
            <a:ext cx="2464905" cy="11860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9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9" ma:contentTypeDescription="Create a new document." ma:contentTypeScope="" ma:versionID="9cf168907ee39464841315fb1faedb56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7f1ac50f6daedbebd859fc2fc942a129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944CD9-8A55-4DBF-B7D0-2A633A6C716D}"/>
</file>

<file path=customXml/itemProps2.xml><?xml version="1.0" encoding="utf-8"?>
<ds:datastoreItem xmlns:ds="http://schemas.openxmlformats.org/officeDocument/2006/customXml" ds:itemID="{5E3CE7DC-94B1-40B8-B224-43D7407E4C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78F02-DC29-4716-AD46-1E5F13892493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6495ae7c-5492-4599-867e-dde92debf6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90</Words>
  <Application>Microsoft Macintosh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</vt:lpstr>
      <vt:lpstr>Lesdoelen</vt:lpstr>
      <vt:lpstr>Wat is 'leren'?</vt:lpstr>
      <vt:lpstr>En wat is 'snappen'?</vt:lpstr>
      <vt:lpstr>ML huisprijsmodel 1</vt:lpstr>
      <vt:lpstr>ML huisprijsmodel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Integreren en differentieren</dc:title>
  <dc:creator>Ruud van den Hooff</dc:creator>
  <cp:lastModifiedBy>Ruud van den Hooff</cp:lastModifiedBy>
  <cp:revision>174</cp:revision>
  <dcterms:created xsi:type="dcterms:W3CDTF">2022-07-07T15:05:50Z</dcterms:created>
  <dcterms:modified xsi:type="dcterms:W3CDTF">2022-09-14T21:14:21Z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