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4" r:id="rId6"/>
    <p:sldId id="260" r:id="rId7"/>
    <p:sldId id="267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51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5F5C-F32B-4BB5-8EA3-39198CD675C2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08CF-5B85-41E4-BB9A-96CAC9766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92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20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zodat</a:t>
            </a:r>
            <a:r>
              <a:rPr lang="en-GB" dirty="0"/>
              <a:t> </a:t>
            </a:r>
            <a:r>
              <a:rPr lang="en-GB" dirty="0" err="1"/>
              <a:t>iedereen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 database </a:t>
            </a:r>
            <a:r>
              <a:rPr lang="en-GB" dirty="0" err="1"/>
              <a:t>kon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Reactjs</a:t>
            </a:r>
            <a:r>
              <a:rPr lang="en-GB" dirty="0"/>
              <a:t> </a:t>
            </a:r>
            <a:r>
              <a:rPr lang="en-GB" dirty="0" err="1"/>
              <a:t>omdat</a:t>
            </a:r>
            <a:r>
              <a:rPr lang="en-GB" dirty="0"/>
              <a:t> we </a:t>
            </a:r>
            <a:r>
              <a:rPr lang="en-GB" dirty="0" err="1"/>
              <a:t>volgend</a:t>
            </a:r>
            <a:r>
              <a:rPr lang="en-GB" dirty="0"/>
              <a:t> semester Hiermee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we al </a:t>
            </a:r>
            <a:r>
              <a:rPr lang="en-GB" dirty="0" err="1"/>
              <a:t>kennis</a:t>
            </a:r>
            <a:r>
              <a:rPr lang="en-GB" dirty="0"/>
              <a:t> </a:t>
            </a:r>
            <a:r>
              <a:rPr lang="en-GB" dirty="0" err="1"/>
              <a:t>wilde</a:t>
            </a:r>
            <a:r>
              <a:rPr lang="en-GB" dirty="0"/>
              <a:t> </a:t>
            </a:r>
            <a:r>
              <a:rPr lang="en-GB" dirty="0" err="1"/>
              <a:t>opdoen</a:t>
            </a:r>
            <a:r>
              <a:rPr lang="en-GB" dirty="0"/>
              <a:t> </a:t>
            </a:r>
            <a:r>
              <a:rPr lang="en-GB" dirty="0" err="1"/>
              <a:t>hiervan</a:t>
            </a:r>
            <a:endParaRPr lang="en-GB" dirty="0"/>
          </a:p>
          <a:p>
            <a:endParaRPr lang="en-GB" dirty="0"/>
          </a:p>
          <a:p>
            <a:r>
              <a:rPr lang="en-GB" dirty="0"/>
              <a:t>C# </a:t>
            </a:r>
            <a:r>
              <a:rPr lang="en-GB" dirty="0" err="1"/>
              <a:t>omdat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al </a:t>
            </a:r>
            <a:r>
              <a:rPr lang="en-GB" dirty="0" err="1"/>
              <a:t>bekend</a:t>
            </a:r>
            <a:r>
              <a:rPr lang="en-GB" dirty="0"/>
              <a:t> was </a:t>
            </a:r>
            <a:r>
              <a:rPr lang="en-GB" dirty="0" err="1"/>
              <a:t>en</a:t>
            </a:r>
            <a:r>
              <a:rPr lang="en-GB" dirty="0"/>
              <a:t> het </a:t>
            </a:r>
            <a:r>
              <a:rPr lang="en-GB" dirty="0" err="1"/>
              <a:t>een</a:t>
            </a:r>
            <a:r>
              <a:rPr lang="en-GB" dirty="0"/>
              <a:t> requirement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42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39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65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86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383D4-0E7C-4C69-ABAD-473843E8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502" y="1224523"/>
            <a:ext cx="5485326" cy="10073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Busplan</a:t>
            </a:r>
            <a:r>
              <a:rPr lang="en-US" dirty="0"/>
              <a:t> 2.0 </a:t>
            </a:r>
            <a:br>
              <a:rPr lang="en-US" dirty="0"/>
            </a:br>
            <a:r>
              <a:rPr lang="en-US" sz="4400" dirty="0" err="1"/>
              <a:t>Eindoplevering</a:t>
            </a:r>
            <a:endParaRPr lang="nl-NL" sz="4400" dirty="0"/>
          </a:p>
        </p:txBody>
      </p:sp>
      <p:pic>
        <p:nvPicPr>
          <p:cNvPr id="13" name="Picture 3" descr="Geometrisch geel en violet kleurverloop">
            <a:extLst>
              <a:ext uri="{FF2B5EF4-FFF2-40B4-BE49-F238E27FC236}">
                <a16:creationId xmlns:a16="http://schemas.microsoft.com/office/drawing/2014/main" id="{0B30764A-ECE7-4418-93C5-35A5C2D4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8076" r="2807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15908642-F6FA-4ABA-914B-3532A7C41F7F}"/>
              </a:ext>
            </a:extLst>
          </p:cNvPr>
          <p:cNvSpPr txBox="1"/>
          <p:nvPr/>
        </p:nvSpPr>
        <p:spPr>
          <a:xfrm>
            <a:off x="8887745" y="6304002"/>
            <a:ext cx="32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Jan, Jaron, </a:t>
            </a:r>
            <a:r>
              <a:rPr lang="en-US" dirty="0" err="1"/>
              <a:t>Givan</a:t>
            </a:r>
            <a:r>
              <a:rPr lang="en-US" dirty="0"/>
              <a:t>, Pieter </a:t>
            </a:r>
            <a:r>
              <a:rPr lang="en-US" dirty="0" err="1"/>
              <a:t>en</a:t>
            </a:r>
            <a:r>
              <a:rPr lang="en-US" dirty="0"/>
              <a:t> Noah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8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AA282C-D6AD-4614-A9F7-E9D8CDB6B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E4D72FE3-A935-484E-B786-3745D56D9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349CB8-0027-49D3-B09C-B3097EB0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079F9-8DE8-4EB0-8191-4A315739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36" y="5284380"/>
            <a:ext cx="10495128" cy="77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Wat hield de opdracht in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A330F7-C135-4887-BEB7-715897211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4BC022-2321-4FF2-BB92-B4B3F486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E8991A-3FA3-406E-92A6-7021C64B8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86EB5-0FC0-4694-8A6B-5084CCDF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2A2150-2605-46B8-9C26-A96C0BB01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56B77-EDBA-424C-91AD-E94622B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/>
              <a:t>Wat hebben we gebruikt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9C14B-FCA0-4E8C-998E-CA10075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voor</a:t>
            </a:r>
            <a:r>
              <a:rPr lang="en-US" dirty="0"/>
              <a:t> de database</a:t>
            </a:r>
          </a:p>
          <a:p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frontend</a:t>
            </a:r>
          </a:p>
          <a:p>
            <a:r>
              <a:rPr lang="en-US" dirty="0"/>
              <a:t>C# </a:t>
            </a:r>
            <a:r>
              <a:rPr lang="en-US" dirty="0" err="1"/>
              <a:t>voor</a:t>
            </a:r>
            <a:r>
              <a:rPr lang="en-US" dirty="0"/>
              <a:t> de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BA56B77-EDBA-424C-91AD-E94622BC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nl-NL" cap="none" dirty="0"/>
              <a:t>Change </a:t>
            </a:r>
            <a:r>
              <a:rPr lang="nl-NL" cap="none" dirty="0" err="1"/>
              <a:t>request</a:t>
            </a:r>
            <a:endParaRPr lang="nl-NL" cap="non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9C14B-FCA0-4E8C-998E-CA10075A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endParaRPr lang="nl-NL" dirty="0"/>
          </a:p>
          <a:p>
            <a:r>
              <a:rPr lang="nl-NL" dirty="0"/>
              <a:t>Het in rijden als bus ook op de mobiel maken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219251-FD12-45F5-96B4-6510EAC20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7" y="3146441"/>
            <a:ext cx="5110163" cy="21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952227-F425-49C9-90DD-F78AC1F1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/>
              <a:t>Vragen / opmerkingen?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8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56B77-EDBA-424C-91AD-E94622B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hebben</a:t>
            </a:r>
            <a:r>
              <a:rPr lang="en-US" cap="none" dirty="0"/>
              <a:t> we </a:t>
            </a:r>
            <a:r>
              <a:rPr lang="en-US" cap="none" dirty="0" err="1"/>
              <a:t>gedaan</a:t>
            </a:r>
            <a:r>
              <a:rPr lang="en-US" cap="none" dirty="0"/>
              <a:t> </a:t>
            </a:r>
            <a:r>
              <a:rPr lang="en-US" cap="none" dirty="0" err="1"/>
              <a:t>deze</a:t>
            </a:r>
            <a:r>
              <a:rPr lang="en-US" cap="none" dirty="0"/>
              <a:t> sprint?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9C14B-FCA0-4E8C-998E-CA10075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nl-NL" dirty="0"/>
              <a:t>De app werkend gekregen op een telefoon.</a:t>
            </a:r>
          </a:p>
          <a:p>
            <a:r>
              <a:rPr lang="nl-NL" dirty="0"/>
              <a:t>De database op een server gezet zodat we er ook met de mobiel erbij kunnen.</a:t>
            </a:r>
          </a:p>
          <a:p>
            <a:r>
              <a:rPr lang="nl-NL" dirty="0"/>
              <a:t>Meer testen geschreven.</a:t>
            </a:r>
          </a:p>
          <a:p>
            <a:r>
              <a:rPr lang="nl-NL" dirty="0"/>
              <a:t>De puntjes op de i gezet.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1599-7414-4E22-8AF4-4426BE1F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GB" sz="4000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A90252-D779-41C8-8578-87102E0E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DA9A8C-BEF3-4406-B84F-05DE33D8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0986"/>
            <a:ext cx="5562600" cy="47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4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35E5-803C-43E8-88D5-B0707C68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GB"/>
              <a:t>De Flow</a:t>
            </a:r>
            <a:endParaRPr lang="en-GB" dirty="0"/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458DD1F-A516-48A1-95F6-08F1584E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21" y="93725"/>
            <a:ext cx="4450814" cy="669295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6">
            <a:extLst>
              <a:ext uri="{FF2B5EF4-FFF2-40B4-BE49-F238E27FC236}">
                <a16:creationId xmlns:a16="http://schemas.microsoft.com/office/drawing/2014/main" id="{09E6B514-9DD2-4967-B84C-F1A31314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6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30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 Condensed Light</vt:lpstr>
      <vt:lpstr>Walbaum Display Light</vt:lpstr>
      <vt:lpstr>AngleLinesVTI</vt:lpstr>
      <vt:lpstr>Busplan 2.0  Eindoplevering</vt:lpstr>
      <vt:lpstr>Wat hield de opdracht in</vt:lpstr>
      <vt:lpstr>Wat hebben we gebruikt</vt:lpstr>
      <vt:lpstr>Change request</vt:lpstr>
      <vt:lpstr>Vragen / opmerkingen?</vt:lpstr>
      <vt:lpstr>Wat hebben we gedaan deze sprint?</vt:lpstr>
      <vt:lpstr>Requirements</vt:lpstr>
      <vt:lpstr>De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Busplan 2.0  iteratie 1</dc:title>
  <dc:creator>Koole,Noah N.</dc:creator>
  <cp:lastModifiedBy>jaron poel</cp:lastModifiedBy>
  <cp:revision>15</cp:revision>
  <dcterms:created xsi:type="dcterms:W3CDTF">2021-03-11T08:32:25Z</dcterms:created>
  <dcterms:modified xsi:type="dcterms:W3CDTF">2021-06-10T08:15:04Z</dcterms:modified>
</cp:coreProperties>
</file>