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8"/>
  </p:notesMasterIdLst>
  <p:sldIdLst>
    <p:sldId id="256" r:id="rId2"/>
    <p:sldId id="257" r:id="rId3"/>
    <p:sldId id="260" r:id="rId4"/>
    <p:sldId id="263" r:id="rId5"/>
    <p:sldId id="262" r:id="rId6"/>
    <p:sldId id="264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851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25F5C-F32B-4BB5-8EA3-39198CD675C2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D08CF-5B85-41E4-BB9A-96CAC9766B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92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 </a:t>
            </a:r>
            <a:r>
              <a:rPr lang="en-US" dirty="0" err="1"/>
              <a:t>methodes</a:t>
            </a:r>
            <a:endParaRPr lang="en-US" dirty="0"/>
          </a:p>
          <a:p>
            <a:r>
              <a:rPr lang="en-US" dirty="0"/>
              <a:t>Account </a:t>
            </a:r>
            <a:r>
              <a:rPr lang="en-US" dirty="0" err="1"/>
              <a:t>methodes</a:t>
            </a:r>
            <a:endParaRPr lang="en-US" dirty="0"/>
          </a:p>
          <a:p>
            <a:r>
              <a:rPr lang="en-US" dirty="0"/>
              <a:t>Admin </a:t>
            </a:r>
            <a:r>
              <a:rPr lang="en-US" dirty="0" err="1"/>
              <a:t>methodes</a:t>
            </a:r>
            <a:endParaRPr lang="en-US" dirty="0"/>
          </a:p>
          <a:p>
            <a:r>
              <a:rPr lang="en-US" dirty="0" err="1"/>
              <a:t>Adhoc</a:t>
            </a:r>
            <a:r>
              <a:rPr lang="en-US" dirty="0"/>
              <a:t> </a:t>
            </a:r>
            <a:r>
              <a:rPr lang="en-US" dirty="0" err="1"/>
              <a:t>methodes</a:t>
            </a:r>
            <a:endParaRPr lang="en-US" dirty="0"/>
          </a:p>
          <a:p>
            <a:r>
              <a:rPr lang="en-US" dirty="0" err="1"/>
              <a:t>Schoonmaak</a:t>
            </a:r>
            <a:r>
              <a:rPr lang="en-US" dirty="0"/>
              <a:t> </a:t>
            </a:r>
            <a:r>
              <a:rPr lang="en-US" dirty="0" err="1"/>
              <a:t>methodes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08CF-5B85-41E4-BB9A-96CAC9766B26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65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4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4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8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7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6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1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2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2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D383D4-0E7C-4C69-ABAD-473843E80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0502" y="1224523"/>
            <a:ext cx="5485326" cy="100732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Busplan</a:t>
            </a:r>
            <a:r>
              <a:rPr lang="en-US" dirty="0"/>
              <a:t> 2.0 </a:t>
            </a:r>
            <a:br>
              <a:rPr lang="en-US" dirty="0"/>
            </a:br>
            <a:r>
              <a:rPr lang="en-US" sz="4400" dirty="0" err="1"/>
              <a:t>iteratie</a:t>
            </a:r>
            <a:r>
              <a:rPr lang="en-US" sz="4400" dirty="0"/>
              <a:t> 4</a:t>
            </a:r>
            <a:endParaRPr lang="nl-NL" sz="4400" dirty="0"/>
          </a:p>
        </p:txBody>
      </p:sp>
      <p:pic>
        <p:nvPicPr>
          <p:cNvPr id="13" name="Picture 3" descr="Geometrisch geel en violet kleurverloop">
            <a:extLst>
              <a:ext uri="{FF2B5EF4-FFF2-40B4-BE49-F238E27FC236}">
                <a16:creationId xmlns:a16="http://schemas.microsoft.com/office/drawing/2014/main" id="{0B30764A-ECE7-4418-93C5-35A5C2D45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28076" r="28076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>
            <a:extLst>
              <a:ext uri="{FF2B5EF4-FFF2-40B4-BE49-F238E27FC236}">
                <a16:creationId xmlns:a16="http://schemas.microsoft.com/office/drawing/2014/main" id="{15908642-F6FA-4ABA-914B-3532A7C41F7F}"/>
              </a:ext>
            </a:extLst>
          </p:cNvPr>
          <p:cNvSpPr txBox="1"/>
          <p:nvPr/>
        </p:nvSpPr>
        <p:spPr>
          <a:xfrm>
            <a:off x="8887745" y="6304002"/>
            <a:ext cx="322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Jan, Jaron, </a:t>
            </a:r>
            <a:r>
              <a:rPr lang="en-US" dirty="0" err="1"/>
              <a:t>Givan</a:t>
            </a:r>
            <a:r>
              <a:rPr lang="en-US" dirty="0"/>
              <a:t>, Pieter </a:t>
            </a:r>
            <a:r>
              <a:rPr lang="en-US" dirty="0" err="1"/>
              <a:t>en</a:t>
            </a:r>
            <a:r>
              <a:rPr lang="en-US" dirty="0"/>
              <a:t> Noah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685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079F9-8DE8-4EB0-8191-4A315739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Inhoudsopgave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50F40C-EFE3-4FEF-88AD-28BC025A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gedaan</a:t>
            </a:r>
            <a:r>
              <a:rPr lang="en-US" dirty="0"/>
              <a:t>?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Wat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komende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?</a:t>
            </a:r>
          </a:p>
          <a:p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/</a:t>
            </a:r>
            <a:r>
              <a:rPr lang="en-US" dirty="0" err="1"/>
              <a:t>opmerkingen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4947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56B77-EDBA-424C-91AD-E94622BC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Wat </a:t>
            </a:r>
            <a:r>
              <a:rPr lang="en-US" cap="none" dirty="0" err="1"/>
              <a:t>hebben</a:t>
            </a:r>
            <a:r>
              <a:rPr lang="en-US" cap="none" dirty="0"/>
              <a:t> we </a:t>
            </a:r>
            <a:r>
              <a:rPr lang="en-US" cap="none" dirty="0" err="1"/>
              <a:t>gedaan</a:t>
            </a:r>
            <a:r>
              <a:rPr lang="en-US" cap="none" dirty="0"/>
              <a:t>?</a:t>
            </a:r>
            <a:endParaRPr lang="nl-NL" cap="non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49C14B-FCA0-4E8C-998E-CA10075A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nl-NL" dirty="0"/>
              <a:t>geïmplementeerd</a:t>
            </a:r>
            <a:r>
              <a:rPr lang="en-US" dirty="0"/>
              <a:t> </a:t>
            </a:r>
          </a:p>
          <a:p>
            <a:r>
              <a:rPr lang="en-US" dirty="0" err="1"/>
              <a:t>Inloggen</a:t>
            </a:r>
            <a:r>
              <a:rPr lang="en-US" dirty="0"/>
              <a:t> van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rollen</a:t>
            </a:r>
            <a:endParaRPr lang="en-US" dirty="0"/>
          </a:p>
          <a:p>
            <a:r>
              <a:rPr lang="en-US" dirty="0"/>
              <a:t>Unit tests </a:t>
            </a:r>
            <a:r>
              <a:rPr lang="en-US" dirty="0" err="1"/>
              <a:t>geschreven</a:t>
            </a:r>
            <a:endParaRPr lang="en-US" dirty="0"/>
          </a:p>
          <a:p>
            <a:r>
              <a:rPr lang="en-US" dirty="0" err="1"/>
              <a:t>Aan</a:t>
            </a:r>
            <a:r>
              <a:rPr lang="en-US" dirty="0"/>
              <a:t> Xamarin app </a:t>
            </a:r>
            <a:r>
              <a:rPr lang="en-US" dirty="0" err="1"/>
              <a:t>begonnen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3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F041A55-C12E-4C01-8A70-773CCD70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cap="none" dirty="0"/>
              <a:t>Demo</a:t>
            </a:r>
            <a:endParaRPr lang="nl-NL" cap="none" dirty="0"/>
          </a:p>
        </p:txBody>
      </p:sp>
    </p:spTree>
    <p:extLst>
      <p:ext uri="{BB962C8B-B14F-4D97-AF65-F5344CB8AC3E}">
        <p14:creationId xmlns:p14="http://schemas.microsoft.com/office/powerpoint/2010/main" val="17711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621B1-4879-495C-AF42-B24479E0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Wat </a:t>
            </a:r>
            <a:r>
              <a:rPr lang="en-US" cap="none" dirty="0" err="1"/>
              <a:t>gaan</a:t>
            </a:r>
            <a:r>
              <a:rPr lang="en-US" cap="none" dirty="0"/>
              <a:t> we de </a:t>
            </a:r>
            <a:r>
              <a:rPr lang="en-US" cap="none" dirty="0" err="1"/>
              <a:t>komende</a:t>
            </a:r>
            <a:r>
              <a:rPr lang="en-US" cap="none" dirty="0"/>
              <a:t> </a:t>
            </a:r>
            <a:r>
              <a:rPr lang="en-US" cap="none" dirty="0" err="1"/>
              <a:t>iteratie</a:t>
            </a:r>
            <a:r>
              <a:rPr lang="en-US" cap="none" dirty="0"/>
              <a:t> </a:t>
            </a:r>
            <a:r>
              <a:rPr lang="en-US" cap="none" dirty="0" err="1"/>
              <a:t>doen</a:t>
            </a:r>
            <a:r>
              <a:rPr lang="en-US" cap="none" dirty="0"/>
              <a:t>?</a:t>
            </a:r>
            <a:endParaRPr lang="nl-NL" cap="non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53CE3A-9FAD-4F46-A8EF-80BD18693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Verder</a:t>
            </a:r>
            <a:r>
              <a:rPr lang="en-US" dirty="0"/>
              <a:t> met de Xamarin app</a:t>
            </a:r>
          </a:p>
          <a:p>
            <a:r>
              <a:rPr lang="en-US" dirty="0"/>
              <a:t>Planner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8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52227-F425-49C9-90DD-F78AC1F1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Vragen</a:t>
            </a:r>
            <a:r>
              <a:rPr lang="en-US" cap="none" dirty="0"/>
              <a:t> / </a:t>
            </a:r>
            <a:r>
              <a:rPr lang="en-US" cap="none" dirty="0" err="1"/>
              <a:t>opmerkingen</a:t>
            </a:r>
            <a:r>
              <a:rPr lang="en-US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958536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82</Words>
  <Application>Microsoft Office PowerPoint</Application>
  <PresentationFormat>Breedbeeld</PresentationFormat>
  <Paragraphs>23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Univers Condensed Light</vt:lpstr>
      <vt:lpstr>Walbaum Display Light</vt:lpstr>
      <vt:lpstr>AngleLinesVTI</vt:lpstr>
      <vt:lpstr>Busplan 2.0  iteratie 4</vt:lpstr>
      <vt:lpstr>Inhoudsopgave</vt:lpstr>
      <vt:lpstr>Wat hebben we gedaan?</vt:lpstr>
      <vt:lpstr>Demo</vt:lpstr>
      <vt:lpstr>Wat gaan we de komende iteratie doen?</vt:lpstr>
      <vt:lpstr>Vragen / opmerkingen?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Busplan 2.0  iteratie 1</dc:title>
  <dc:creator>Koole,Noah N.</dc:creator>
  <cp:lastModifiedBy>Jan Herscheid</cp:lastModifiedBy>
  <cp:revision>12</cp:revision>
  <dcterms:created xsi:type="dcterms:W3CDTF">2021-03-11T08:32:25Z</dcterms:created>
  <dcterms:modified xsi:type="dcterms:W3CDTF">2021-05-20T08:46:52Z</dcterms:modified>
</cp:coreProperties>
</file>