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04F1-0442-5B3C-E18E-39B038197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66F5F-3E37-E1F2-78C0-76F95208D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C6670-8F5F-B9DC-3793-80201D86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BD1F-33E9-4ABF-B95B-BE85AF9A2AD8}" type="datetimeFigureOut">
              <a:rPr lang="nl-NL" smtClean="0"/>
              <a:t>20-9-2023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196D-AA7E-7B4E-3D0A-6C0471B4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0161-7E3D-7353-37CF-491A9C0F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262F-ED6A-400D-BC1D-DCE02FF15D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375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FB13-F940-0CAB-9589-B2466796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7DEE2-97D3-7AE6-0F69-08FCE2EF6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1BFC-21F7-657A-2312-EECDFB07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BD1F-33E9-4ABF-B95B-BE85AF9A2AD8}" type="datetimeFigureOut">
              <a:rPr lang="nl-NL" smtClean="0"/>
              <a:t>20-9-2023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3385-A9CE-9B3B-4D16-D7E7C7E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9AD24-35C9-76B3-F114-6A1A9FD9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262F-ED6A-400D-BC1D-DCE02FF15D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52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04CB8-E200-5D06-8CFA-E05E24B1E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073AE-706A-79E3-2F08-B91E03B25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CB597-81AF-FEE4-9B35-2BDD25C2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BD1F-33E9-4ABF-B95B-BE85AF9A2AD8}" type="datetimeFigureOut">
              <a:rPr lang="nl-NL" smtClean="0"/>
              <a:t>20-9-2023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6AC8-EE5C-1931-A7DE-CF66905F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18D21-B246-389A-E72C-08BA7582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262F-ED6A-400D-BC1D-DCE02FF15D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205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6A51-C7C6-3DFD-4455-46D3B494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EFC27-5E2C-D97B-3E4D-F4200F0A7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C7F9B-F31A-19B7-5BD8-9F505515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BD1F-33E9-4ABF-B95B-BE85AF9A2AD8}" type="datetimeFigureOut">
              <a:rPr lang="nl-NL" smtClean="0"/>
              <a:t>20-9-2023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5604D-6635-8E17-5A4D-09837888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AAF6A-6B1F-87DA-06A5-9C2DF15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262F-ED6A-400D-BC1D-DCE02FF15D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993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CE10-CCFE-F1D2-9AC8-0870C0D0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01D13-8F8D-0B5E-AC11-EF7E1E097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36DB-A5CF-03B9-CEAA-232CBAB2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BD1F-33E9-4ABF-B95B-BE85AF9A2AD8}" type="datetimeFigureOut">
              <a:rPr lang="nl-NL" smtClean="0"/>
              <a:t>20-9-2023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88DC-70EF-45D3-16D3-9AEB1A47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ABD8-5C14-2747-B527-2ED9C646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262F-ED6A-400D-BC1D-DCE02FF15D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986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419D-E0C8-C28E-2D3C-7DE786D7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4A75-458A-C520-D8CF-834A157C2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72F09-FB19-ABD0-6462-86110155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D18D7-2FE8-4BF4-3806-F23B8C26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BD1F-33E9-4ABF-B95B-BE85AF9A2AD8}" type="datetimeFigureOut">
              <a:rPr lang="nl-NL" smtClean="0"/>
              <a:t>20-9-2023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FF058-895D-60E0-F3F4-CD8C24DC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125E5-3BB4-8E0E-19E3-219F4637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262F-ED6A-400D-BC1D-DCE02FF15D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36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E717-46D0-D3DC-BF32-1845C1C8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829A9-52A2-658B-58DA-E59F5A500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00DDB-8EF1-36B5-1013-CA230D5C3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7F74B-4E8C-1470-3517-C8BD31E04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7AB89-8D78-F31B-3F16-44E743C5A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68A7C-F756-E166-B4DF-C64D4055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BD1F-33E9-4ABF-B95B-BE85AF9A2AD8}" type="datetimeFigureOut">
              <a:rPr lang="nl-NL" smtClean="0"/>
              <a:t>20-9-2023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98124-0932-401A-3F7D-6B4C67F3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E01839-DADF-DA48-3CAD-D576AB8D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262F-ED6A-400D-BC1D-DCE02FF15D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386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3D6E-D29F-A14B-6345-A368E2E0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8D47E-DDD7-B3A8-7EB9-0A710EBA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BD1F-33E9-4ABF-B95B-BE85AF9A2AD8}" type="datetimeFigureOut">
              <a:rPr lang="nl-NL" smtClean="0"/>
              <a:t>20-9-2023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D3CBA-87E7-8269-4592-2835D4EB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D57FE-F7CF-E3E2-4B0D-F0DBA730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262F-ED6A-400D-BC1D-DCE02FF15D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347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A5CFB-C252-CE03-3289-9EFD4EE6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BD1F-33E9-4ABF-B95B-BE85AF9A2AD8}" type="datetimeFigureOut">
              <a:rPr lang="nl-NL" smtClean="0"/>
              <a:t>20-9-2023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85BE6-6F46-6181-DCD6-5E4F7B01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AAE63-E476-7A96-210B-94DC6CDE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262F-ED6A-400D-BC1D-DCE02FF15D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590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90F1-823F-3791-A33B-FDDDF071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904F-949E-B721-0D14-FB552B42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2BBBD-A74E-0236-9C0A-99DF4900C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A664D-B94B-7C20-E99C-5FC5DB92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BD1F-33E9-4ABF-B95B-BE85AF9A2AD8}" type="datetimeFigureOut">
              <a:rPr lang="nl-NL" smtClean="0"/>
              <a:t>20-9-2023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76B60-601E-D996-7DDF-FFE18E19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4DD11-F86E-3040-77F6-2C97F5DB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262F-ED6A-400D-BC1D-DCE02FF15D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54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56F8-E6AC-FD23-E3E3-812B8321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33E3C-F5F8-2714-0709-538B19F7A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5E973-7368-9178-4BD5-26223CDEF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ECD10-FB8D-D884-8004-639CBC73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BD1F-33E9-4ABF-B95B-BE85AF9A2AD8}" type="datetimeFigureOut">
              <a:rPr lang="nl-NL" smtClean="0"/>
              <a:t>20-9-2023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4EEF9-672A-960E-274D-731AE88D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95114-6236-3AC6-08CC-A68A7A02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262F-ED6A-400D-BC1D-DCE02FF15D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4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04942-5FF3-88AB-F862-A49738C4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23036-86FE-C7B3-E517-9C1DF6AB6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BBED-C32D-19E5-1F49-2FDA6632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BD1F-33E9-4ABF-B95B-BE85AF9A2AD8}" type="datetimeFigureOut">
              <a:rPr lang="nl-NL" smtClean="0"/>
              <a:t>20-9-2023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34A2B-3E05-5729-2ADF-43DA44DB2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84AE0-6FAC-783C-FDB4-2A8B170F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1262F-ED6A-400D-BC1D-DCE02FF15D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262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3">
            <a:extLst>
              <a:ext uri="{FF2B5EF4-FFF2-40B4-BE49-F238E27FC236}">
                <a16:creationId xmlns:a16="http://schemas.microsoft.com/office/drawing/2014/main" id="{08CE49EB-6CAF-4479-B93F-85773D92A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9" name="Picture 18" descr="A close-up of water droplets on a purple surface&#10;&#10;Description automatically generated">
            <a:extLst>
              <a:ext uri="{FF2B5EF4-FFF2-40B4-BE49-F238E27FC236}">
                <a16:creationId xmlns:a16="http://schemas.microsoft.com/office/drawing/2014/main" id="{D02EF1C0-B423-7D61-D511-DB99B4535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56" r="-6" b="7841"/>
          <a:stretch/>
        </p:blipFill>
        <p:spPr>
          <a:xfrm>
            <a:off x="321733" y="321733"/>
            <a:ext cx="2161630" cy="2464210"/>
          </a:xfrm>
          <a:prstGeom prst="rect">
            <a:avLst/>
          </a:prstGeom>
        </p:spPr>
      </p:pic>
      <p:pic>
        <p:nvPicPr>
          <p:cNvPr id="18" name="Picture 17" descr="A close-up of the eiffel tower&#10;&#10;Description automatically generated">
            <a:extLst>
              <a:ext uri="{FF2B5EF4-FFF2-40B4-BE49-F238E27FC236}">
                <a16:creationId xmlns:a16="http://schemas.microsoft.com/office/drawing/2014/main" id="{8158EC5C-A0B5-7083-647D-1632BB9F73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82" r="2" b="1196"/>
          <a:stretch/>
        </p:blipFill>
        <p:spPr>
          <a:xfrm>
            <a:off x="2675889" y="321730"/>
            <a:ext cx="2052924" cy="2464210"/>
          </a:xfrm>
          <a:prstGeom prst="rect">
            <a:avLst/>
          </a:prstGeom>
        </p:spPr>
      </p:pic>
      <p:pic>
        <p:nvPicPr>
          <p:cNvPr id="16" name="Picture 15" descr="A close up of a purple and white background&#10;&#10;Description automatically generated">
            <a:extLst>
              <a:ext uri="{FF2B5EF4-FFF2-40B4-BE49-F238E27FC236}">
                <a16:creationId xmlns:a16="http://schemas.microsoft.com/office/drawing/2014/main" id="{5C214B22-47D6-0FA9-7BF8-2A60930538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181" r="3" b="3"/>
          <a:stretch/>
        </p:blipFill>
        <p:spPr>
          <a:xfrm>
            <a:off x="321733" y="2957666"/>
            <a:ext cx="4407080" cy="3343134"/>
          </a:xfrm>
          <a:prstGeom prst="rect">
            <a:avLst/>
          </a:prstGeom>
        </p:spPr>
      </p:pic>
      <p:pic>
        <p:nvPicPr>
          <p:cNvPr id="17" name="Picture 16" descr="A purple sunset over a body of water&#10;&#10;Description automatically generated">
            <a:extLst>
              <a:ext uri="{FF2B5EF4-FFF2-40B4-BE49-F238E27FC236}">
                <a16:creationId xmlns:a16="http://schemas.microsoft.com/office/drawing/2014/main" id="{B4DF008B-2DC4-AD73-29FB-DD0FCF4F08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351" r="1" b="1"/>
          <a:stretch/>
        </p:blipFill>
        <p:spPr>
          <a:xfrm>
            <a:off x="4921339" y="321733"/>
            <a:ext cx="6948927" cy="59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4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pietrzak</dc:creator>
  <cp:lastModifiedBy>damian pietrzak</cp:lastModifiedBy>
  <cp:revision>1</cp:revision>
  <dcterms:created xsi:type="dcterms:W3CDTF">2023-09-20T13:59:54Z</dcterms:created>
  <dcterms:modified xsi:type="dcterms:W3CDTF">2023-09-20T14:30:13Z</dcterms:modified>
</cp:coreProperties>
</file>