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48" autoAdjust="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13E6BE6-B879-4D92-AE32-99899D2C4F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DA559EB-17F3-4D5A-BFCB-259D94AFC7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52C27-C56D-4881-B585-6921D87327EA}" type="datetimeFigureOut">
              <a:rPr lang="nl-NL" smtClean="0"/>
              <a:t>28-2-2024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ADE07C-3120-4025-9F63-C220E93707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666533-510B-44FB-A269-E20A4315C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0F89-DC2C-4AC0-AB05-2EBFD583E7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03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6D7F-AE0A-4E7F-8371-562F729EBA85}" type="datetimeFigureOut">
              <a:rPr lang="nl-NL" noProof="0" smtClean="0"/>
              <a:t>28-2-2024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C8EA-B694-4905-8D30-242D4AF1848F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722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43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2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65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54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098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8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7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8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2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0D92BC-42A9-434B-8530-ADBF4485E40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1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12" r="4212" b="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rtlCol="0" anchor="b">
            <a:normAutofit/>
          </a:bodyPr>
          <a:lstStyle/>
          <a:p>
            <a:pPr algn="ctr" rtl="0">
              <a:lnSpc>
                <a:spcPct val="110000"/>
              </a:lnSpc>
            </a:pPr>
            <a:r>
              <a:rPr lang="nl-NL" sz="2600" dirty="0"/>
              <a:t>The Development of front-end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87" y="4506765"/>
            <a:ext cx="6579855" cy="877585"/>
          </a:xfrm>
        </p:spPr>
        <p:txBody>
          <a:bodyPr rtlCol="0">
            <a:normAutofit/>
          </a:bodyPr>
          <a:lstStyle/>
          <a:p>
            <a:pPr algn="ctr" rtl="0"/>
            <a:r>
              <a:rPr lang="nl-NL" dirty="0">
                <a:solidFill>
                  <a:schemeClr val="tx1"/>
                </a:solidFill>
              </a:rPr>
              <a:t>Roy Aardenburg, Damian </a:t>
            </a:r>
            <a:r>
              <a:rPr lang="nl-NL" dirty="0" err="1">
                <a:solidFill>
                  <a:schemeClr val="tx1"/>
                </a:solidFill>
              </a:rPr>
              <a:t>Pietrzak</a:t>
            </a:r>
            <a:r>
              <a:rPr lang="nl-NL" dirty="0">
                <a:solidFill>
                  <a:schemeClr val="tx1"/>
                </a:solidFill>
              </a:rPr>
              <a:t>, Kjell Durge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E9D305-3651-0DE6-2A45-BA07E07E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Content page</a:t>
            </a:r>
          </a:p>
        </p:txBody>
      </p:sp>
      <p:pic>
        <p:nvPicPr>
          <p:cNvPr id="7" name="Graphic 6" descr="Vinkje">
            <a:extLst>
              <a:ext uri="{FF2B5EF4-FFF2-40B4-BE49-F238E27FC236}">
                <a16:creationId xmlns:a16="http://schemas.microsoft.com/office/drawing/2014/main" id="{FE306E5E-8812-BA33-76E3-891A8346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51" y="875199"/>
            <a:ext cx="4887466" cy="488746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26F07C-F60C-8A76-C4C8-3BFA3BDA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rgbClr val="0F496F"/>
                </a:solidFill>
              </a:rPr>
              <a:t>HTML</a:t>
            </a:r>
          </a:p>
          <a:p>
            <a:r>
              <a:rPr lang="nl-NL" sz="1800">
                <a:solidFill>
                  <a:srgbClr val="0F496F"/>
                </a:solidFill>
              </a:rPr>
              <a:t>CSS</a:t>
            </a:r>
          </a:p>
          <a:p>
            <a:r>
              <a:rPr lang="nl-NL" sz="1800">
                <a:solidFill>
                  <a:srgbClr val="0F496F"/>
                </a:solidFill>
              </a:rPr>
              <a:t>Javascript</a:t>
            </a:r>
          </a:p>
          <a:p>
            <a:r>
              <a:rPr lang="nl-NL" sz="1800">
                <a:solidFill>
                  <a:srgbClr val="0F496F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432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4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B36629-A18A-DB67-5482-75FE2AD2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nl-NL" sz="3200" dirty="0"/>
              <a:t>HTML</a:t>
            </a:r>
          </a:p>
        </p:txBody>
      </p:sp>
      <p:sp>
        <p:nvSpPr>
          <p:cNvPr id="1037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 tag">
            <a:extLst>
              <a:ext uri="{FF2B5EF4-FFF2-40B4-BE49-F238E27FC236}">
                <a16:creationId xmlns:a16="http://schemas.microsoft.com/office/drawing/2014/main" id="{D5343FCE-5C12-AC4D-C6D6-974309469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r="14011" b="-1"/>
          <a:stretch/>
        </p:blipFill>
        <p:spPr bwMode="auto"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85C161A-7C55-67CD-60A1-151151AC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US" sz="1800" dirty="0"/>
              <a:t>What is HTML?</a:t>
            </a:r>
          </a:p>
          <a:p>
            <a:r>
              <a:rPr lang="en-US" sz="1800" dirty="0"/>
              <a:t>What is the function of this language?</a:t>
            </a:r>
          </a:p>
          <a:p>
            <a:r>
              <a:rPr lang="en-US" sz="1800" dirty="0"/>
              <a:t> Where can you find it?</a:t>
            </a:r>
          </a:p>
          <a:p>
            <a:r>
              <a:rPr lang="en-US" sz="1800" dirty="0"/>
              <a:t>Will it be useful in the future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8C5024-F148-D709-58CD-FBE6C742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419" y="6211820"/>
            <a:ext cx="445051" cy="6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58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2D1B33-08C2-F05A-E364-96421E44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nl-NL" sz="3200" dirty="0"/>
              <a:t>CSS</a:t>
            </a:r>
          </a:p>
        </p:txBody>
      </p:sp>
      <p:sp>
        <p:nvSpPr>
          <p:cNvPr id="2071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 CSS 3 Vector CDR, PNG, Ai Format | GUDRIL LOGO | Tempat-nya ...">
            <a:extLst>
              <a:ext uri="{FF2B5EF4-FFF2-40B4-BE49-F238E27FC236}">
                <a16:creationId xmlns:a16="http://schemas.microsoft.com/office/drawing/2014/main" id="{B6AFE885-4B99-35D9-1968-8BA38635A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r="10581" b="-1"/>
          <a:stretch/>
        </p:blipFill>
        <p:spPr bwMode="auto"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7A7ED15-4F64-B29F-1216-9E37007F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US" sz="1800" dirty="0"/>
              <a:t>What is it?</a:t>
            </a:r>
          </a:p>
          <a:p>
            <a:r>
              <a:rPr lang="en-US" sz="1800" dirty="0"/>
              <a:t>What is it used for?</a:t>
            </a:r>
          </a:p>
          <a:p>
            <a:r>
              <a:rPr lang="en-US" sz="1800" dirty="0"/>
              <a:t>How is it used?</a:t>
            </a:r>
          </a:p>
          <a:p>
            <a:r>
              <a:rPr lang="en-US" sz="1800" dirty="0"/>
              <a:t>Is it still popular/being </a:t>
            </a:r>
            <a:r>
              <a:rPr lang="en-US" sz="1800"/>
              <a:t>used?</a:t>
            </a:r>
            <a:endParaRPr lang="en-US" sz="1800" dirty="0"/>
          </a:p>
          <a:p>
            <a:endParaRPr lang="en-US" sz="1800" dirty="0"/>
          </a:p>
        </p:txBody>
      </p:sp>
      <p:grpSp>
        <p:nvGrpSpPr>
          <p:cNvPr id="2072" name="Group 2062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Straight Connector 2065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Straight Connector 2066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85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102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A8C8CD-DDCB-91D4-7777-4CCEBE3A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nl-NL" sz="3200"/>
              <a:t>Javascript</a:t>
            </a:r>
          </a:p>
        </p:txBody>
      </p:sp>
      <p:sp>
        <p:nvSpPr>
          <p:cNvPr id="3105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yellow and white logo&#10;&#10;Description automatically generated">
            <a:extLst>
              <a:ext uri="{FF2B5EF4-FFF2-40B4-BE49-F238E27FC236}">
                <a16:creationId xmlns:a16="http://schemas.microsoft.com/office/drawing/2014/main" id="{6B6925FF-CCC0-C535-2686-9370D07B8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5" r="20964" b="-20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100" name="Content Placeholder 3099">
            <a:extLst>
              <a:ext uri="{FF2B5EF4-FFF2-40B4-BE49-F238E27FC236}">
                <a16:creationId xmlns:a16="http://schemas.microsoft.com/office/drawing/2014/main" id="{4D81024A-B001-FF06-6A5F-226E23AB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US" sz="1800" dirty="0"/>
              <a:t>What is JavaScript</a:t>
            </a:r>
          </a:p>
          <a:p>
            <a:r>
              <a:rPr lang="en-US" sz="1800" dirty="0"/>
              <a:t>What is the function of this language?</a:t>
            </a:r>
          </a:p>
          <a:p>
            <a:r>
              <a:rPr lang="en-US" sz="1800" dirty="0"/>
              <a:t>When was it invented?</a:t>
            </a:r>
          </a:p>
          <a:p>
            <a:r>
              <a:rPr lang="en-US" sz="1800" dirty="0"/>
              <a:t>Is it still a primary used language?</a:t>
            </a:r>
          </a:p>
          <a:p>
            <a:endParaRPr lang="en-US" sz="1800" dirty="0"/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2" name="Straight Connector 3111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55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D09F312-23F1-C46A-A4C8-1E16E972F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0E8E6A-5A0C-7034-FD6B-1CF086D7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4" y="2509284"/>
            <a:ext cx="6767736" cy="2486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79146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9</TotalTime>
  <Words>96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Segment</vt:lpstr>
      <vt:lpstr>The Development of front-end</vt:lpstr>
      <vt:lpstr>Content page</vt:lpstr>
      <vt:lpstr>HTML</vt:lpstr>
      <vt:lpstr>CSS</vt:lpstr>
      <vt:lpstr>Javascript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DEVELOPment of front-end</dc:title>
  <dc:creator>Kjell Durge</dc:creator>
  <cp:lastModifiedBy>damian pietrzak</cp:lastModifiedBy>
  <cp:revision>6</cp:revision>
  <dcterms:created xsi:type="dcterms:W3CDTF">2024-02-28T10:19:46Z</dcterms:created>
  <dcterms:modified xsi:type="dcterms:W3CDTF">2024-02-28T11:06:45Z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