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966479-C21E-46C2-9EF4-99DFD64F2199}" v="328" dt="2022-09-14T06:07:01.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 Britz" userId="527315405c27cfa7" providerId="Windows Live" clId="Web-{B6966479-C21E-46C2-9EF4-99DFD64F2199}"/>
    <pc:docChg chg="modSld">
      <pc:chgData name="Pieter Britz" userId="527315405c27cfa7" providerId="Windows Live" clId="Web-{B6966479-C21E-46C2-9EF4-99DFD64F2199}" dt="2022-09-14T06:07:01.654" v="190" actId="1076"/>
      <pc:docMkLst>
        <pc:docMk/>
      </pc:docMkLst>
      <pc:sldChg chg="addSp delSp modSp">
        <pc:chgData name="Pieter Britz" userId="527315405c27cfa7" providerId="Windows Live" clId="Web-{B6966479-C21E-46C2-9EF4-99DFD64F2199}" dt="2022-09-14T06:07:01.654" v="190" actId="1076"/>
        <pc:sldMkLst>
          <pc:docMk/>
          <pc:sldMk cId="109857222" sldId="256"/>
        </pc:sldMkLst>
        <pc:spChg chg="del">
          <ac:chgData name="Pieter Britz" userId="527315405c27cfa7" providerId="Windows Live" clId="Web-{B6966479-C21E-46C2-9EF4-99DFD64F2199}" dt="2022-09-14T05:47:41.546" v="1"/>
          <ac:spMkLst>
            <pc:docMk/>
            <pc:sldMk cId="109857222" sldId="256"/>
            <ac:spMk id="2" creationId="{00000000-0000-0000-0000-000000000000}"/>
          </ac:spMkLst>
        </pc:spChg>
        <pc:spChg chg="del">
          <ac:chgData name="Pieter Britz" userId="527315405c27cfa7" providerId="Windows Live" clId="Web-{B6966479-C21E-46C2-9EF4-99DFD64F2199}" dt="2022-09-14T05:47:39.812" v="0"/>
          <ac:spMkLst>
            <pc:docMk/>
            <pc:sldMk cId="109857222" sldId="256"/>
            <ac:spMk id="3" creationId="{00000000-0000-0000-0000-000000000000}"/>
          </ac:spMkLst>
        </pc:spChg>
        <pc:spChg chg="add mod">
          <ac:chgData name="Pieter Britz" userId="527315405c27cfa7" providerId="Windows Live" clId="Web-{B6966479-C21E-46C2-9EF4-99DFD64F2199}" dt="2022-09-14T05:52:41.148" v="20" actId="1076"/>
          <ac:spMkLst>
            <pc:docMk/>
            <pc:sldMk cId="109857222" sldId="256"/>
            <ac:spMk id="4" creationId="{039F7F79-8779-1151-017C-5A48D6571224}"/>
          </ac:spMkLst>
        </pc:spChg>
        <pc:spChg chg="add mod">
          <ac:chgData name="Pieter Britz" userId="527315405c27cfa7" providerId="Windows Live" clId="Web-{B6966479-C21E-46C2-9EF4-99DFD64F2199}" dt="2022-09-14T06:06:52.248" v="189" actId="14100"/>
          <ac:spMkLst>
            <pc:docMk/>
            <pc:sldMk cId="109857222" sldId="256"/>
            <ac:spMk id="5" creationId="{567925B9-4583-EEB9-CD7A-E0043F34E645}"/>
          </ac:spMkLst>
        </pc:spChg>
        <pc:spChg chg="add mod">
          <ac:chgData name="Pieter Britz" userId="527315405c27cfa7" providerId="Windows Live" clId="Web-{B6966479-C21E-46C2-9EF4-99DFD64F2199}" dt="2022-09-14T06:02:07.412" v="95" actId="20577"/>
          <ac:spMkLst>
            <pc:docMk/>
            <pc:sldMk cId="109857222" sldId="256"/>
            <ac:spMk id="6" creationId="{97916442-B6FD-5CEF-BE6C-7FBBA0F648BF}"/>
          </ac:spMkLst>
        </pc:spChg>
        <pc:spChg chg="add mod">
          <ac:chgData name="Pieter Britz" userId="527315405c27cfa7" providerId="Windows Live" clId="Web-{B6966479-C21E-46C2-9EF4-99DFD64F2199}" dt="2022-09-14T06:02:20.163" v="96" actId="1076"/>
          <ac:spMkLst>
            <pc:docMk/>
            <pc:sldMk cId="109857222" sldId="256"/>
            <ac:spMk id="7" creationId="{BA3B6E19-4507-32D1-AEC7-D1ACF28DB461}"/>
          </ac:spMkLst>
        </pc:spChg>
        <pc:spChg chg="add mod">
          <ac:chgData name="Pieter Britz" userId="527315405c27cfa7" providerId="Windows Live" clId="Web-{B6966479-C21E-46C2-9EF4-99DFD64F2199}" dt="2022-09-14T06:07:01.654" v="190" actId="1076"/>
          <ac:spMkLst>
            <pc:docMk/>
            <pc:sldMk cId="109857222" sldId="256"/>
            <ac:spMk id="8" creationId="{46450BB7-B1B3-2521-B312-9AEDDB1E2195}"/>
          </ac:spMkLst>
        </pc:spChg>
        <pc:spChg chg="add mod">
          <ac:chgData name="Pieter Britz" userId="527315405c27cfa7" providerId="Windows Live" clId="Web-{B6966479-C21E-46C2-9EF4-99DFD64F2199}" dt="2022-09-14T06:06:44.701" v="187" actId="1076"/>
          <ac:spMkLst>
            <pc:docMk/>
            <pc:sldMk cId="109857222" sldId="256"/>
            <ac:spMk id="9" creationId="{1CE8C495-46A0-424B-8AD5-F750D6007C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39F7F79-8779-1151-017C-5A48D6571224}"/>
              </a:ext>
            </a:extLst>
          </p:cNvPr>
          <p:cNvSpPr txBox="1"/>
          <p:nvPr/>
        </p:nvSpPr>
        <p:spPr>
          <a:xfrm>
            <a:off x="5431691" y="302845"/>
            <a:ext cx="1753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cs typeface="Calibri"/>
              </a:rPr>
              <a:t>Server Interface</a:t>
            </a:r>
          </a:p>
        </p:txBody>
      </p:sp>
      <p:sp>
        <p:nvSpPr>
          <p:cNvPr id="5" name="Rectangle 4">
            <a:extLst>
              <a:ext uri="{FF2B5EF4-FFF2-40B4-BE49-F238E27FC236}">
                <a16:creationId xmlns:a16="http://schemas.microsoft.com/office/drawing/2014/main" xmlns="" id="{567925B9-4583-EEB9-CD7A-E0043F34E645}"/>
              </a:ext>
            </a:extLst>
          </p:cNvPr>
          <p:cNvSpPr/>
          <p:nvPr/>
        </p:nvSpPr>
        <p:spPr>
          <a:xfrm>
            <a:off x="506289" y="672366"/>
            <a:ext cx="3487613" cy="243253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97916442-B6FD-5CEF-BE6C-7FBBA0F648BF}"/>
              </a:ext>
            </a:extLst>
          </p:cNvPr>
          <p:cNvSpPr txBox="1"/>
          <p:nvPr/>
        </p:nvSpPr>
        <p:spPr>
          <a:xfrm>
            <a:off x="556845" y="674076"/>
            <a:ext cx="24181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cs typeface="Calibri"/>
              </a:rPr>
              <a:t>Virscient</a:t>
            </a:r>
            <a:r>
              <a:rPr lang="en-US" b="1" dirty="0">
                <a:cs typeface="Calibri"/>
              </a:rPr>
              <a:t> Server v0.1</a:t>
            </a:r>
          </a:p>
        </p:txBody>
      </p:sp>
      <p:sp>
        <p:nvSpPr>
          <p:cNvPr id="7" name="TextBox 6">
            <a:extLst>
              <a:ext uri="{FF2B5EF4-FFF2-40B4-BE49-F238E27FC236}">
                <a16:creationId xmlns:a16="http://schemas.microsoft.com/office/drawing/2014/main" xmlns="" id="{BA3B6E19-4507-32D1-AEC7-D1ACF28DB461}"/>
              </a:ext>
            </a:extLst>
          </p:cNvPr>
          <p:cNvSpPr txBox="1"/>
          <p:nvPr/>
        </p:nvSpPr>
        <p:spPr>
          <a:xfrm>
            <a:off x="703385" y="1045307"/>
            <a:ext cx="163146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Options:</a:t>
            </a:r>
            <a:br>
              <a:rPr lang="en-US" sz="1400" b="1" dirty="0">
                <a:cs typeface="Calibri"/>
              </a:rPr>
            </a:br>
            <a:r>
              <a:rPr lang="en-US" sz="1400" b="1" u="sng" dirty="0">
                <a:cs typeface="Calibri"/>
              </a:rPr>
              <a:t>S</a:t>
            </a:r>
            <a:r>
              <a:rPr lang="en-US" sz="1400" dirty="0">
                <a:cs typeface="Calibri"/>
              </a:rPr>
              <a:t>tart</a:t>
            </a:r>
            <a:br>
              <a:rPr lang="en-US" sz="1400" dirty="0">
                <a:cs typeface="Calibri"/>
              </a:rPr>
            </a:br>
            <a:r>
              <a:rPr lang="en-US" sz="1400" dirty="0">
                <a:cs typeface="Calibri"/>
              </a:rPr>
              <a:t>Sto</a:t>
            </a:r>
            <a:r>
              <a:rPr lang="en-US" sz="1400" b="1" u="sng" dirty="0">
                <a:cs typeface="Calibri"/>
              </a:rPr>
              <a:t>p</a:t>
            </a:r>
            <a:br>
              <a:rPr lang="en-US" sz="1400" b="1" u="sng" dirty="0">
                <a:cs typeface="Calibri"/>
              </a:rPr>
            </a:br>
            <a:r>
              <a:rPr lang="en-US" sz="1400" b="1" u="sng" dirty="0">
                <a:cs typeface="Calibri"/>
              </a:rPr>
              <a:t>L</a:t>
            </a:r>
            <a:r>
              <a:rPr lang="en-US" sz="1400" dirty="0">
                <a:cs typeface="Calibri"/>
              </a:rPr>
              <a:t>ogging</a:t>
            </a:r>
          </a:p>
        </p:txBody>
      </p:sp>
      <p:sp>
        <p:nvSpPr>
          <p:cNvPr id="8" name="TextBox 7">
            <a:extLst>
              <a:ext uri="{FF2B5EF4-FFF2-40B4-BE49-F238E27FC236}">
                <a16:creationId xmlns:a16="http://schemas.microsoft.com/office/drawing/2014/main" xmlns="" id="{46450BB7-B1B3-2521-B312-9AEDDB1E2195}"/>
              </a:ext>
            </a:extLst>
          </p:cNvPr>
          <p:cNvSpPr txBox="1"/>
          <p:nvPr/>
        </p:nvSpPr>
        <p:spPr>
          <a:xfrm>
            <a:off x="664307" y="2188307"/>
            <a:ext cx="247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Connections:                   x/80</a:t>
            </a:r>
            <a:br>
              <a:rPr lang="en-US" sz="1200" dirty="0">
                <a:cs typeface="Calibri"/>
              </a:rPr>
            </a:br>
            <a:r>
              <a:rPr lang="en-US" sz="1200" dirty="0">
                <a:cs typeface="Calibri"/>
              </a:rPr>
              <a:t>Connect Attempts:         x</a:t>
            </a:r>
          </a:p>
        </p:txBody>
      </p:sp>
      <p:sp>
        <p:nvSpPr>
          <p:cNvPr id="9" name="TextBox 8">
            <a:extLst>
              <a:ext uri="{FF2B5EF4-FFF2-40B4-BE49-F238E27FC236}">
                <a16:creationId xmlns:a16="http://schemas.microsoft.com/office/drawing/2014/main" xmlns="" id="{1CE8C495-46A0-424B-8AD5-F750D6007C24}"/>
              </a:ext>
            </a:extLst>
          </p:cNvPr>
          <p:cNvSpPr txBox="1"/>
          <p:nvPr/>
        </p:nvSpPr>
        <p:spPr>
          <a:xfrm>
            <a:off x="508000" y="2842846"/>
            <a:ext cx="34536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Made with </a:t>
            </a:r>
            <a:r>
              <a:rPr lang="en-US" sz="1100" dirty="0" err="1">
                <a:cs typeface="Calibri"/>
              </a:rPr>
              <a:t>gcc</a:t>
            </a:r>
            <a:r>
              <a:rPr lang="en-US" sz="1100" dirty="0">
                <a:cs typeface="Calibri"/>
              </a:rPr>
              <a:t> ver9.3.0 (Ubuntu 9.3.0 - 17 Ubuntu~20.04</a:t>
            </a:r>
            <a:endParaRPr lang="en-US" dirty="0"/>
          </a:p>
        </p:txBody>
      </p:sp>
      <p:sp>
        <p:nvSpPr>
          <p:cNvPr id="2" name="Rectangle 1"/>
          <p:cNvSpPr/>
          <p:nvPr/>
        </p:nvSpPr>
        <p:spPr>
          <a:xfrm>
            <a:off x="4679092" y="672177"/>
            <a:ext cx="7323437" cy="57005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Option Start </a:t>
            </a:r>
            <a:r>
              <a:rPr lang="en-NZ" dirty="0" smtClean="0">
                <a:solidFill>
                  <a:schemeClr val="tx1"/>
                </a:solidFill>
              </a:rPr>
              <a:t>– Press ‘s’ to start the server.</a:t>
            </a:r>
            <a:br>
              <a:rPr lang="en-NZ" dirty="0" smtClean="0">
                <a:solidFill>
                  <a:schemeClr val="tx1"/>
                </a:solidFill>
              </a:rPr>
            </a:br>
            <a:r>
              <a:rPr lang="en-NZ" dirty="0" smtClean="0">
                <a:solidFill>
                  <a:schemeClr val="tx1"/>
                </a:solidFill>
              </a:rPr>
              <a:t>When the server starts it will create a TCP socket. The server will then bind the socket to a IP address. The server will then put the server socket in a passive mode, where it waits for the client to approach the server to make a connection. At that point the connection is established between the client and the server, and they are ready to transfer data.</a:t>
            </a:r>
          </a:p>
          <a:p>
            <a:r>
              <a:rPr lang="en-NZ" dirty="0" smtClean="0">
                <a:solidFill>
                  <a:schemeClr val="tx1"/>
                </a:solidFill>
              </a:rPr>
              <a:t/>
            </a:r>
            <a:br>
              <a:rPr lang="en-NZ" dirty="0" smtClean="0">
                <a:solidFill>
                  <a:schemeClr val="tx1"/>
                </a:solidFill>
              </a:rPr>
            </a:br>
            <a:r>
              <a:rPr lang="en-NZ" b="1" dirty="0" smtClean="0">
                <a:solidFill>
                  <a:schemeClr val="tx1"/>
                </a:solidFill>
              </a:rPr>
              <a:t>Option Stop</a:t>
            </a:r>
            <a:r>
              <a:rPr lang="en-NZ" dirty="0" smtClean="0">
                <a:solidFill>
                  <a:schemeClr val="tx1"/>
                </a:solidFill>
              </a:rPr>
              <a:t> – Press ‘p’ to stop the server.</a:t>
            </a:r>
            <a:br>
              <a:rPr lang="en-NZ" dirty="0" smtClean="0">
                <a:solidFill>
                  <a:schemeClr val="tx1"/>
                </a:solidFill>
              </a:rPr>
            </a:br>
            <a:endParaRPr lang="en-NZ" dirty="0" smtClean="0">
              <a:solidFill>
                <a:schemeClr val="tx1"/>
              </a:solidFill>
            </a:endParaRPr>
          </a:p>
          <a:p>
            <a:endParaRPr lang="en-NZ" dirty="0">
              <a:solidFill>
                <a:schemeClr val="tx1"/>
              </a:solidFill>
            </a:endParaRPr>
          </a:p>
          <a:p>
            <a:r>
              <a:rPr lang="en-NZ" b="1" dirty="0">
                <a:solidFill>
                  <a:schemeClr val="tx1"/>
                </a:solidFill>
              </a:rPr>
              <a:t>Option </a:t>
            </a:r>
            <a:r>
              <a:rPr lang="en-NZ" b="1" dirty="0" smtClean="0">
                <a:solidFill>
                  <a:schemeClr val="tx1"/>
                </a:solidFill>
              </a:rPr>
              <a:t>Logging</a:t>
            </a:r>
            <a:r>
              <a:rPr lang="en-NZ" dirty="0" smtClean="0">
                <a:solidFill>
                  <a:schemeClr val="tx1"/>
                </a:solidFill>
              </a:rPr>
              <a:t> </a:t>
            </a:r>
            <a:r>
              <a:rPr lang="en-NZ" dirty="0">
                <a:solidFill>
                  <a:schemeClr val="tx1"/>
                </a:solidFill>
              </a:rPr>
              <a:t>– Press </a:t>
            </a:r>
            <a:r>
              <a:rPr lang="en-NZ" dirty="0" smtClean="0">
                <a:solidFill>
                  <a:schemeClr val="tx1"/>
                </a:solidFill>
              </a:rPr>
              <a:t>‘l’ </a:t>
            </a:r>
            <a:r>
              <a:rPr lang="en-NZ" dirty="0">
                <a:solidFill>
                  <a:schemeClr val="tx1"/>
                </a:solidFill>
              </a:rPr>
              <a:t>to </a:t>
            </a:r>
            <a:r>
              <a:rPr lang="en-NZ" dirty="0" smtClean="0">
                <a:solidFill>
                  <a:schemeClr val="tx1"/>
                </a:solidFill>
              </a:rPr>
              <a:t>start logging.</a:t>
            </a:r>
            <a:r>
              <a:rPr lang="en-NZ" dirty="0">
                <a:solidFill>
                  <a:schemeClr val="tx1"/>
                </a:solidFill>
              </a:rPr>
              <a:t/>
            </a:r>
            <a:br>
              <a:rPr lang="en-NZ" dirty="0">
                <a:solidFill>
                  <a:schemeClr val="tx1"/>
                </a:solidFill>
              </a:rPr>
            </a:br>
            <a:endParaRPr lang="en-NZ" dirty="0" smtClean="0">
              <a:solidFill>
                <a:schemeClr val="tx1"/>
              </a:solidFill>
            </a:endParaRPr>
          </a:p>
          <a:p>
            <a:endParaRPr lang="en-NZ"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9F7F79-8779-1151-017C-5A48D6571224}"/>
              </a:ext>
            </a:extLst>
          </p:cNvPr>
          <p:cNvSpPr txBox="1"/>
          <p:nvPr/>
        </p:nvSpPr>
        <p:spPr>
          <a:xfrm>
            <a:off x="5431691" y="302845"/>
            <a:ext cx="1753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smtClean="0">
                <a:cs typeface="Calibri"/>
              </a:rPr>
              <a:t>Client</a:t>
            </a:r>
            <a:r>
              <a:rPr lang="en-US" u="sng" dirty="0" smtClean="0">
                <a:cs typeface="Calibri"/>
              </a:rPr>
              <a:t> </a:t>
            </a:r>
            <a:r>
              <a:rPr lang="en-US" u="sng" dirty="0">
                <a:cs typeface="Calibri"/>
              </a:rPr>
              <a:t>Interface</a:t>
            </a:r>
          </a:p>
        </p:txBody>
      </p:sp>
      <p:sp>
        <p:nvSpPr>
          <p:cNvPr id="3" name="Rectangle 2">
            <a:extLst>
              <a:ext uri="{FF2B5EF4-FFF2-40B4-BE49-F238E27FC236}">
                <a16:creationId xmlns:a16="http://schemas.microsoft.com/office/drawing/2014/main" xmlns="" id="{567925B9-4583-EEB9-CD7A-E0043F34E645}"/>
              </a:ext>
            </a:extLst>
          </p:cNvPr>
          <p:cNvSpPr/>
          <p:nvPr/>
        </p:nvSpPr>
        <p:spPr>
          <a:xfrm>
            <a:off x="506289" y="672366"/>
            <a:ext cx="3487613" cy="243253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97916442-B6FD-5CEF-BE6C-7FBBA0F648BF}"/>
              </a:ext>
            </a:extLst>
          </p:cNvPr>
          <p:cNvSpPr txBox="1"/>
          <p:nvPr/>
        </p:nvSpPr>
        <p:spPr>
          <a:xfrm>
            <a:off x="556845" y="674076"/>
            <a:ext cx="24181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cs typeface="Calibri"/>
              </a:rPr>
              <a:t>Virscient</a:t>
            </a:r>
            <a:r>
              <a:rPr lang="en-US" b="1" dirty="0">
                <a:cs typeface="Calibri"/>
              </a:rPr>
              <a:t> </a:t>
            </a:r>
            <a:r>
              <a:rPr lang="en-US" b="1" dirty="0" smtClean="0">
                <a:cs typeface="Calibri"/>
              </a:rPr>
              <a:t>Client</a:t>
            </a:r>
            <a:r>
              <a:rPr lang="en-US" b="1" dirty="0" smtClean="0">
                <a:cs typeface="Calibri"/>
              </a:rPr>
              <a:t> </a:t>
            </a:r>
            <a:r>
              <a:rPr lang="en-US" b="1" dirty="0">
                <a:cs typeface="Calibri"/>
              </a:rPr>
              <a:t>v0.1</a:t>
            </a:r>
          </a:p>
        </p:txBody>
      </p:sp>
      <p:sp>
        <p:nvSpPr>
          <p:cNvPr id="5" name="TextBox 4">
            <a:extLst>
              <a:ext uri="{FF2B5EF4-FFF2-40B4-BE49-F238E27FC236}">
                <a16:creationId xmlns:a16="http://schemas.microsoft.com/office/drawing/2014/main" xmlns="" id="{BA3B6E19-4507-32D1-AEC7-D1ACF28DB461}"/>
              </a:ext>
            </a:extLst>
          </p:cNvPr>
          <p:cNvSpPr txBox="1"/>
          <p:nvPr/>
        </p:nvSpPr>
        <p:spPr>
          <a:xfrm>
            <a:off x="703385" y="1045307"/>
            <a:ext cx="140550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Options:</a:t>
            </a:r>
            <a:br>
              <a:rPr lang="en-US" sz="1400" b="1" dirty="0">
                <a:cs typeface="Calibri"/>
              </a:rPr>
            </a:br>
            <a:r>
              <a:rPr lang="en-US" sz="1400" b="1" u="sng" dirty="0" smtClean="0">
                <a:cs typeface="Calibri"/>
              </a:rPr>
              <a:t>C</a:t>
            </a:r>
            <a:r>
              <a:rPr lang="en-US" sz="1400" dirty="0" smtClean="0">
                <a:cs typeface="Calibri"/>
              </a:rPr>
              <a:t>onnect to</a:t>
            </a:r>
            <a:r>
              <a:rPr lang="en-US" sz="1400" dirty="0">
                <a:cs typeface="Calibri"/>
              </a:rPr>
              <a:t/>
            </a:r>
            <a:br>
              <a:rPr lang="en-US" sz="1400" dirty="0">
                <a:cs typeface="Calibri"/>
              </a:rPr>
            </a:br>
            <a:r>
              <a:rPr lang="en-US" sz="1400" dirty="0" smtClean="0">
                <a:cs typeface="Calibri"/>
              </a:rPr>
              <a:t>E</a:t>
            </a:r>
            <a:r>
              <a:rPr lang="en-US" sz="1400" b="1" u="sng" dirty="0" smtClean="0">
                <a:cs typeface="Calibri"/>
              </a:rPr>
              <a:t>x</a:t>
            </a:r>
            <a:r>
              <a:rPr lang="en-US" sz="1400" dirty="0" smtClean="0">
                <a:cs typeface="Calibri"/>
              </a:rPr>
              <a:t>it</a:t>
            </a:r>
            <a:r>
              <a:rPr lang="en-US" sz="1400" b="1" u="sng" dirty="0">
                <a:cs typeface="Calibri"/>
              </a:rPr>
              <a:t/>
            </a:r>
            <a:br>
              <a:rPr lang="en-US" sz="1400" b="1" u="sng" dirty="0">
                <a:cs typeface="Calibri"/>
              </a:rPr>
            </a:br>
            <a:r>
              <a:rPr lang="en-US" sz="1400" b="1" u="sng" dirty="0" smtClean="0">
                <a:cs typeface="Calibri"/>
              </a:rPr>
              <a:t>L</a:t>
            </a:r>
            <a:r>
              <a:rPr lang="en-US" sz="1400" dirty="0" smtClean="0">
                <a:cs typeface="Calibri"/>
              </a:rPr>
              <a:t>ogging</a:t>
            </a:r>
            <a:br>
              <a:rPr lang="en-US" sz="1400" dirty="0" smtClean="0">
                <a:cs typeface="Calibri"/>
              </a:rPr>
            </a:br>
            <a:r>
              <a:rPr lang="en-US" sz="1400" b="1" u="sng" dirty="0" smtClean="0">
                <a:cs typeface="Calibri"/>
              </a:rPr>
              <a:t>S</a:t>
            </a:r>
            <a:r>
              <a:rPr lang="en-US" sz="1400" dirty="0" smtClean="0">
                <a:cs typeface="Calibri"/>
              </a:rPr>
              <a:t>earch file</a:t>
            </a:r>
            <a:br>
              <a:rPr lang="en-US" sz="1400" dirty="0" smtClean="0">
                <a:cs typeface="Calibri"/>
              </a:rPr>
            </a:br>
            <a:r>
              <a:rPr lang="en-US" sz="1400" b="1" u="sng" dirty="0" smtClean="0">
                <a:cs typeface="Calibri"/>
              </a:rPr>
              <a:t>D</a:t>
            </a:r>
            <a:r>
              <a:rPr lang="en-US" sz="1400" dirty="0" smtClean="0">
                <a:cs typeface="Calibri"/>
              </a:rPr>
              <a:t>ownload file</a:t>
            </a:r>
            <a:endParaRPr lang="en-US" sz="1400" dirty="0">
              <a:cs typeface="Calibri"/>
            </a:endParaRPr>
          </a:p>
        </p:txBody>
      </p:sp>
      <p:sp>
        <p:nvSpPr>
          <p:cNvPr id="6" name="TextBox 5">
            <a:extLst>
              <a:ext uri="{FF2B5EF4-FFF2-40B4-BE49-F238E27FC236}">
                <a16:creationId xmlns:a16="http://schemas.microsoft.com/office/drawing/2014/main" xmlns="" id="{46450BB7-B1B3-2521-B312-9AEDDB1E2195}"/>
              </a:ext>
            </a:extLst>
          </p:cNvPr>
          <p:cNvSpPr txBox="1"/>
          <p:nvPr/>
        </p:nvSpPr>
        <p:spPr>
          <a:xfrm>
            <a:off x="706554" y="2471139"/>
            <a:ext cx="247161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cs typeface="Calibri"/>
              </a:rPr>
              <a:t>Connection status:</a:t>
            </a:r>
            <a:r>
              <a:rPr lang="en-US" sz="1200" dirty="0">
                <a:cs typeface="Calibri"/>
              </a:rPr>
              <a:t>         </a:t>
            </a:r>
            <a:r>
              <a:rPr lang="en-US" sz="1200" dirty="0" smtClean="0">
                <a:cs typeface="Calibri"/>
              </a:rPr>
              <a:t>Connected</a:t>
            </a:r>
            <a:endParaRPr lang="en-US" sz="1200" dirty="0">
              <a:cs typeface="Calibri"/>
            </a:endParaRPr>
          </a:p>
        </p:txBody>
      </p:sp>
      <p:sp>
        <p:nvSpPr>
          <p:cNvPr id="7" name="TextBox 6">
            <a:extLst>
              <a:ext uri="{FF2B5EF4-FFF2-40B4-BE49-F238E27FC236}">
                <a16:creationId xmlns:a16="http://schemas.microsoft.com/office/drawing/2014/main" xmlns="" id="{1CE8C495-46A0-424B-8AD5-F750D6007C24}"/>
              </a:ext>
            </a:extLst>
          </p:cNvPr>
          <p:cNvSpPr txBox="1"/>
          <p:nvPr/>
        </p:nvSpPr>
        <p:spPr>
          <a:xfrm>
            <a:off x="508000" y="2842846"/>
            <a:ext cx="34536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Made with </a:t>
            </a:r>
            <a:r>
              <a:rPr lang="en-US" sz="1100" dirty="0" err="1">
                <a:cs typeface="Calibri"/>
              </a:rPr>
              <a:t>gcc</a:t>
            </a:r>
            <a:r>
              <a:rPr lang="en-US" sz="1100" dirty="0">
                <a:cs typeface="Calibri"/>
              </a:rPr>
              <a:t> ver9.3.0 (Ubuntu 9.3.0 - 17 Ubuntu~20.04</a:t>
            </a:r>
            <a:endParaRPr lang="en-US" dirty="0"/>
          </a:p>
        </p:txBody>
      </p:sp>
      <p:sp>
        <p:nvSpPr>
          <p:cNvPr id="8" name="Rectangle 7"/>
          <p:cNvSpPr/>
          <p:nvPr/>
        </p:nvSpPr>
        <p:spPr>
          <a:xfrm>
            <a:off x="4679092" y="672177"/>
            <a:ext cx="7323437" cy="57005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Option Connect </a:t>
            </a:r>
            <a:r>
              <a:rPr lang="en-NZ" dirty="0" smtClean="0">
                <a:solidFill>
                  <a:schemeClr val="tx1"/>
                </a:solidFill>
              </a:rPr>
              <a:t>– Press ‘c’ to connect to the server.</a:t>
            </a:r>
            <a:br>
              <a:rPr lang="en-NZ" dirty="0" smtClean="0">
                <a:solidFill>
                  <a:schemeClr val="tx1"/>
                </a:solidFill>
              </a:rPr>
            </a:br>
            <a:r>
              <a:rPr lang="en-NZ" dirty="0" smtClean="0">
                <a:solidFill>
                  <a:schemeClr val="tx1"/>
                </a:solidFill>
              </a:rPr>
              <a:t>When the client starts it will create a TCP socket. The client will then connect the newly created client socket to the server socket. At that point the connection is established between the client and the server, and they are ready to transfer data.</a:t>
            </a:r>
          </a:p>
          <a:p>
            <a:r>
              <a:rPr lang="en-NZ" dirty="0" smtClean="0">
                <a:solidFill>
                  <a:schemeClr val="tx1"/>
                </a:solidFill>
              </a:rPr>
              <a:t/>
            </a:r>
            <a:br>
              <a:rPr lang="en-NZ" dirty="0" smtClean="0">
                <a:solidFill>
                  <a:schemeClr val="tx1"/>
                </a:solidFill>
              </a:rPr>
            </a:br>
            <a:r>
              <a:rPr lang="en-NZ" b="1" dirty="0" smtClean="0">
                <a:solidFill>
                  <a:schemeClr val="tx1"/>
                </a:solidFill>
              </a:rPr>
              <a:t>Option Stop</a:t>
            </a:r>
            <a:r>
              <a:rPr lang="en-NZ" dirty="0" smtClean="0">
                <a:solidFill>
                  <a:schemeClr val="tx1"/>
                </a:solidFill>
              </a:rPr>
              <a:t> – Press ‘x’ to break the connection with the server.</a:t>
            </a:r>
            <a:br>
              <a:rPr lang="en-NZ" dirty="0" smtClean="0">
                <a:solidFill>
                  <a:schemeClr val="tx1"/>
                </a:solidFill>
              </a:rPr>
            </a:br>
            <a:endParaRPr lang="en-NZ" dirty="0" smtClean="0">
              <a:solidFill>
                <a:schemeClr val="tx1"/>
              </a:solidFill>
            </a:endParaRPr>
          </a:p>
          <a:p>
            <a:endParaRPr lang="en-NZ" dirty="0">
              <a:solidFill>
                <a:schemeClr val="tx1"/>
              </a:solidFill>
            </a:endParaRPr>
          </a:p>
          <a:p>
            <a:r>
              <a:rPr lang="en-NZ" b="1" dirty="0">
                <a:solidFill>
                  <a:schemeClr val="tx1"/>
                </a:solidFill>
              </a:rPr>
              <a:t>Option </a:t>
            </a:r>
            <a:r>
              <a:rPr lang="en-NZ" b="1" dirty="0" smtClean="0">
                <a:solidFill>
                  <a:schemeClr val="tx1"/>
                </a:solidFill>
              </a:rPr>
              <a:t>Logging</a:t>
            </a:r>
            <a:r>
              <a:rPr lang="en-NZ" dirty="0" smtClean="0">
                <a:solidFill>
                  <a:schemeClr val="tx1"/>
                </a:solidFill>
              </a:rPr>
              <a:t> </a:t>
            </a:r>
            <a:r>
              <a:rPr lang="en-NZ" dirty="0">
                <a:solidFill>
                  <a:schemeClr val="tx1"/>
                </a:solidFill>
              </a:rPr>
              <a:t>– Press </a:t>
            </a:r>
            <a:r>
              <a:rPr lang="en-NZ" dirty="0" smtClean="0">
                <a:solidFill>
                  <a:schemeClr val="tx1"/>
                </a:solidFill>
              </a:rPr>
              <a:t>‘l’ </a:t>
            </a:r>
            <a:r>
              <a:rPr lang="en-NZ" dirty="0">
                <a:solidFill>
                  <a:schemeClr val="tx1"/>
                </a:solidFill>
              </a:rPr>
              <a:t>to </a:t>
            </a:r>
            <a:r>
              <a:rPr lang="en-NZ" dirty="0" smtClean="0">
                <a:solidFill>
                  <a:schemeClr val="tx1"/>
                </a:solidFill>
              </a:rPr>
              <a:t>start logging.</a:t>
            </a:r>
            <a:r>
              <a:rPr lang="en-NZ" dirty="0">
                <a:solidFill>
                  <a:schemeClr val="tx1"/>
                </a:solidFill>
              </a:rPr>
              <a:t/>
            </a:r>
            <a:br>
              <a:rPr lang="en-NZ" dirty="0">
                <a:solidFill>
                  <a:schemeClr val="tx1"/>
                </a:solidFill>
              </a:rPr>
            </a:br>
            <a:endParaRPr lang="en-NZ" dirty="0" smtClean="0">
              <a:solidFill>
                <a:schemeClr val="tx1"/>
              </a:solidFill>
            </a:endParaRPr>
          </a:p>
          <a:p>
            <a:r>
              <a:rPr lang="en-NZ" b="1" dirty="0">
                <a:solidFill>
                  <a:schemeClr val="tx1"/>
                </a:solidFill>
              </a:rPr>
              <a:t>Option </a:t>
            </a:r>
            <a:r>
              <a:rPr lang="en-NZ" b="1" dirty="0" smtClean="0">
                <a:solidFill>
                  <a:schemeClr val="tx1"/>
                </a:solidFill>
              </a:rPr>
              <a:t>Search file</a:t>
            </a:r>
            <a:r>
              <a:rPr lang="en-NZ" dirty="0" smtClean="0">
                <a:solidFill>
                  <a:schemeClr val="tx1"/>
                </a:solidFill>
              </a:rPr>
              <a:t> </a:t>
            </a:r>
            <a:r>
              <a:rPr lang="en-NZ" dirty="0">
                <a:solidFill>
                  <a:schemeClr val="tx1"/>
                </a:solidFill>
              </a:rPr>
              <a:t>– Press </a:t>
            </a:r>
            <a:r>
              <a:rPr lang="en-NZ" dirty="0" smtClean="0">
                <a:solidFill>
                  <a:schemeClr val="tx1"/>
                </a:solidFill>
              </a:rPr>
              <a:t>‘s’ </a:t>
            </a:r>
            <a:r>
              <a:rPr lang="en-NZ" dirty="0">
                <a:solidFill>
                  <a:schemeClr val="tx1"/>
                </a:solidFill>
              </a:rPr>
              <a:t>to </a:t>
            </a:r>
            <a:r>
              <a:rPr lang="en-NZ" dirty="0" smtClean="0">
                <a:solidFill>
                  <a:schemeClr val="tx1"/>
                </a:solidFill>
              </a:rPr>
              <a:t>search for file on server.</a:t>
            </a:r>
            <a:r>
              <a:rPr lang="en-NZ" dirty="0">
                <a:solidFill>
                  <a:schemeClr val="tx1"/>
                </a:solidFill>
              </a:rPr>
              <a:t/>
            </a:r>
            <a:br>
              <a:rPr lang="en-NZ" dirty="0">
                <a:solidFill>
                  <a:schemeClr val="tx1"/>
                </a:solidFill>
              </a:rPr>
            </a:br>
            <a:endParaRPr lang="en-NZ" dirty="0">
              <a:solidFill>
                <a:schemeClr val="tx1"/>
              </a:solidFill>
            </a:endParaRPr>
          </a:p>
          <a:p>
            <a:r>
              <a:rPr lang="en-NZ" b="1" dirty="0">
                <a:solidFill>
                  <a:schemeClr val="tx1"/>
                </a:solidFill>
              </a:rPr>
              <a:t>Option </a:t>
            </a:r>
            <a:r>
              <a:rPr lang="en-NZ" b="1" dirty="0" smtClean="0">
                <a:solidFill>
                  <a:schemeClr val="tx1"/>
                </a:solidFill>
              </a:rPr>
              <a:t>Download file</a:t>
            </a:r>
            <a:r>
              <a:rPr lang="en-NZ" dirty="0" smtClean="0">
                <a:solidFill>
                  <a:schemeClr val="tx1"/>
                </a:solidFill>
              </a:rPr>
              <a:t> </a:t>
            </a:r>
            <a:r>
              <a:rPr lang="en-NZ" dirty="0">
                <a:solidFill>
                  <a:schemeClr val="tx1"/>
                </a:solidFill>
              </a:rPr>
              <a:t>– Press </a:t>
            </a:r>
            <a:r>
              <a:rPr lang="en-NZ" dirty="0" smtClean="0">
                <a:solidFill>
                  <a:schemeClr val="tx1"/>
                </a:solidFill>
              </a:rPr>
              <a:t>‘d’ downloading </a:t>
            </a:r>
            <a:r>
              <a:rPr lang="en-NZ" smtClean="0">
                <a:solidFill>
                  <a:schemeClr val="tx1"/>
                </a:solidFill>
              </a:rPr>
              <a:t>file from server.</a:t>
            </a:r>
            <a:r>
              <a:rPr lang="en-NZ" dirty="0">
                <a:solidFill>
                  <a:schemeClr val="tx1"/>
                </a:solidFill>
              </a:rPr>
              <a:t/>
            </a:r>
            <a:br>
              <a:rPr lang="en-NZ" dirty="0">
                <a:solidFill>
                  <a:schemeClr val="tx1"/>
                </a:solidFill>
              </a:rPr>
            </a:br>
            <a:endParaRPr lang="en-NZ" dirty="0">
              <a:solidFill>
                <a:schemeClr val="tx1"/>
              </a:solidFill>
            </a:endParaRPr>
          </a:p>
          <a:p>
            <a:endParaRPr lang="en-NZ" dirty="0" smtClean="0">
              <a:solidFill>
                <a:schemeClr val="tx1"/>
              </a:solidFill>
            </a:endParaRPr>
          </a:p>
          <a:p>
            <a:endParaRPr lang="en-NZ" dirty="0">
              <a:solidFill>
                <a:schemeClr val="tx1"/>
              </a:solidFill>
            </a:endParaRPr>
          </a:p>
        </p:txBody>
      </p:sp>
      <p:sp>
        <p:nvSpPr>
          <p:cNvPr id="9" name="Rectangle 8"/>
          <p:cNvSpPr/>
          <p:nvPr/>
        </p:nvSpPr>
        <p:spPr>
          <a:xfrm>
            <a:off x="2166551" y="1326292"/>
            <a:ext cx="1441622" cy="172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smtClean="0">
                <a:solidFill>
                  <a:schemeClr val="tx1"/>
                </a:solidFill>
              </a:rPr>
              <a:t>192.168.102.159</a:t>
            </a:r>
            <a:endParaRPr lang="en-NZ" sz="1400" dirty="0">
              <a:solidFill>
                <a:schemeClr val="tx1"/>
              </a:solidFill>
            </a:endParaRPr>
          </a:p>
        </p:txBody>
      </p:sp>
    </p:spTree>
    <p:extLst>
      <p:ext uri="{BB962C8B-B14F-4D97-AF65-F5344CB8AC3E}">
        <p14:creationId xmlns:p14="http://schemas.microsoft.com/office/powerpoint/2010/main" val="515633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65</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dc:creator>
  <cp:lastModifiedBy>Microsoft account</cp:lastModifiedBy>
  <cp:revision>86</cp:revision>
  <dcterms:created xsi:type="dcterms:W3CDTF">2022-09-14T05:47:18Z</dcterms:created>
  <dcterms:modified xsi:type="dcterms:W3CDTF">2022-09-14T07:41:59Z</dcterms:modified>
</cp:coreProperties>
</file>