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216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66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030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6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60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561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836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57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020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579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51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4533-5A86-4029-A334-4F3E503D304F}" type="datetimeFigureOut">
              <a:rPr lang="en-NZ" smtClean="0"/>
              <a:t>3/02/2023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7CB1-2967-442C-88A2-AB14F0B899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77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Cochlear Rewards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 a new rewards program that gives our customers the chance to earn points on their purchases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560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77285" y="798490"/>
            <a:ext cx="2266681" cy="2034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1777285" y="1219200"/>
            <a:ext cx="2266681" cy="7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4331" y="824179"/>
            <a:ext cx="16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Customer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935956" y="1357313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customerId</a:t>
            </a:r>
            <a:r>
              <a:rPr lang="en-NZ" dirty="0" smtClean="0"/>
              <a:t>[4]</a:t>
            </a:r>
          </a:p>
          <a:p>
            <a:r>
              <a:rPr lang="en-NZ" dirty="0"/>
              <a:t>a</a:t>
            </a:r>
            <a:r>
              <a:rPr lang="en-NZ" dirty="0" smtClean="0"/>
              <a:t>mount</a:t>
            </a:r>
            <a:br>
              <a:rPr lang="en-NZ" dirty="0" smtClean="0"/>
            </a:br>
            <a:r>
              <a:rPr lang="en-NZ" dirty="0" err="1" smtClean="0"/>
              <a:t>rewardPoints</a:t>
            </a:r>
            <a:endParaRPr lang="en-NZ" dirty="0" smtClean="0"/>
          </a:p>
          <a:p>
            <a:r>
              <a:rPr lang="en-NZ" dirty="0" err="1" smtClean="0"/>
              <a:t>rewardTier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6285785" y="825720"/>
            <a:ext cx="2266681" cy="2034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85785" y="1246430"/>
            <a:ext cx="2266681" cy="7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92831" y="851409"/>
            <a:ext cx="16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Purchase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6444456" y="1384543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customerId</a:t>
            </a:r>
            <a:r>
              <a:rPr lang="en-NZ" dirty="0" smtClean="0"/>
              <a:t>[4]</a:t>
            </a:r>
          </a:p>
          <a:p>
            <a:r>
              <a:rPr lang="en-NZ" dirty="0" err="1" smtClean="0"/>
              <a:t>JustSpent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err="1" smtClean="0"/>
              <a:t>rewardAmount</a:t>
            </a:r>
            <a:endParaRPr lang="en-NZ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717094" y="3254062"/>
            <a:ext cx="2266681" cy="2034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17094" y="3674772"/>
            <a:ext cx="2266681" cy="7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24140" y="3279751"/>
            <a:ext cx="16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Tier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1875765" y="3812885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Gold</a:t>
            </a:r>
          </a:p>
          <a:p>
            <a:r>
              <a:rPr lang="en-NZ" dirty="0" smtClean="0"/>
              <a:t>Silver</a:t>
            </a:r>
            <a:br>
              <a:rPr lang="en-NZ" dirty="0" smtClean="0"/>
            </a:br>
            <a:r>
              <a:rPr lang="en-NZ" dirty="0" smtClean="0"/>
              <a:t>Bronze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130300" y="2362200"/>
            <a:ext cx="646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30300" y="2362200"/>
            <a:ext cx="0" cy="194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30300" y="4290544"/>
            <a:ext cx="586794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28700" y="2743200"/>
            <a:ext cx="1676400" cy="8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Calculate Reward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65" idx="2"/>
            <a:endCxn id="6" idx="0"/>
          </p:cNvCxnSpPr>
          <p:nvPr/>
        </p:nvCxnSpPr>
        <p:spPr>
          <a:xfrm>
            <a:off x="1866900" y="1962150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59" idx="0"/>
          </p:cNvCxnSpPr>
          <p:nvPr/>
        </p:nvCxnSpPr>
        <p:spPr>
          <a:xfrm>
            <a:off x="1866900" y="3543300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546600" y="2743200"/>
            <a:ext cx="19558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Request Reward Points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4318000"/>
            <a:ext cx="1600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Customer Data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46600" y="1289050"/>
            <a:ext cx="1955800" cy="673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View Reward Points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  <a:endCxn id="12" idx="0"/>
          </p:cNvCxnSpPr>
          <p:nvPr/>
        </p:nvCxnSpPr>
        <p:spPr>
          <a:xfrm>
            <a:off x="5524500" y="1962150"/>
            <a:ext cx="0" cy="7810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13" idx="0"/>
          </p:cNvCxnSpPr>
          <p:nvPr/>
        </p:nvCxnSpPr>
        <p:spPr>
          <a:xfrm>
            <a:off x="5524500" y="3657600"/>
            <a:ext cx="0" cy="660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845300" y="1289050"/>
            <a:ext cx="1955800" cy="673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List Customers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144000" y="1289050"/>
            <a:ext cx="1955800" cy="673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Add Customers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5300" y="2695575"/>
            <a:ext cx="19558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Request customer list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144000" y="2743200"/>
            <a:ext cx="19558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append customer list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42"/>
          <p:cNvCxnSpPr>
            <a:stCxn id="21" idx="2"/>
            <a:endCxn id="40" idx="0"/>
          </p:cNvCxnSpPr>
          <p:nvPr/>
        </p:nvCxnSpPr>
        <p:spPr>
          <a:xfrm>
            <a:off x="7823200" y="1962150"/>
            <a:ext cx="0" cy="73342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4"/>
            <a:endCxn id="13" idx="3"/>
          </p:cNvCxnSpPr>
          <p:nvPr/>
        </p:nvCxnSpPr>
        <p:spPr>
          <a:xfrm rot="5400000">
            <a:off x="6529388" y="3405187"/>
            <a:ext cx="1089025" cy="14986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41" idx="0"/>
          </p:cNvCxnSpPr>
          <p:nvPr/>
        </p:nvCxnSpPr>
        <p:spPr>
          <a:xfrm>
            <a:off x="10121900" y="1962150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1" idx="4"/>
          </p:cNvCxnSpPr>
          <p:nvPr/>
        </p:nvCxnSpPr>
        <p:spPr>
          <a:xfrm rot="5400000">
            <a:off x="7632701" y="2349499"/>
            <a:ext cx="1181099" cy="3797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028700" y="4298950"/>
            <a:ext cx="1676400" cy="8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Update Reward</a:t>
            </a:r>
            <a:endParaRPr lang="en-NZ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/>
          <p:cNvCxnSpPr>
            <a:stCxn id="59" idx="6"/>
            <a:endCxn id="13" idx="1"/>
          </p:cNvCxnSpPr>
          <p:nvPr/>
        </p:nvCxnSpPr>
        <p:spPr>
          <a:xfrm>
            <a:off x="2705100" y="4699000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89000" y="1289050"/>
            <a:ext cx="1955800" cy="673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ysClr val="windowText" lastClr="000000"/>
                </a:solidFill>
              </a:rPr>
              <a:t>Add Purchase</a:t>
            </a:r>
            <a:endParaRPr lang="en-NZ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8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67925B9-4583-EEB9-CD7A-E0043F34E645}"/>
              </a:ext>
            </a:extLst>
          </p:cNvPr>
          <p:cNvSpPr/>
          <p:nvPr/>
        </p:nvSpPr>
        <p:spPr>
          <a:xfrm>
            <a:off x="633289" y="1548666"/>
            <a:ext cx="3735511" cy="3213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7916442-B6FD-5CEF-BE6C-7FBBA0F648BF}"/>
              </a:ext>
            </a:extLst>
          </p:cNvPr>
          <p:cNvSpPr txBox="1"/>
          <p:nvPr/>
        </p:nvSpPr>
        <p:spPr>
          <a:xfrm>
            <a:off x="683845" y="1550376"/>
            <a:ext cx="2418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cs typeface="Calibri"/>
              </a:rPr>
              <a:t>Cochlear Rewards </a:t>
            </a:r>
            <a:r>
              <a:rPr lang="en-US" b="1" dirty="0">
                <a:cs typeface="Calibri"/>
              </a:rPr>
              <a:t>v0.1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A3B6E19-4507-32D1-AEC7-D1ACF28DB461}"/>
              </a:ext>
            </a:extLst>
          </p:cNvPr>
          <p:cNvSpPr txBox="1"/>
          <p:nvPr/>
        </p:nvSpPr>
        <p:spPr>
          <a:xfrm>
            <a:off x="830384" y="1921607"/>
            <a:ext cx="200171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Options:</a:t>
            </a:r>
            <a:br>
              <a:rPr lang="en-US" sz="1400" b="1" dirty="0">
                <a:cs typeface="Calibri"/>
              </a:rPr>
            </a:br>
            <a:r>
              <a:rPr lang="en-US" sz="1400" dirty="0" smtClean="0">
                <a:cs typeface="Calibri"/>
              </a:rPr>
              <a:t>1. List Customers</a:t>
            </a:r>
            <a:r>
              <a:rPr lang="en-US" sz="1400" dirty="0">
                <a:cs typeface="Calibri"/>
              </a:rPr>
              <a:t/>
            </a:r>
            <a:br>
              <a:rPr lang="en-US" sz="1400" dirty="0">
                <a:cs typeface="Calibri"/>
              </a:rPr>
            </a:br>
            <a:r>
              <a:rPr lang="en-US" sz="1400" dirty="0" smtClean="0">
                <a:cs typeface="Calibri"/>
              </a:rPr>
              <a:t>2. View Customer</a:t>
            </a:r>
            <a:r>
              <a:rPr lang="en-US" sz="1400" b="1" u="sng" dirty="0">
                <a:cs typeface="Calibri"/>
              </a:rPr>
              <a:t/>
            </a:r>
            <a:br>
              <a:rPr lang="en-US" sz="1400" b="1" u="sng" dirty="0">
                <a:cs typeface="Calibri"/>
              </a:rPr>
            </a:br>
            <a:r>
              <a:rPr lang="en-US" sz="1400" dirty="0" smtClean="0">
                <a:cs typeface="Calibri"/>
              </a:rPr>
              <a:t>3. Add Customer</a:t>
            </a:r>
            <a:r>
              <a:rPr lang="en-US" sz="1400" dirty="0" smtClean="0">
                <a:cs typeface="Calibri"/>
              </a:rPr>
              <a:t/>
            </a:r>
            <a:br>
              <a:rPr lang="en-US" sz="1400" dirty="0" smtClean="0">
                <a:cs typeface="Calibri"/>
              </a:rPr>
            </a:br>
            <a:r>
              <a:rPr lang="en-US" sz="1400" dirty="0" smtClean="0">
                <a:cs typeface="Calibri"/>
              </a:rPr>
              <a:t>4. Add Purchase</a:t>
            </a:r>
            <a:r>
              <a:rPr lang="en-US" sz="1400" dirty="0" smtClean="0">
                <a:cs typeface="Calibri"/>
              </a:rPr>
              <a:t/>
            </a:r>
            <a:br>
              <a:rPr lang="en-US" sz="1400" dirty="0" smtClean="0">
                <a:cs typeface="Calibri"/>
              </a:rPr>
            </a:br>
            <a:endParaRPr lang="en-US" sz="14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CE8C495-46A0-424B-8AD5-F750D6007C24}"/>
              </a:ext>
            </a:extLst>
          </p:cNvPr>
          <p:cNvSpPr txBox="1"/>
          <p:nvPr/>
        </p:nvSpPr>
        <p:spPr>
          <a:xfrm>
            <a:off x="774211" y="4343236"/>
            <a:ext cx="345366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Made with </a:t>
            </a:r>
            <a:r>
              <a:rPr lang="en-US" sz="1100" dirty="0" err="1">
                <a:cs typeface="Calibri"/>
              </a:rPr>
              <a:t>gcc</a:t>
            </a:r>
            <a:r>
              <a:rPr lang="en-US" sz="1100" dirty="0">
                <a:cs typeface="Calibri"/>
              </a:rPr>
              <a:t> ver9.3.0 (Ubuntu 9.3.0 - 17 Ubuntu~20.04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A3B6E19-4507-32D1-AEC7-D1ACF28DB461}"/>
              </a:ext>
            </a:extLst>
          </p:cNvPr>
          <p:cNvSpPr txBox="1"/>
          <p:nvPr/>
        </p:nvSpPr>
        <p:spPr>
          <a:xfrm>
            <a:off x="830384" y="3173685"/>
            <a:ext cx="277641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cs typeface="Calibri"/>
              </a:rPr>
              <a:t>Customer [id]:</a:t>
            </a:r>
            <a:r>
              <a:rPr lang="en-US" sz="1400" b="1" dirty="0">
                <a:cs typeface="Calibri"/>
              </a:rPr>
              <a:t/>
            </a:r>
            <a:br>
              <a:rPr lang="en-US" sz="1400" b="1" dirty="0">
                <a:cs typeface="Calibri"/>
              </a:rPr>
            </a:br>
            <a:r>
              <a:rPr lang="en-US" sz="1400" dirty="0" smtClean="0">
                <a:cs typeface="Calibri"/>
              </a:rPr>
              <a:t>Reward Tier:  Gold</a:t>
            </a:r>
            <a:endParaRPr lang="en-US" sz="1400" b="1" dirty="0" smtClean="0">
              <a:cs typeface="Calibri"/>
            </a:endParaRPr>
          </a:p>
          <a:p>
            <a:r>
              <a:rPr lang="en-US" sz="1400" dirty="0" smtClean="0">
                <a:cs typeface="Calibri"/>
              </a:rPr>
              <a:t>Total Purchases:  </a:t>
            </a:r>
            <a:r>
              <a:rPr lang="en-US" sz="1400" dirty="0" err="1" smtClean="0">
                <a:cs typeface="Calibri"/>
              </a:rPr>
              <a:t>xxxxx</a:t>
            </a:r>
            <a:r>
              <a:rPr lang="en-US" sz="1400" dirty="0">
                <a:cs typeface="Calibri"/>
              </a:rPr>
              <a:t/>
            </a:r>
            <a:br>
              <a:rPr lang="en-US" sz="1400" dirty="0">
                <a:cs typeface="Calibri"/>
              </a:rPr>
            </a:br>
            <a:r>
              <a:rPr lang="en-US" sz="1400" dirty="0" smtClean="0">
                <a:cs typeface="Calibri"/>
              </a:rPr>
              <a:t>Total Reward Points: </a:t>
            </a:r>
            <a:r>
              <a:rPr lang="en-US" sz="1400" dirty="0" err="1" smtClean="0">
                <a:cs typeface="Calibri"/>
              </a:rPr>
              <a:t>xxxx</a:t>
            </a:r>
            <a:r>
              <a:rPr lang="en-US" sz="1400" b="1" u="sng" dirty="0">
                <a:cs typeface="Calibri"/>
              </a:rPr>
              <a:t/>
            </a:r>
            <a:br>
              <a:rPr lang="en-US" sz="1400" b="1" u="sng" dirty="0">
                <a:cs typeface="Calibri"/>
              </a:rPr>
            </a:br>
            <a:endParaRPr lang="en-US" sz="1400" dirty="0"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5100" y="241300"/>
            <a:ext cx="1895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u="sng" dirty="0" smtClean="0"/>
              <a:t>Interface</a:t>
            </a:r>
            <a:endParaRPr lang="en-NZ" sz="3600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4717193" y="1548665"/>
            <a:ext cx="6712807" cy="32138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b="1" dirty="0" smtClean="0">
                <a:solidFill>
                  <a:schemeClr val="tx1"/>
                </a:solidFill>
              </a:rPr>
              <a:t>Option </a:t>
            </a:r>
            <a:r>
              <a:rPr lang="en-NZ" b="1" dirty="0" smtClean="0">
                <a:solidFill>
                  <a:schemeClr val="tx1"/>
                </a:solidFill>
              </a:rPr>
              <a:t>1 </a:t>
            </a:r>
            <a:r>
              <a:rPr lang="en-NZ" dirty="0" smtClean="0">
                <a:solidFill>
                  <a:schemeClr val="tx1"/>
                </a:solidFill>
              </a:rPr>
              <a:t>– </a:t>
            </a:r>
            <a:r>
              <a:rPr lang="en-NZ" dirty="0" smtClean="0">
                <a:solidFill>
                  <a:schemeClr val="tx1"/>
                </a:solidFill>
              </a:rPr>
              <a:t>Display a list of all customers.</a:t>
            </a:r>
          </a:p>
          <a:p>
            <a:r>
              <a:rPr lang="en-NZ" dirty="0" smtClean="0">
                <a:solidFill>
                  <a:schemeClr val="tx1"/>
                </a:solidFill>
              </a:rPr>
              <a:t/>
            </a:r>
            <a:br>
              <a:rPr lang="en-NZ" dirty="0" smtClean="0">
                <a:solidFill>
                  <a:schemeClr val="tx1"/>
                </a:solidFill>
              </a:rPr>
            </a:br>
            <a:r>
              <a:rPr lang="en-NZ" b="1" dirty="0" smtClean="0">
                <a:solidFill>
                  <a:schemeClr val="tx1"/>
                </a:solidFill>
              </a:rPr>
              <a:t>Option </a:t>
            </a:r>
            <a:r>
              <a:rPr lang="en-NZ" b="1" dirty="0">
                <a:solidFill>
                  <a:schemeClr val="tx1"/>
                </a:solidFill>
              </a:rPr>
              <a:t>2</a:t>
            </a:r>
            <a:r>
              <a:rPr lang="en-NZ" dirty="0" smtClean="0">
                <a:solidFill>
                  <a:schemeClr val="tx1"/>
                </a:solidFill>
              </a:rPr>
              <a:t> </a:t>
            </a:r>
            <a:r>
              <a:rPr lang="en-NZ" dirty="0" smtClean="0">
                <a:solidFill>
                  <a:schemeClr val="tx1"/>
                </a:solidFill>
              </a:rPr>
              <a:t>– </a:t>
            </a:r>
            <a:r>
              <a:rPr lang="en-NZ" dirty="0" smtClean="0">
                <a:solidFill>
                  <a:schemeClr val="tx1"/>
                </a:solidFill>
              </a:rPr>
              <a:t>View a customer details.</a:t>
            </a:r>
            <a:endParaRPr lang="en-NZ" dirty="0" smtClean="0">
              <a:solidFill>
                <a:schemeClr val="tx1"/>
              </a:solidFill>
            </a:endParaRPr>
          </a:p>
          <a:p>
            <a:endParaRPr lang="en-NZ" dirty="0">
              <a:solidFill>
                <a:schemeClr val="tx1"/>
              </a:solidFill>
            </a:endParaRPr>
          </a:p>
          <a:p>
            <a:r>
              <a:rPr lang="en-NZ" b="1" dirty="0">
                <a:solidFill>
                  <a:schemeClr val="tx1"/>
                </a:solidFill>
              </a:rPr>
              <a:t>Option </a:t>
            </a:r>
            <a:r>
              <a:rPr lang="en-NZ" b="1" dirty="0">
                <a:solidFill>
                  <a:schemeClr val="tx1"/>
                </a:solidFill>
              </a:rPr>
              <a:t>3</a:t>
            </a:r>
            <a:r>
              <a:rPr lang="en-NZ" dirty="0" smtClean="0">
                <a:solidFill>
                  <a:schemeClr val="tx1"/>
                </a:solidFill>
              </a:rPr>
              <a:t> </a:t>
            </a:r>
            <a:r>
              <a:rPr lang="en-NZ" dirty="0">
                <a:solidFill>
                  <a:schemeClr val="tx1"/>
                </a:solidFill>
              </a:rPr>
              <a:t>– </a:t>
            </a:r>
            <a:r>
              <a:rPr lang="en-NZ" dirty="0" smtClean="0">
                <a:solidFill>
                  <a:schemeClr val="tx1"/>
                </a:solidFill>
              </a:rPr>
              <a:t>Add a new customer.</a:t>
            </a:r>
          </a:p>
          <a:p>
            <a:endParaRPr lang="en-NZ" dirty="0" smtClean="0">
              <a:solidFill>
                <a:schemeClr val="tx1"/>
              </a:solidFill>
            </a:endParaRPr>
          </a:p>
          <a:p>
            <a:r>
              <a:rPr lang="en-NZ" b="1" dirty="0">
                <a:solidFill>
                  <a:schemeClr val="tx1"/>
                </a:solidFill>
              </a:rPr>
              <a:t>Option </a:t>
            </a:r>
            <a:r>
              <a:rPr lang="en-NZ" b="1" dirty="0">
                <a:solidFill>
                  <a:schemeClr val="tx1"/>
                </a:solidFill>
              </a:rPr>
              <a:t>4</a:t>
            </a:r>
            <a:r>
              <a:rPr lang="en-NZ" dirty="0" smtClean="0">
                <a:solidFill>
                  <a:schemeClr val="tx1"/>
                </a:solidFill>
              </a:rPr>
              <a:t> </a:t>
            </a:r>
            <a:r>
              <a:rPr lang="en-NZ" dirty="0">
                <a:solidFill>
                  <a:schemeClr val="tx1"/>
                </a:solidFill>
              </a:rPr>
              <a:t>– </a:t>
            </a:r>
            <a:r>
              <a:rPr lang="en-NZ" dirty="0" smtClean="0">
                <a:solidFill>
                  <a:schemeClr val="tx1"/>
                </a:solidFill>
              </a:rPr>
              <a:t>Add a purchase a client made.</a:t>
            </a:r>
            <a:endParaRPr lang="en-NZ" dirty="0">
              <a:solidFill>
                <a:schemeClr val="tx1"/>
              </a:solidFill>
            </a:endParaRPr>
          </a:p>
          <a:p>
            <a:endParaRPr lang="en-NZ" dirty="0" smtClean="0">
              <a:solidFill>
                <a:schemeClr val="tx1"/>
              </a:solidFill>
            </a:endParaRPr>
          </a:p>
          <a:p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8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84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Cochlear Rewards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Cochlear Rewards</dc:title>
  <dc:creator>Microsoft account</dc:creator>
  <cp:lastModifiedBy>Microsoft account</cp:lastModifiedBy>
  <cp:revision>12</cp:revision>
  <dcterms:created xsi:type="dcterms:W3CDTF">2023-02-03T08:28:21Z</dcterms:created>
  <dcterms:modified xsi:type="dcterms:W3CDTF">2023-02-05T21:30:48Z</dcterms:modified>
</cp:coreProperties>
</file>