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256000" cy="9144000"/>
  <p:notesSz cx="6858000" cy="9144000"/>
  <p:defaultTextStyle>
    <a:lvl1pPr algn="ctr" defTabSz="546100">
      <a:defRPr sz="3200">
        <a:latin typeface="Gill Sans"/>
        <a:ea typeface="Gill Sans"/>
        <a:cs typeface="Gill Sans"/>
        <a:sym typeface="Gill Sans"/>
      </a:defRPr>
    </a:lvl1pPr>
    <a:lvl2pPr indent="228600" algn="ctr" defTabSz="546100">
      <a:defRPr sz="3200">
        <a:latin typeface="Gill Sans"/>
        <a:ea typeface="Gill Sans"/>
        <a:cs typeface="Gill Sans"/>
        <a:sym typeface="Gill Sans"/>
      </a:defRPr>
    </a:lvl2pPr>
    <a:lvl3pPr indent="457200" algn="ctr" defTabSz="546100">
      <a:defRPr sz="3200">
        <a:latin typeface="Gill Sans"/>
        <a:ea typeface="Gill Sans"/>
        <a:cs typeface="Gill Sans"/>
        <a:sym typeface="Gill Sans"/>
      </a:defRPr>
    </a:lvl3pPr>
    <a:lvl4pPr indent="685800" algn="ctr" defTabSz="546100">
      <a:defRPr sz="3200">
        <a:latin typeface="Gill Sans"/>
        <a:ea typeface="Gill Sans"/>
        <a:cs typeface="Gill Sans"/>
        <a:sym typeface="Gill Sans"/>
      </a:defRPr>
    </a:lvl4pPr>
    <a:lvl5pPr indent="914400" algn="ctr" defTabSz="546100">
      <a:defRPr sz="3200">
        <a:latin typeface="Gill Sans"/>
        <a:ea typeface="Gill Sans"/>
        <a:cs typeface="Gill Sans"/>
        <a:sym typeface="Gill Sans"/>
      </a:defRPr>
    </a:lvl5pPr>
    <a:lvl6pPr indent="1143000" algn="ctr" defTabSz="546100">
      <a:defRPr sz="3200">
        <a:latin typeface="Gill Sans"/>
        <a:ea typeface="Gill Sans"/>
        <a:cs typeface="Gill Sans"/>
        <a:sym typeface="Gill Sans"/>
      </a:defRPr>
    </a:lvl6pPr>
    <a:lvl7pPr indent="1371600" algn="ctr" defTabSz="546100">
      <a:defRPr sz="3200">
        <a:latin typeface="Gill Sans"/>
        <a:ea typeface="Gill Sans"/>
        <a:cs typeface="Gill Sans"/>
        <a:sym typeface="Gill Sans"/>
      </a:defRPr>
    </a:lvl7pPr>
    <a:lvl8pPr indent="1600200" algn="ctr" defTabSz="546100">
      <a:defRPr sz="3200">
        <a:latin typeface="Gill Sans"/>
        <a:ea typeface="Gill Sans"/>
        <a:cs typeface="Gill Sans"/>
        <a:sym typeface="Gill Sans"/>
      </a:defRPr>
    </a:lvl8pPr>
    <a:lvl9pPr indent="1828800" algn="ctr" defTabSz="546100">
      <a:defRPr sz="3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1" d="100"/>
          <a:sy n="9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07393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406400" y="-152400"/>
            <a:ext cx="2133600" cy="868154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droppedImage.png"/>
          <p:cNvPicPr/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086100" y="3657599"/>
            <a:ext cx="7950201" cy="10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2146300" y="393700"/>
            <a:ext cx="13868400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5092700" y="3479800"/>
            <a:ext cx="7962900" cy="2895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sp>
        <p:nvSpPr>
          <p:cNvPr id="5" name="Shape 10"/>
          <p:cNvSpPr/>
          <p:nvPr userDrawn="1"/>
        </p:nvSpPr>
        <p:spPr>
          <a:xfrm>
            <a:off x="-406400" y="-152400"/>
            <a:ext cx="2133600" cy="868154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6" name="droppedImage.png"/>
          <p:cNvPicPr/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086100" y="3657599"/>
            <a:ext cx="7950201" cy="10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>
            <a:spLocks noGrp="1"/>
          </p:cNvSpPr>
          <p:nvPr>
            <p:ph type="title"/>
          </p:nvPr>
        </p:nvSpPr>
        <p:spPr>
          <a:xfrm>
            <a:off x="1970690" y="127000"/>
            <a:ext cx="1394241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817139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/>
          <p:nvPr userDrawn="1"/>
        </p:nvSpPr>
        <p:spPr>
          <a:xfrm>
            <a:off x="-406400" y="-152400"/>
            <a:ext cx="2133600" cy="868154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droppedImage.png"/>
          <p:cNvPicPr/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086100" y="3657599"/>
            <a:ext cx="7950201" cy="10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4"/>
          <p:cNvSpPr/>
          <p:nvPr userDrawn="1"/>
        </p:nvSpPr>
        <p:spPr>
          <a:xfrm>
            <a:off x="5374878" y="2900114"/>
            <a:ext cx="5195293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>
                <a:latin typeface="+mn-lt"/>
                <a:ea typeface="+mn-ea"/>
                <a:cs typeface="+mn-cs"/>
                <a:sym typeface="Arial Bold"/>
              </a:defRPr>
            </a:lvl1pPr>
          </a:lstStyle>
          <a:p>
            <a:pPr lvl="0">
              <a:defRPr sz="1800"/>
            </a:pPr>
            <a:r>
              <a:rPr sz="1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14455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/>
          <p:nvPr userDrawn="1"/>
        </p:nvSpPr>
        <p:spPr>
          <a:xfrm>
            <a:off x="-406400" y="-152400"/>
            <a:ext cx="2133600" cy="868154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droppedImage.png"/>
          <p:cNvPicPr/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086100" y="3657599"/>
            <a:ext cx="7950201" cy="10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30"/>
          <p:cNvSpPr>
            <a:spLocks noGrp="1"/>
          </p:cNvSpPr>
          <p:nvPr>
            <p:ph type="title"/>
          </p:nvPr>
        </p:nvSpPr>
        <p:spPr>
          <a:xfrm>
            <a:off x="1970690" y="127000"/>
            <a:ext cx="1394241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819700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/>
          <p:nvPr userDrawn="1"/>
        </p:nvSpPr>
        <p:spPr>
          <a:xfrm>
            <a:off x="-406400" y="-152400"/>
            <a:ext cx="2133600" cy="868154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droppedImage.png"/>
          <p:cNvPicPr/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086100" y="3657599"/>
            <a:ext cx="7950201" cy="1041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80992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sp>
        <p:nvSpPr>
          <p:cNvPr id="7" name="Shape 30"/>
          <p:cNvSpPr>
            <a:spLocks noGrp="1"/>
          </p:cNvSpPr>
          <p:nvPr>
            <p:ph type="title"/>
          </p:nvPr>
        </p:nvSpPr>
        <p:spPr>
          <a:xfrm>
            <a:off x="1970690" y="127000"/>
            <a:ext cx="1394241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45340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"/>
          <p:cNvSpPr/>
          <p:nvPr userDrawn="1"/>
        </p:nvSpPr>
        <p:spPr>
          <a:xfrm>
            <a:off x="5374878" y="2900114"/>
            <a:ext cx="5195293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>
                <a:latin typeface="+mn-lt"/>
                <a:ea typeface="+mn-ea"/>
                <a:cs typeface="+mn-cs"/>
                <a:sym typeface="Arial Bold"/>
              </a:defRPr>
            </a:lvl1pPr>
          </a:lstStyle>
          <a:p>
            <a:pPr lvl="0">
              <a:defRPr sz="1800"/>
            </a:pPr>
            <a:r>
              <a:rPr sz="1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84304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>
            <a:spLocks noGrp="1"/>
          </p:cNvSpPr>
          <p:nvPr>
            <p:ph type="title"/>
          </p:nvPr>
        </p:nvSpPr>
        <p:spPr>
          <a:xfrm>
            <a:off x="1970690" y="127000"/>
            <a:ext cx="13942410" cy="1498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654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droppedImage.png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3479800" y="3581403"/>
            <a:ext cx="82169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 userDrawn="1"/>
        </p:nvSpPr>
        <p:spPr>
          <a:xfrm>
            <a:off x="9102824" y="85289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@</a:t>
            </a:r>
            <a:r>
              <a:rPr lang="pl-PL" sz="3200" dirty="0"/>
              <a:t>Y</a:t>
            </a:r>
            <a:r>
              <a:rPr sz="3200" dirty="0" err="1"/>
              <a:t>ourTwitterHandle</a:t>
            </a:r>
            <a:endParaRPr sz="3200" dirty="0"/>
          </a:p>
        </p:txBody>
      </p:sp>
      <p:sp>
        <p:nvSpPr>
          <p:cNvPr id="6" name="Shape 6"/>
          <p:cNvSpPr/>
          <p:nvPr/>
        </p:nvSpPr>
        <p:spPr>
          <a:xfrm>
            <a:off x="703324" y="8528983"/>
            <a:ext cx="589280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#D</a:t>
            </a:r>
            <a:r>
              <a:rPr lang="pl-PL" sz="3200" dirty="0" err="1"/>
              <a:t>evoxxPL</a:t>
            </a:r>
            <a:endParaRPr sz="32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562100" y="127000"/>
            <a:ext cx="14351000" cy="1498600"/>
          </a:xfrm>
          <a:prstGeom prst="rect">
            <a:avLst/>
          </a:prstGeom>
          <a:ln w="12700">
            <a:miter lim="400000"/>
          </a:ln>
          <a:effectLst>
            <a:outerShdw blurRad="63500" dist="38100" dir="2700000" rotWithShape="0">
              <a:srgbClr val="B5F0F1">
                <a:alpha val="58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002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3700"/>
              <a:t>Body Level Two</a:t>
            </a:r>
          </a:p>
          <a:p>
            <a:pPr lvl="2">
              <a:defRPr sz="1800"/>
            </a:pPr>
            <a:r>
              <a:rPr sz="3700"/>
              <a:t>Body Level Three</a:t>
            </a:r>
          </a:p>
          <a:p>
            <a:pPr lvl="3">
              <a:defRPr sz="1800"/>
            </a:pPr>
            <a:r>
              <a:rPr sz="3700"/>
              <a:t>Body Level Four</a:t>
            </a:r>
          </a:p>
          <a:p>
            <a:pPr lvl="4">
              <a:defRPr sz="1800"/>
            </a:pPr>
            <a:r>
              <a:rPr sz="3700"/>
              <a:t>Body Level Five</a:t>
            </a:r>
          </a:p>
        </p:txBody>
      </p:sp>
      <p:pic>
        <p:nvPicPr>
          <p:cNvPr id="1026" name="Picture 2" descr="https://storm.apache.org/images/logos/twitte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0245"/>
            <a:ext cx="772510" cy="7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56" r:id="rId7"/>
    <p:sldLayoutId id="2147483653" r:id="rId8"/>
    <p:sldLayoutId id="2147483657" r:id="rId9"/>
    <p:sldLayoutId id="2147483655" r:id="rId10"/>
  </p:sldLayoutIdLst>
  <p:transition spd="med"/>
  <p:txStyles>
    <p:titleStyle>
      <a:lvl1pPr defTabSz="546100">
        <a:defRPr sz="6500">
          <a:latin typeface="+mn-lt"/>
          <a:ea typeface="+mn-ea"/>
          <a:cs typeface="+mn-cs"/>
          <a:sym typeface="Arial Bold"/>
        </a:defRPr>
      </a:lvl1pPr>
      <a:lvl2pPr indent="228600" defTabSz="546100">
        <a:defRPr sz="6500">
          <a:latin typeface="+mn-lt"/>
          <a:ea typeface="+mn-ea"/>
          <a:cs typeface="+mn-cs"/>
          <a:sym typeface="Arial Bold"/>
        </a:defRPr>
      </a:lvl2pPr>
      <a:lvl3pPr indent="457200" defTabSz="546100">
        <a:defRPr sz="6500">
          <a:latin typeface="+mn-lt"/>
          <a:ea typeface="+mn-ea"/>
          <a:cs typeface="+mn-cs"/>
          <a:sym typeface="Arial Bold"/>
        </a:defRPr>
      </a:lvl3pPr>
      <a:lvl4pPr indent="685800" defTabSz="546100">
        <a:defRPr sz="6500">
          <a:latin typeface="+mn-lt"/>
          <a:ea typeface="+mn-ea"/>
          <a:cs typeface="+mn-cs"/>
          <a:sym typeface="Arial Bold"/>
        </a:defRPr>
      </a:lvl4pPr>
      <a:lvl5pPr indent="914400" defTabSz="546100">
        <a:defRPr sz="6500">
          <a:latin typeface="+mn-lt"/>
          <a:ea typeface="+mn-ea"/>
          <a:cs typeface="+mn-cs"/>
          <a:sym typeface="Arial Bold"/>
        </a:defRPr>
      </a:lvl5pPr>
      <a:lvl6pPr indent="1143000" defTabSz="546100">
        <a:defRPr sz="6500">
          <a:latin typeface="+mn-lt"/>
          <a:ea typeface="+mn-ea"/>
          <a:cs typeface="+mn-cs"/>
          <a:sym typeface="Arial Bold"/>
        </a:defRPr>
      </a:lvl6pPr>
      <a:lvl7pPr indent="1371600" defTabSz="546100">
        <a:defRPr sz="6500">
          <a:latin typeface="+mn-lt"/>
          <a:ea typeface="+mn-ea"/>
          <a:cs typeface="+mn-cs"/>
          <a:sym typeface="Arial Bold"/>
        </a:defRPr>
      </a:lvl7pPr>
      <a:lvl8pPr indent="1600200" defTabSz="546100">
        <a:defRPr sz="6500">
          <a:latin typeface="+mn-lt"/>
          <a:ea typeface="+mn-ea"/>
          <a:cs typeface="+mn-cs"/>
          <a:sym typeface="Arial Bold"/>
        </a:defRPr>
      </a:lvl8pPr>
      <a:lvl9pPr indent="1828800" defTabSz="546100">
        <a:defRPr sz="6500">
          <a:latin typeface="+mn-lt"/>
          <a:ea typeface="+mn-ea"/>
          <a:cs typeface="+mn-cs"/>
          <a:sym typeface="Arial Bold"/>
        </a:defRPr>
      </a:lvl9pPr>
    </p:titleStyle>
    <p:bodyStyle>
      <a:lvl1pPr marL="749300" indent="-533400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113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405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17103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002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2294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25866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28787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31708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l-PL" sz="7200" dirty="0" err="1">
                <a:solidFill>
                  <a:srgbClr val="231F21"/>
                </a:solidFill>
              </a:rPr>
              <a:t>Automate</a:t>
            </a:r>
            <a:r>
              <a:rPr lang="pl-PL" sz="7200" dirty="0">
                <a:solidFill>
                  <a:srgbClr val="231F21"/>
                </a:solidFill>
              </a:rPr>
              <a:t> </a:t>
            </a:r>
            <a:r>
              <a:rPr lang="pl-PL" sz="7200" dirty="0" err="1">
                <a:solidFill>
                  <a:srgbClr val="231F21"/>
                </a:solidFill>
              </a:rPr>
              <a:t>boring</a:t>
            </a:r>
            <a:r>
              <a:rPr lang="pl-PL" sz="7200" dirty="0">
                <a:solidFill>
                  <a:srgbClr val="231F21"/>
                </a:solidFill>
              </a:rPr>
              <a:t> </a:t>
            </a:r>
            <a:r>
              <a:rPr lang="pl-PL" sz="7200" dirty="0" err="1">
                <a:solidFill>
                  <a:srgbClr val="231F21"/>
                </a:solidFill>
              </a:rPr>
              <a:t>tasks</a:t>
            </a:r>
            <a:r>
              <a:rPr lang="pl-PL" sz="7200" dirty="0">
                <a:solidFill>
                  <a:srgbClr val="231F21"/>
                </a:solidFill>
              </a:rPr>
              <a:t>, </a:t>
            </a:r>
            <a:r>
              <a:rPr lang="pl-PL" sz="7200" dirty="0" err="1">
                <a:solidFill>
                  <a:srgbClr val="231F21"/>
                </a:solidFill>
              </a:rPr>
              <a:t>save</a:t>
            </a:r>
            <a:r>
              <a:rPr lang="pl-PL" sz="7200" dirty="0">
                <a:solidFill>
                  <a:srgbClr val="231F21"/>
                </a:solidFill>
              </a:rPr>
              <a:t> </a:t>
            </a:r>
            <a:r>
              <a:rPr lang="pl-PL" sz="7200" dirty="0" err="1">
                <a:solidFill>
                  <a:srgbClr val="231F21"/>
                </a:solidFill>
              </a:rPr>
              <a:t>time</a:t>
            </a:r>
            <a:r>
              <a:rPr lang="pl-PL" sz="7200" dirty="0">
                <a:solidFill>
                  <a:srgbClr val="231F21"/>
                </a:solidFill>
              </a:rPr>
              <a:t> &amp; </a:t>
            </a:r>
            <a:r>
              <a:rPr lang="pl-PL" sz="7200" dirty="0" err="1">
                <a:solidFill>
                  <a:srgbClr val="231F21"/>
                </a:solidFill>
              </a:rPr>
              <a:t>learn</a:t>
            </a:r>
            <a:r>
              <a:rPr lang="pl-PL" sz="7200" dirty="0">
                <a:solidFill>
                  <a:srgbClr val="231F21"/>
                </a:solidFill>
              </a:rPr>
              <a:t> </a:t>
            </a:r>
            <a:r>
              <a:rPr lang="pl-PL" sz="7200" dirty="0" err="1">
                <a:solidFill>
                  <a:srgbClr val="231F21"/>
                </a:solidFill>
              </a:rPr>
              <a:t>something</a:t>
            </a:r>
            <a:r>
              <a:rPr lang="pl-PL" sz="7200" dirty="0">
                <a:solidFill>
                  <a:srgbClr val="231F21"/>
                </a:solidFill>
              </a:rPr>
              <a:t> </a:t>
            </a:r>
            <a:r>
              <a:rPr lang="pl-PL" sz="7200" dirty="0" err="1">
                <a:solidFill>
                  <a:srgbClr val="231F21"/>
                </a:solidFill>
              </a:rPr>
              <a:t>new</a:t>
            </a:r>
            <a:r>
              <a:rPr lang="pl-PL" sz="7200" dirty="0">
                <a:solidFill>
                  <a:srgbClr val="231F21"/>
                </a:solidFill>
              </a:rPr>
              <a:t>!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092700" y="4436532"/>
            <a:ext cx="7962900" cy="193886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nl-BE" sz="3000" dirty="0">
                <a:solidFill>
                  <a:srgbClr val="231F21"/>
                </a:solidFill>
              </a:rPr>
              <a:t>Pieter-Jan Drouillon</a:t>
            </a:r>
            <a:endParaRPr sz="3000" dirty="0">
              <a:solidFill>
                <a:srgbClr val="231F2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nl-BE" sz="3000" dirty="0">
                <a:solidFill>
                  <a:srgbClr val="231F21"/>
                </a:solidFill>
              </a:rPr>
              <a:t>Emakina.BE</a:t>
            </a:r>
            <a:endParaRPr sz="3000" dirty="0">
              <a:solidFill>
                <a:srgbClr val="231F2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1A6705-FEC3-4BDA-8AB2-62FB78AA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5599" y="6845300"/>
            <a:ext cx="1905000" cy="190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7235A-BE9D-4277-9E33-B957DBF4472F}"/>
              </a:ext>
            </a:extLst>
          </p:cNvPr>
          <p:cNvSpPr txBox="1"/>
          <p:nvPr/>
        </p:nvSpPr>
        <p:spPr>
          <a:xfrm>
            <a:off x="12348174" y="6845300"/>
            <a:ext cx="331984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Platinum Sponsor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25E6C-C3D7-2646-842C-67FA3296158D}"/>
              </a:ext>
            </a:extLst>
          </p:cNvPr>
          <p:cNvSpPr txBox="1"/>
          <p:nvPr/>
        </p:nvSpPr>
        <p:spPr>
          <a:xfrm>
            <a:off x="12348174" y="8526798"/>
            <a:ext cx="4064871" cy="595035"/>
          </a:xfrm>
          <a:prstGeom prst="rect">
            <a:avLst/>
          </a:prstGeom>
          <a:solidFill>
            <a:srgbClr val="F6AF32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@</a:t>
            </a:r>
            <a:r>
              <a:rPr kumimoji="0" lang="en-B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Gill Sans"/>
                <a:cs typeface="Gill Sans"/>
                <a:sym typeface="Gill Sans"/>
              </a:rPr>
              <a:t>pjdrouillon        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Bold</vt:lpstr>
      <vt:lpstr>Gill Sans</vt:lpstr>
      <vt:lpstr>Lucida Grande</vt:lpstr>
      <vt:lpstr>White</vt:lpstr>
      <vt:lpstr>Automate boring tasks, save time &amp; learn something new!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Grzegorz</dc:creator>
  <cp:lastModifiedBy>Pieter-Jan Drouillon</cp:lastModifiedBy>
  <cp:revision>19</cp:revision>
  <dcterms:modified xsi:type="dcterms:W3CDTF">2021-08-24T20:17:39Z</dcterms:modified>
</cp:coreProperties>
</file>