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9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D63804-AA3F-489B-AFD2-1CF8DC3DBD6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40CE2E6-2BD8-47F4-9572-AD2DF4257F0F}">
      <dgm:prSet/>
      <dgm:spPr/>
      <dgm:t>
        <a:bodyPr/>
        <a:lstStyle/>
        <a:p>
          <a:r>
            <a:rPr lang="nl-NL" b="0" i="0"/>
            <a:t>Business Owner Simon</a:t>
          </a:r>
          <a:endParaRPr lang="en-US"/>
        </a:p>
      </dgm:t>
    </dgm:pt>
    <dgm:pt modelId="{AAC89091-A7A5-4533-96E2-1BD897B9ECDB}" type="parTrans" cxnId="{4A2FDE06-05A4-4075-893F-FC17E70E819C}">
      <dgm:prSet/>
      <dgm:spPr/>
      <dgm:t>
        <a:bodyPr/>
        <a:lstStyle/>
        <a:p>
          <a:endParaRPr lang="en-US"/>
        </a:p>
      </dgm:t>
    </dgm:pt>
    <dgm:pt modelId="{BBD3AA0A-A9BD-46DA-AB45-97731B09F4EF}" type="sibTrans" cxnId="{4A2FDE06-05A4-4075-893F-FC17E70E819C}">
      <dgm:prSet/>
      <dgm:spPr/>
      <dgm:t>
        <a:bodyPr/>
        <a:lstStyle/>
        <a:p>
          <a:endParaRPr lang="en-US"/>
        </a:p>
      </dgm:t>
    </dgm:pt>
    <dgm:pt modelId="{64292288-D22B-4109-819A-5218D0224024}">
      <dgm:prSet/>
      <dgm:spPr/>
      <dgm:t>
        <a:bodyPr/>
        <a:lstStyle/>
        <a:p>
          <a:r>
            <a:rPr lang="nl-NL"/>
            <a:t>Theme: Home</a:t>
          </a:r>
          <a:endParaRPr lang="en-US"/>
        </a:p>
      </dgm:t>
    </dgm:pt>
    <dgm:pt modelId="{735DA7D6-246D-49CD-99C6-845CD83E579A}" type="parTrans" cxnId="{1276A9B2-F391-4C52-84E0-18D2221E5E1E}">
      <dgm:prSet/>
      <dgm:spPr/>
      <dgm:t>
        <a:bodyPr/>
        <a:lstStyle/>
        <a:p>
          <a:endParaRPr lang="en-US"/>
        </a:p>
      </dgm:t>
    </dgm:pt>
    <dgm:pt modelId="{5D7A2960-300E-4224-89A5-D48AD2E20AED}" type="sibTrans" cxnId="{1276A9B2-F391-4C52-84E0-18D2221E5E1E}">
      <dgm:prSet/>
      <dgm:spPr/>
      <dgm:t>
        <a:bodyPr/>
        <a:lstStyle/>
        <a:p>
          <a:endParaRPr lang="en-US"/>
        </a:p>
      </dgm:t>
    </dgm:pt>
    <dgm:pt modelId="{C9D2766F-1EA4-4CC7-9855-3E939377A815}" type="pres">
      <dgm:prSet presAssocID="{36D63804-AA3F-489B-AFD2-1CF8DC3DBD67}" presName="root" presStyleCnt="0">
        <dgm:presLayoutVars>
          <dgm:dir/>
          <dgm:resizeHandles val="exact"/>
        </dgm:presLayoutVars>
      </dgm:prSet>
      <dgm:spPr/>
    </dgm:pt>
    <dgm:pt modelId="{8B04C97C-01A9-4EAE-90FF-7AFD3DB86868}" type="pres">
      <dgm:prSet presAssocID="{C40CE2E6-2BD8-47F4-9572-AD2DF4257F0F}" presName="compNode" presStyleCnt="0"/>
      <dgm:spPr/>
    </dgm:pt>
    <dgm:pt modelId="{DEC7EF1A-716E-4926-98AF-60695A0D38AA}" type="pres">
      <dgm:prSet presAssocID="{C40CE2E6-2BD8-47F4-9572-AD2DF4257F0F}" presName="bgRect" presStyleLbl="bgShp" presStyleIdx="0" presStyleCnt="2"/>
      <dgm:spPr/>
    </dgm:pt>
    <dgm:pt modelId="{5B99CF80-C685-4233-8599-9F6364E8E794}" type="pres">
      <dgm:prSet presAssocID="{C40CE2E6-2BD8-47F4-9572-AD2DF4257F0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bruiker"/>
        </a:ext>
      </dgm:extLst>
    </dgm:pt>
    <dgm:pt modelId="{9D938D08-16F3-4A47-BCA8-C842E7AAB8E2}" type="pres">
      <dgm:prSet presAssocID="{C40CE2E6-2BD8-47F4-9572-AD2DF4257F0F}" presName="spaceRect" presStyleCnt="0"/>
      <dgm:spPr/>
    </dgm:pt>
    <dgm:pt modelId="{65128D9A-148F-4F56-BB5D-B24168F2A6A9}" type="pres">
      <dgm:prSet presAssocID="{C40CE2E6-2BD8-47F4-9572-AD2DF4257F0F}" presName="parTx" presStyleLbl="revTx" presStyleIdx="0" presStyleCnt="2">
        <dgm:presLayoutVars>
          <dgm:chMax val="0"/>
          <dgm:chPref val="0"/>
        </dgm:presLayoutVars>
      </dgm:prSet>
      <dgm:spPr/>
    </dgm:pt>
    <dgm:pt modelId="{1DEC6422-0229-4628-8A9A-8C675A00C56D}" type="pres">
      <dgm:prSet presAssocID="{BBD3AA0A-A9BD-46DA-AB45-97731B09F4EF}" presName="sibTrans" presStyleCnt="0"/>
      <dgm:spPr/>
    </dgm:pt>
    <dgm:pt modelId="{0CC1C5E3-338A-4AC2-AE85-3609E2B504AE}" type="pres">
      <dgm:prSet presAssocID="{64292288-D22B-4109-819A-5218D0224024}" presName="compNode" presStyleCnt="0"/>
      <dgm:spPr/>
    </dgm:pt>
    <dgm:pt modelId="{97CB2DF6-B337-4393-8857-741BFBC1B10F}" type="pres">
      <dgm:prSet presAssocID="{64292288-D22B-4109-819A-5218D0224024}" presName="bgRect" presStyleLbl="bgShp" presStyleIdx="1" presStyleCnt="2"/>
      <dgm:spPr/>
    </dgm:pt>
    <dgm:pt modelId="{A54DA597-F315-4F13-8A14-7C50DDCF6E31}" type="pres">
      <dgm:prSet presAssocID="{64292288-D22B-4109-819A-5218D022402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troductiepagina"/>
        </a:ext>
      </dgm:extLst>
    </dgm:pt>
    <dgm:pt modelId="{BF47CED8-07B6-415F-94EC-5FD39EA739EC}" type="pres">
      <dgm:prSet presAssocID="{64292288-D22B-4109-819A-5218D0224024}" presName="spaceRect" presStyleCnt="0"/>
      <dgm:spPr/>
    </dgm:pt>
    <dgm:pt modelId="{9D596573-3F6F-455B-BEC3-FE466F1894FE}" type="pres">
      <dgm:prSet presAssocID="{64292288-D22B-4109-819A-5218D0224024}" presName="parTx" presStyleLbl="revTx" presStyleIdx="1" presStyleCnt="2">
        <dgm:presLayoutVars>
          <dgm:chMax val="0"/>
          <dgm:chPref val="0"/>
        </dgm:presLayoutVars>
      </dgm:prSet>
      <dgm:spPr/>
    </dgm:pt>
  </dgm:ptLst>
  <dgm:cxnLst>
    <dgm:cxn modelId="{4A2FDE06-05A4-4075-893F-FC17E70E819C}" srcId="{36D63804-AA3F-489B-AFD2-1CF8DC3DBD67}" destId="{C40CE2E6-2BD8-47F4-9572-AD2DF4257F0F}" srcOrd="0" destOrd="0" parTransId="{AAC89091-A7A5-4533-96E2-1BD897B9ECDB}" sibTransId="{BBD3AA0A-A9BD-46DA-AB45-97731B09F4EF}"/>
    <dgm:cxn modelId="{E2F7A519-D2E9-4E26-BB5A-21C81A5AFF27}" type="presOf" srcId="{36D63804-AA3F-489B-AFD2-1CF8DC3DBD67}" destId="{C9D2766F-1EA4-4CC7-9855-3E939377A815}" srcOrd="0" destOrd="0" presId="urn:microsoft.com/office/officeart/2018/2/layout/IconVerticalSolidList"/>
    <dgm:cxn modelId="{528D3E98-55EF-45C1-82C8-06FE65493D89}" type="presOf" srcId="{C40CE2E6-2BD8-47F4-9572-AD2DF4257F0F}" destId="{65128D9A-148F-4F56-BB5D-B24168F2A6A9}" srcOrd="0" destOrd="0" presId="urn:microsoft.com/office/officeart/2018/2/layout/IconVerticalSolidList"/>
    <dgm:cxn modelId="{1276A9B2-F391-4C52-84E0-18D2221E5E1E}" srcId="{36D63804-AA3F-489B-AFD2-1CF8DC3DBD67}" destId="{64292288-D22B-4109-819A-5218D0224024}" srcOrd="1" destOrd="0" parTransId="{735DA7D6-246D-49CD-99C6-845CD83E579A}" sibTransId="{5D7A2960-300E-4224-89A5-D48AD2E20AED}"/>
    <dgm:cxn modelId="{7D01BDFE-754A-49F4-BFF7-58C02CF69450}" type="presOf" srcId="{64292288-D22B-4109-819A-5218D0224024}" destId="{9D596573-3F6F-455B-BEC3-FE466F1894FE}" srcOrd="0" destOrd="0" presId="urn:microsoft.com/office/officeart/2018/2/layout/IconVerticalSolidList"/>
    <dgm:cxn modelId="{1514A8D0-A04A-4F20-B345-4B920AEF8103}" type="presParOf" srcId="{C9D2766F-1EA4-4CC7-9855-3E939377A815}" destId="{8B04C97C-01A9-4EAE-90FF-7AFD3DB86868}" srcOrd="0" destOrd="0" presId="urn:microsoft.com/office/officeart/2018/2/layout/IconVerticalSolidList"/>
    <dgm:cxn modelId="{AAE26407-5F6C-4E33-B082-42C500C94601}" type="presParOf" srcId="{8B04C97C-01A9-4EAE-90FF-7AFD3DB86868}" destId="{DEC7EF1A-716E-4926-98AF-60695A0D38AA}" srcOrd="0" destOrd="0" presId="urn:microsoft.com/office/officeart/2018/2/layout/IconVerticalSolidList"/>
    <dgm:cxn modelId="{C94A97DC-8E1D-4185-8CDF-2C8A95115B14}" type="presParOf" srcId="{8B04C97C-01A9-4EAE-90FF-7AFD3DB86868}" destId="{5B99CF80-C685-4233-8599-9F6364E8E794}" srcOrd="1" destOrd="0" presId="urn:microsoft.com/office/officeart/2018/2/layout/IconVerticalSolidList"/>
    <dgm:cxn modelId="{412D3481-839F-4A31-8B11-D1AF688E329F}" type="presParOf" srcId="{8B04C97C-01A9-4EAE-90FF-7AFD3DB86868}" destId="{9D938D08-16F3-4A47-BCA8-C842E7AAB8E2}" srcOrd="2" destOrd="0" presId="urn:microsoft.com/office/officeart/2018/2/layout/IconVerticalSolidList"/>
    <dgm:cxn modelId="{AEB32505-74D1-4DF0-8CFD-CFA58536AA28}" type="presParOf" srcId="{8B04C97C-01A9-4EAE-90FF-7AFD3DB86868}" destId="{65128D9A-148F-4F56-BB5D-B24168F2A6A9}" srcOrd="3" destOrd="0" presId="urn:microsoft.com/office/officeart/2018/2/layout/IconVerticalSolidList"/>
    <dgm:cxn modelId="{4114008F-C61C-42A6-90D3-F6861266CB6D}" type="presParOf" srcId="{C9D2766F-1EA4-4CC7-9855-3E939377A815}" destId="{1DEC6422-0229-4628-8A9A-8C675A00C56D}" srcOrd="1" destOrd="0" presId="urn:microsoft.com/office/officeart/2018/2/layout/IconVerticalSolidList"/>
    <dgm:cxn modelId="{F471D18D-AE94-48EE-8841-C4E18F1F344D}" type="presParOf" srcId="{C9D2766F-1EA4-4CC7-9855-3E939377A815}" destId="{0CC1C5E3-338A-4AC2-AE85-3609E2B504AE}" srcOrd="2" destOrd="0" presId="urn:microsoft.com/office/officeart/2018/2/layout/IconVerticalSolidList"/>
    <dgm:cxn modelId="{CDBA857A-D3D8-473A-8FD6-1994C66C9D0E}" type="presParOf" srcId="{0CC1C5E3-338A-4AC2-AE85-3609E2B504AE}" destId="{97CB2DF6-B337-4393-8857-741BFBC1B10F}" srcOrd="0" destOrd="0" presId="urn:microsoft.com/office/officeart/2018/2/layout/IconVerticalSolidList"/>
    <dgm:cxn modelId="{58E9E114-8E6B-4531-B5DB-3ACFB934B9F7}" type="presParOf" srcId="{0CC1C5E3-338A-4AC2-AE85-3609E2B504AE}" destId="{A54DA597-F315-4F13-8A14-7C50DDCF6E31}" srcOrd="1" destOrd="0" presId="urn:microsoft.com/office/officeart/2018/2/layout/IconVerticalSolidList"/>
    <dgm:cxn modelId="{8EC9C4BE-DD08-4D42-82E5-4553DF843B92}" type="presParOf" srcId="{0CC1C5E3-338A-4AC2-AE85-3609E2B504AE}" destId="{BF47CED8-07B6-415F-94EC-5FD39EA739EC}" srcOrd="2" destOrd="0" presId="urn:microsoft.com/office/officeart/2018/2/layout/IconVerticalSolidList"/>
    <dgm:cxn modelId="{92D4580F-46BC-4566-AE1F-8DE575E63023}" type="presParOf" srcId="{0CC1C5E3-338A-4AC2-AE85-3609E2B504AE}" destId="{9D596573-3F6F-455B-BEC3-FE466F1894F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7EF1A-716E-4926-98AF-60695A0D38AA}">
      <dsp:nvSpPr>
        <dsp:cNvPr id="0" name=""/>
        <dsp:cNvSpPr/>
      </dsp:nvSpPr>
      <dsp:spPr>
        <a:xfrm>
          <a:off x="0" y="768019"/>
          <a:ext cx="5744684" cy="14178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99CF80-C685-4233-8599-9F6364E8E794}">
      <dsp:nvSpPr>
        <dsp:cNvPr id="0" name=""/>
        <dsp:cNvSpPr/>
      </dsp:nvSpPr>
      <dsp:spPr>
        <a:xfrm>
          <a:off x="428909" y="1087043"/>
          <a:ext cx="779835" cy="779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128D9A-148F-4F56-BB5D-B24168F2A6A9}">
      <dsp:nvSpPr>
        <dsp:cNvPr id="0" name=""/>
        <dsp:cNvSpPr/>
      </dsp:nvSpPr>
      <dsp:spPr>
        <a:xfrm>
          <a:off x="1637654" y="768019"/>
          <a:ext cx="4107030" cy="1417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59" tIns="150059" rIns="150059" bIns="150059" numCol="1" spcCol="1270" anchor="ctr" anchorCtr="0">
          <a:noAutofit/>
        </a:bodyPr>
        <a:lstStyle/>
        <a:p>
          <a:pPr marL="0" lvl="0" indent="0" algn="l" defTabSz="1111250">
            <a:lnSpc>
              <a:spcPct val="90000"/>
            </a:lnSpc>
            <a:spcBef>
              <a:spcPct val="0"/>
            </a:spcBef>
            <a:spcAft>
              <a:spcPct val="35000"/>
            </a:spcAft>
            <a:buNone/>
          </a:pPr>
          <a:r>
            <a:rPr lang="nl-NL" sz="2500" b="0" i="0" kern="1200"/>
            <a:t>Business Owner Simon</a:t>
          </a:r>
          <a:endParaRPr lang="en-US" sz="2500" kern="1200"/>
        </a:p>
      </dsp:txBody>
      <dsp:txXfrm>
        <a:off x="1637654" y="768019"/>
        <a:ext cx="4107030" cy="1417882"/>
      </dsp:txXfrm>
    </dsp:sp>
    <dsp:sp modelId="{97CB2DF6-B337-4393-8857-741BFBC1B10F}">
      <dsp:nvSpPr>
        <dsp:cNvPr id="0" name=""/>
        <dsp:cNvSpPr/>
      </dsp:nvSpPr>
      <dsp:spPr>
        <a:xfrm>
          <a:off x="0" y="2540373"/>
          <a:ext cx="5744684" cy="14178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4DA597-F315-4F13-8A14-7C50DDCF6E31}">
      <dsp:nvSpPr>
        <dsp:cNvPr id="0" name=""/>
        <dsp:cNvSpPr/>
      </dsp:nvSpPr>
      <dsp:spPr>
        <a:xfrm>
          <a:off x="428909" y="2859396"/>
          <a:ext cx="779835" cy="779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596573-3F6F-455B-BEC3-FE466F1894FE}">
      <dsp:nvSpPr>
        <dsp:cNvPr id="0" name=""/>
        <dsp:cNvSpPr/>
      </dsp:nvSpPr>
      <dsp:spPr>
        <a:xfrm>
          <a:off x="1637654" y="2540373"/>
          <a:ext cx="4107030" cy="1417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59" tIns="150059" rIns="150059" bIns="150059" numCol="1" spcCol="1270" anchor="ctr" anchorCtr="0">
          <a:noAutofit/>
        </a:bodyPr>
        <a:lstStyle/>
        <a:p>
          <a:pPr marL="0" lvl="0" indent="0" algn="l" defTabSz="1111250">
            <a:lnSpc>
              <a:spcPct val="90000"/>
            </a:lnSpc>
            <a:spcBef>
              <a:spcPct val="0"/>
            </a:spcBef>
            <a:spcAft>
              <a:spcPct val="35000"/>
            </a:spcAft>
            <a:buNone/>
          </a:pPr>
          <a:r>
            <a:rPr lang="nl-NL" sz="2500" kern="1200"/>
            <a:t>Theme: Home</a:t>
          </a:r>
          <a:endParaRPr lang="en-US" sz="2500" kern="1200"/>
        </a:p>
      </dsp:txBody>
      <dsp:txXfrm>
        <a:off x="1637654" y="2540373"/>
        <a:ext cx="4107030" cy="14178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83AD91-A49A-4A50-B314-379C0BAFE338}"/>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E8B9EA8D-72D6-4017-AF69-12B6E589B3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79B09F59-E537-4573-B51B-85B138E3DD6D}"/>
              </a:ext>
            </a:extLst>
          </p:cNvPr>
          <p:cNvSpPr>
            <a:spLocks noGrp="1"/>
          </p:cNvSpPr>
          <p:nvPr>
            <p:ph type="dt" sz="half" idx="10"/>
          </p:nvPr>
        </p:nvSpPr>
        <p:spPr/>
        <p:txBody>
          <a:bodyPr/>
          <a:lstStyle/>
          <a:p>
            <a:fld id="{0D293FA2-89DB-4299-9E50-3C81B653F531}" type="datetimeFigureOut">
              <a:rPr lang="nl-NL" smtClean="0"/>
              <a:t>9-2-2022</a:t>
            </a:fld>
            <a:endParaRPr lang="nl-NL"/>
          </a:p>
        </p:txBody>
      </p:sp>
      <p:sp>
        <p:nvSpPr>
          <p:cNvPr id="5" name="Tijdelijke aanduiding voor voettekst 4">
            <a:extLst>
              <a:ext uri="{FF2B5EF4-FFF2-40B4-BE49-F238E27FC236}">
                <a16:creationId xmlns:a16="http://schemas.microsoft.com/office/drawing/2014/main" id="{A5FB21DD-B96E-4B89-80B0-A283DDA2260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444BEEE-E902-442B-B5A0-1110934667B7}"/>
              </a:ext>
            </a:extLst>
          </p:cNvPr>
          <p:cNvSpPr>
            <a:spLocks noGrp="1"/>
          </p:cNvSpPr>
          <p:nvPr>
            <p:ph type="sldNum" sz="quarter" idx="12"/>
          </p:nvPr>
        </p:nvSpPr>
        <p:spPr/>
        <p:txBody>
          <a:bodyPr/>
          <a:lstStyle/>
          <a:p>
            <a:fld id="{C487BC56-2CAA-4E9A-8EBC-5D05672563E3}" type="slidenum">
              <a:rPr lang="nl-NL" smtClean="0"/>
              <a:t>‹nr.›</a:t>
            </a:fld>
            <a:endParaRPr lang="nl-NL"/>
          </a:p>
        </p:txBody>
      </p:sp>
    </p:spTree>
    <p:extLst>
      <p:ext uri="{BB962C8B-B14F-4D97-AF65-F5344CB8AC3E}">
        <p14:creationId xmlns:p14="http://schemas.microsoft.com/office/powerpoint/2010/main" val="1492767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596308-7949-469D-BE72-CEC57B023C58}"/>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835B46C8-0A08-4CFD-89FD-16D881D96DE5}"/>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AF647A5-4615-485E-9AAE-F321594A5C7E}"/>
              </a:ext>
            </a:extLst>
          </p:cNvPr>
          <p:cNvSpPr>
            <a:spLocks noGrp="1"/>
          </p:cNvSpPr>
          <p:nvPr>
            <p:ph type="dt" sz="half" idx="10"/>
          </p:nvPr>
        </p:nvSpPr>
        <p:spPr/>
        <p:txBody>
          <a:bodyPr/>
          <a:lstStyle/>
          <a:p>
            <a:fld id="{0D293FA2-89DB-4299-9E50-3C81B653F531}" type="datetimeFigureOut">
              <a:rPr lang="nl-NL" smtClean="0"/>
              <a:t>9-2-2022</a:t>
            </a:fld>
            <a:endParaRPr lang="nl-NL"/>
          </a:p>
        </p:txBody>
      </p:sp>
      <p:sp>
        <p:nvSpPr>
          <p:cNvPr id="5" name="Tijdelijke aanduiding voor voettekst 4">
            <a:extLst>
              <a:ext uri="{FF2B5EF4-FFF2-40B4-BE49-F238E27FC236}">
                <a16:creationId xmlns:a16="http://schemas.microsoft.com/office/drawing/2014/main" id="{B9E31E8C-F3AA-4660-B371-321704D960B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A7457ADB-C056-4A78-BA02-2065F24F224B}"/>
              </a:ext>
            </a:extLst>
          </p:cNvPr>
          <p:cNvSpPr>
            <a:spLocks noGrp="1"/>
          </p:cNvSpPr>
          <p:nvPr>
            <p:ph type="sldNum" sz="quarter" idx="12"/>
          </p:nvPr>
        </p:nvSpPr>
        <p:spPr/>
        <p:txBody>
          <a:bodyPr/>
          <a:lstStyle/>
          <a:p>
            <a:fld id="{C487BC56-2CAA-4E9A-8EBC-5D05672563E3}" type="slidenum">
              <a:rPr lang="nl-NL" smtClean="0"/>
              <a:t>‹nr.›</a:t>
            </a:fld>
            <a:endParaRPr lang="nl-NL"/>
          </a:p>
        </p:txBody>
      </p:sp>
    </p:spTree>
    <p:extLst>
      <p:ext uri="{BB962C8B-B14F-4D97-AF65-F5344CB8AC3E}">
        <p14:creationId xmlns:p14="http://schemas.microsoft.com/office/powerpoint/2010/main" val="3058929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FE60B58F-9E8F-4EF4-8F3D-C64804F81511}"/>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F1934342-C8AE-48E0-945A-7BBB2B0341C0}"/>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2F77F0E-4A86-46AD-9784-5A8BB0694268}"/>
              </a:ext>
            </a:extLst>
          </p:cNvPr>
          <p:cNvSpPr>
            <a:spLocks noGrp="1"/>
          </p:cNvSpPr>
          <p:nvPr>
            <p:ph type="dt" sz="half" idx="10"/>
          </p:nvPr>
        </p:nvSpPr>
        <p:spPr/>
        <p:txBody>
          <a:bodyPr/>
          <a:lstStyle/>
          <a:p>
            <a:fld id="{0D293FA2-89DB-4299-9E50-3C81B653F531}" type="datetimeFigureOut">
              <a:rPr lang="nl-NL" smtClean="0"/>
              <a:t>9-2-2022</a:t>
            </a:fld>
            <a:endParaRPr lang="nl-NL"/>
          </a:p>
        </p:txBody>
      </p:sp>
      <p:sp>
        <p:nvSpPr>
          <p:cNvPr id="5" name="Tijdelijke aanduiding voor voettekst 4">
            <a:extLst>
              <a:ext uri="{FF2B5EF4-FFF2-40B4-BE49-F238E27FC236}">
                <a16:creationId xmlns:a16="http://schemas.microsoft.com/office/drawing/2014/main" id="{BEC47141-E613-43D8-AF3B-78362E3C36EA}"/>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41436AF-96E0-4CEE-8B5E-F4571DA5C125}"/>
              </a:ext>
            </a:extLst>
          </p:cNvPr>
          <p:cNvSpPr>
            <a:spLocks noGrp="1"/>
          </p:cNvSpPr>
          <p:nvPr>
            <p:ph type="sldNum" sz="quarter" idx="12"/>
          </p:nvPr>
        </p:nvSpPr>
        <p:spPr/>
        <p:txBody>
          <a:bodyPr/>
          <a:lstStyle/>
          <a:p>
            <a:fld id="{C487BC56-2CAA-4E9A-8EBC-5D05672563E3}" type="slidenum">
              <a:rPr lang="nl-NL" smtClean="0"/>
              <a:t>‹nr.›</a:t>
            </a:fld>
            <a:endParaRPr lang="nl-NL"/>
          </a:p>
        </p:txBody>
      </p:sp>
    </p:spTree>
    <p:extLst>
      <p:ext uri="{BB962C8B-B14F-4D97-AF65-F5344CB8AC3E}">
        <p14:creationId xmlns:p14="http://schemas.microsoft.com/office/powerpoint/2010/main" val="360600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485B20-5C7E-434E-8C53-B61016F37D52}"/>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82E18A4A-5FFA-4E47-8055-F5E0C19608C3}"/>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8963781F-1071-4E74-A88E-0C703F36DE8D}"/>
              </a:ext>
            </a:extLst>
          </p:cNvPr>
          <p:cNvSpPr>
            <a:spLocks noGrp="1"/>
          </p:cNvSpPr>
          <p:nvPr>
            <p:ph type="dt" sz="half" idx="10"/>
          </p:nvPr>
        </p:nvSpPr>
        <p:spPr/>
        <p:txBody>
          <a:bodyPr/>
          <a:lstStyle/>
          <a:p>
            <a:fld id="{0D293FA2-89DB-4299-9E50-3C81B653F531}" type="datetimeFigureOut">
              <a:rPr lang="nl-NL" smtClean="0"/>
              <a:t>9-2-2022</a:t>
            </a:fld>
            <a:endParaRPr lang="nl-NL"/>
          </a:p>
        </p:txBody>
      </p:sp>
      <p:sp>
        <p:nvSpPr>
          <p:cNvPr id="5" name="Tijdelijke aanduiding voor voettekst 4">
            <a:extLst>
              <a:ext uri="{FF2B5EF4-FFF2-40B4-BE49-F238E27FC236}">
                <a16:creationId xmlns:a16="http://schemas.microsoft.com/office/drawing/2014/main" id="{852C1F61-5251-45D9-8C95-6FA11DD97C7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67DCC64-570F-4393-A6D7-828375368075}"/>
              </a:ext>
            </a:extLst>
          </p:cNvPr>
          <p:cNvSpPr>
            <a:spLocks noGrp="1"/>
          </p:cNvSpPr>
          <p:nvPr>
            <p:ph type="sldNum" sz="quarter" idx="12"/>
          </p:nvPr>
        </p:nvSpPr>
        <p:spPr/>
        <p:txBody>
          <a:bodyPr/>
          <a:lstStyle/>
          <a:p>
            <a:fld id="{C487BC56-2CAA-4E9A-8EBC-5D05672563E3}" type="slidenum">
              <a:rPr lang="nl-NL" smtClean="0"/>
              <a:t>‹nr.›</a:t>
            </a:fld>
            <a:endParaRPr lang="nl-NL"/>
          </a:p>
        </p:txBody>
      </p:sp>
    </p:spTree>
    <p:extLst>
      <p:ext uri="{BB962C8B-B14F-4D97-AF65-F5344CB8AC3E}">
        <p14:creationId xmlns:p14="http://schemas.microsoft.com/office/powerpoint/2010/main" val="161080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5B8FA6-06EE-4C6F-AF3B-5BD43481AFFF}"/>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01598079-9F2D-40B5-918C-D37ECF1E8A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926B2D41-2133-4A3B-86D1-BFC3F4C81CF9}"/>
              </a:ext>
            </a:extLst>
          </p:cNvPr>
          <p:cNvSpPr>
            <a:spLocks noGrp="1"/>
          </p:cNvSpPr>
          <p:nvPr>
            <p:ph type="dt" sz="half" idx="10"/>
          </p:nvPr>
        </p:nvSpPr>
        <p:spPr/>
        <p:txBody>
          <a:bodyPr/>
          <a:lstStyle/>
          <a:p>
            <a:fld id="{0D293FA2-89DB-4299-9E50-3C81B653F531}" type="datetimeFigureOut">
              <a:rPr lang="nl-NL" smtClean="0"/>
              <a:t>9-2-2022</a:t>
            </a:fld>
            <a:endParaRPr lang="nl-NL"/>
          </a:p>
        </p:txBody>
      </p:sp>
      <p:sp>
        <p:nvSpPr>
          <p:cNvPr id="5" name="Tijdelijke aanduiding voor voettekst 4">
            <a:extLst>
              <a:ext uri="{FF2B5EF4-FFF2-40B4-BE49-F238E27FC236}">
                <a16:creationId xmlns:a16="http://schemas.microsoft.com/office/drawing/2014/main" id="{A579D2F5-34C5-44C7-8BA9-E59FEF58E78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1DEC62F-7A66-4352-9305-F2E9F57D2DD8}"/>
              </a:ext>
            </a:extLst>
          </p:cNvPr>
          <p:cNvSpPr>
            <a:spLocks noGrp="1"/>
          </p:cNvSpPr>
          <p:nvPr>
            <p:ph type="sldNum" sz="quarter" idx="12"/>
          </p:nvPr>
        </p:nvSpPr>
        <p:spPr/>
        <p:txBody>
          <a:bodyPr/>
          <a:lstStyle/>
          <a:p>
            <a:fld id="{C487BC56-2CAA-4E9A-8EBC-5D05672563E3}" type="slidenum">
              <a:rPr lang="nl-NL" smtClean="0"/>
              <a:t>‹nr.›</a:t>
            </a:fld>
            <a:endParaRPr lang="nl-NL"/>
          </a:p>
        </p:txBody>
      </p:sp>
    </p:spTree>
    <p:extLst>
      <p:ext uri="{BB962C8B-B14F-4D97-AF65-F5344CB8AC3E}">
        <p14:creationId xmlns:p14="http://schemas.microsoft.com/office/powerpoint/2010/main" val="648514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013DA7-5F3A-48C4-8EFD-F3BBE7FEDE24}"/>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F2C18964-C9DF-4831-BFFC-8A68FE93BB6B}"/>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5AF9BEF6-C716-42B0-9833-DB1A3CFEF752}"/>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8A102DEB-47EA-48C0-8332-8883AB05BE2D}"/>
              </a:ext>
            </a:extLst>
          </p:cNvPr>
          <p:cNvSpPr>
            <a:spLocks noGrp="1"/>
          </p:cNvSpPr>
          <p:nvPr>
            <p:ph type="dt" sz="half" idx="10"/>
          </p:nvPr>
        </p:nvSpPr>
        <p:spPr/>
        <p:txBody>
          <a:bodyPr/>
          <a:lstStyle/>
          <a:p>
            <a:fld id="{0D293FA2-89DB-4299-9E50-3C81B653F531}" type="datetimeFigureOut">
              <a:rPr lang="nl-NL" smtClean="0"/>
              <a:t>9-2-2022</a:t>
            </a:fld>
            <a:endParaRPr lang="nl-NL"/>
          </a:p>
        </p:txBody>
      </p:sp>
      <p:sp>
        <p:nvSpPr>
          <p:cNvPr id="6" name="Tijdelijke aanduiding voor voettekst 5">
            <a:extLst>
              <a:ext uri="{FF2B5EF4-FFF2-40B4-BE49-F238E27FC236}">
                <a16:creationId xmlns:a16="http://schemas.microsoft.com/office/drawing/2014/main" id="{3E2EAB31-B054-4F89-83E7-EFADA20D6DDD}"/>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53FD0BD6-516C-4BFC-B521-DB45737C40D1}"/>
              </a:ext>
            </a:extLst>
          </p:cNvPr>
          <p:cNvSpPr>
            <a:spLocks noGrp="1"/>
          </p:cNvSpPr>
          <p:nvPr>
            <p:ph type="sldNum" sz="quarter" idx="12"/>
          </p:nvPr>
        </p:nvSpPr>
        <p:spPr/>
        <p:txBody>
          <a:bodyPr/>
          <a:lstStyle/>
          <a:p>
            <a:fld id="{C487BC56-2CAA-4E9A-8EBC-5D05672563E3}" type="slidenum">
              <a:rPr lang="nl-NL" smtClean="0"/>
              <a:t>‹nr.›</a:t>
            </a:fld>
            <a:endParaRPr lang="nl-NL"/>
          </a:p>
        </p:txBody>
      </p:sp>
    </p:spTree>
    <p:extLst>
      <p:ext uri="{BB962C8B-B14F-4D97-AF65-F5344CB8AC3E}">
        <p14:creationId xmlns:p14="http://schemas.microsoft.com/office/powerpoint/2010/main" val="3229628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DAB1B2-03C8-4BFE-89F7-1EBA890F8394}"/>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7E65F784-A325-4791-9F32-244F5027A0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0312F763-61C0-40A7-9B75-64A7960C39B4}"/>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7263575E-65AA-45B8-9047-62274CA6F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D5EF6B49-13D1-43D3-B2ED-F42986AA4189}"/>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628565CD-8633-4FA4-9414-E188DC64CAF1}"/>
              </a:ext>
            </a:extLst>
          </p:cNvPr>
          <p:cNvSpPr>
            <a:spLocks noGrp="1"/>
          </p:cNvSpPr>
          <p:nvPr>
            <p:ph type="dt" sz="half" idx="10"/>
          </p:nvPr>
        </p:nvSpPr>
        <p:spPr/>
        <p:txBody>
          <a:bodyPr/>
          <a:lstStyle/>
          <a:p>
            <a:fld id="{0D293FA2-89DB-4299-9E50-3C81B653F531}" type="datetimeFigureOut">
              <a:rPr lang="nl-NL" smtClean="0"/>
              <a:t>9-2-2022</a:t>
            </a:fld>
            <a:endParaRPr lang="nl-NL"/>
          </a:p>
        </p:txBody>
      </p:sp>
      <p:sp>
        <p:nvSpPr>
          <p:cNvPr id="8" name="Tijdelijke aanduiding voor voettekst 7">
            <a:extLst>
              <a:ext uri="{FF2B5EF4-FFF2-40B4-BE49-F238E27FC236}">
                <a16:creationId xmlns:a16="http://schemas.microsoft.com/office/drawing/2014/main" id="{3DEAD099-0D28-4E52-97FF-E4E60990AEF7}"/>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9C59D002-EFBC-4B9D-843E-8BAFE2E82607}"/>
              </a:ext>
            </a:extLst>
          </p:cNvPr>
          <p:cNvSpPr>
            <a:spLocks noGrp="1"/>
          </p:cNvSpPr>
          <p:nvPr>
            <p:ph type="sldNum" sz="quarter" idx="12"/>
          </p:nvPr>
        </p:nvSpPr>
        <p:spPr/>
        <p:txBody>
          <a:bodyPr/>
          <a:lstStyle/>
          <a:p>
            <a:fld id="{C487BC56-2CAA-4E9A-8EBC-5D05672563E3}" type="slidenum">
              <a:rPr lang="nl-NL" smtClean="0"/>
              <a:t>‹nr.›</a:t>
            </a:fld>
            <a:endParaRPr lang="nl-NL"/>
          </a:p>
        </p:txBody>
      </p:sp>
    </p:spTree>
    <p:extLst>
      <p:ext uri="{BB962C8B-B14F-4D97-AF65-F5344CB8AC3E}">
        <p14:creationId xmlns:p14="http://schemas.microsoft.com/office/powerpoint/2010/main" val="2592658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67B681-2E63-4190-8E6F-431ECF96804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D84F6184-8E73-4A38-AB14-260DF2FD9F1F}"/>
              </a:ext>
            </a:extLst>
          </p:cNvPr>
          <p:cNvSpPr>
            <a:spLocks noGrp="1"/>
          </p:cNvSpPr>
          <p:nvPr>
            <p:ph type="dt" sz="half" idx="10"/>
          </p:nvPr>
        </p:nvSpPr>
        <p:spPr/>
        <p:txBody>
          <a:bodyPr/>
          <a:lstStyle/>
          <a:p>
            <a:fld id="{0D293FA2-89DB-4299-9E50-3C81B653F531}" type="datetimeFigureOut">
              <a:rPr lang="nl-NL" smtClean="0"/>
              <a:t>9-2-2022</a:t>
            </a:fld>
            <a:endParaRPr lang="nl-NL"/>
          </a:p>
        </p:txBody>
      </p:sp>
      <p:sp>
        <p:nvSpPr>
          <p:cNvPr id="4" name="Tijdelijke aanduiding voor voettekst 3">
            <a:extLst>
              <a:ext uri="{FF2B5EF4-FFF2-40B4-BE49-F238E27FC236}">
                <a16:creationId xmlns:a16="http://schemas.microsoft.com/office/drawing/2014/main" id="{586E79D5-26C1-4692-85B0-8EBD6A76A640}"/>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910A720D-79D0-422D-ACC2-5162017E58F7}"/>
              </a:ext>
            </a:extLst>
          </p:cNvPr>
          <p:cNvSpPr>
            <a:spLocks noGrp="1"/>
          </p:cNvSpPr>
          <p:nvPr>
            <p:ph type="sldNum" sz="quarter" idx="12"/>
          </p:nvPr>
        </p:nvSpPr>
        <p:spPr/>
        <p:txBody>
          <a:bodyPr/>
          <a:lstStyle/>
          <a:p>
            <a:fld id="{C487BC56-2CAA-4E9A-8EBC-5D05672563E3}" type="slidenum">
              <a:rPr lang="nl-NL" smtClean="0"/>
              <a:t>‹nr.›</a:t>
            </a:fld>
            <a:endParaRPr lang="nl-NL"/>
          </a:p>
        </p:txBody>
      </p:sp>
    </p:spTree>
    <p:extLst>
      <p:ext uri="{BB962C8B-B14F-4D97-AF65-F5344CB8AC3E}">
        <p14:creationId xmlns:p14="http://schemas.microsoft.com/office/powerpoint/2010/main" val="523486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844BF422-A113-402C-B7E5-D0070D8BE7B2}"/>
              </a:ext>
            </a:extLst>
          </p:cNvPr>
          <p:cNvSpPr>
            <a:spLocks noGrp="1"/>
          </p:cNvSpPr>
          <p:nvPr>
            <p:ph type="dt" sz="half" idx="10"/>
          </p:nvPr>
        </p:nvSpPr>
        <p:spPr/>
        <p:txBody>
          <a:bodyPr/>
          <a:lstStyle/>
          <a:p>
            <a:fld id="{0D293FA2-89DB-4299-9E50-3C81B653F531}" type="datetimeFigureOut">
              <a:rPr lang="nl-NL" smtClean="0"/>
              <a:t>9-2-2022</a:t>
            </a:fld>
            <a:endParaRPr lang="nl-NL"/>
          </a:p>
        </p:txBody>
      </p:sp>
      <p:sp>
        <p:nvSpPr>
          <p:cNvPr id="3" name="Tijdelijke aanduiding voor voettekst 2">
            <a:extLst>
              <a:ext uri="{FF2B5EF4-FFF2-40B4-BE49-F238E27FC236}">
                <a16:creationId xmlns:a16="http://schemas.microsoft.com/office/drawing/2014/main" id="{907DACD3-6D08-41D7-9291-2E7519D132F9}"/>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4AD4525C-2E31-4DFB-891A-90056A95651F}"/>
              </a:ext>
            </a:extLst>
          </p:cNvPr>
          <p:cNvSpPr>
            <a:spLocks noGrp="1"/>
          </p:cNvSpPr>
          <p:nvPr>
            <p:ph type="sldNum" sz="quarter" idx="12"/>
          </p:nvPr>
        </p:nvSpPr>
        <p:spPr/>
        <p:txBody>
          <a:bodyPr/>
          <a:lstStyle/>
          <a:p>
            <a:fld id="{C487BC56-2CAA-4E9A-8EBC-5D05672563E3}" type="slidenum">
              <a:rPr lang="nl-NL" smtClean="0"/>
              <a:t>‹nr.›</a:t>
            </a:fld>
            <a:endParaRPr lang="nl-NL"/>
          </a:p>
        </p:txBody>
      </p:sp>
    </p:spTree>
    <p:extLst>
      <p:ext uri="{BB962C8B-B14F-4D97-AF65-F5344CB8AC3E}">
        <p14:creationId xmlns:p14="http://schemas.microsoft.com/office/powerpoint/2010/main" val="3461012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211F2-7CE8-4CDF-B148-7CF63F120460}"/>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4D6C067B-2271-4AB8-94FB-15A10A7B25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BBF54D81-400E-46AC-8B58-4CFFC5FC99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1AB4BAAF-8B8F-4086-866C-8BEBE92A8C57}"/>
              </a:ext>
            </a:extLst>
          </p:cNvPr>
          <p:cNvSpPr>
            <a:spLocks noGrp="1"/>
          </p:cNvSpPr>
          <p:nvPr>
            <p:ph type="dt" sz="half" idx="10"/>
          </p:nvPr>
        </p:nvSpPr>
        <p:spPr/>
        <p:txBody>
          <a:bodyPr/>
          <a:lstStyle/>
          <a:p>
            <a:fld id="{0D293FA2-89DB-4299-9E50-3C81B653F531}" type="datetimeFigureOut">
              <a:rPr lang="nl-NL" smtClean="0"/>
              <a:t>9-2-2022</a:t>
            </a:fld>
            <a:endParaRPr lang="nl-NL"/>
          </a:p>
        </p:txBody>
      </p:sp>
      <p:sp>
        <p:nvSpPr>
          <p:cNvPr id="6" name="Tijdelijke aanduiding voor voettekst 5">
            <a:extLst>
              <a:ext uri="{FF2B5EF4-FFF2-40B4-BE49-F238E27FC236}">
                <a16:creationId xmlns:a16="http://schemas.microsoft.com/office/drawing/2014/main" id="{2948121A-8B74-4CEF-B309-02C9A8240D5A}"/>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D477C533-BA90-4B04-A096-9A4B1CB8C120}"/>
              </a:ext>
            </a:extLst>
          </p:cNvPr>
          <p:cNvSpPr>
            <a:spLocks noGrp="1"/>
          </p:cNvSpPr>
          <p:nvPr>
            <p:ph type="sldNum" sz="quarter" idx="12"/>
          </p:nvPr>
        </p:nvSpPr>
        <p:spPr/>
        <p:txBody>
          <a:bodyPr/>
          <a:lstStyle/>
          <a:p>
            <a:fld id="{C487BC56-2CAA-4E9A-8EBC-5D05672563E3}" type="slidenum">
              <a:rPr lang="nl-NL" smtClean="0"/>
              <a:t>‹nr.›</a:t>
            </a:fld>
            <a:endParaRPr lang="nl-NL"/>
          </a:p>
        </p:txBody>
      </p:sp>
    </p:spTree>
    <p:extLst>
      <p:ext uri="{BB962C8B-B14F-4D97-AF65-F5344CB8AC3E}">
        <p14:creationId xmlns:p14="http://schemas.microsoft.com/office/powerpoint/2010/main" val="355233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A898F8-E669-4982-AEC4-A399B4573C2C}"/>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3CE8A065-E6B4-4D6F-8269-D95902AF93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727346D9-530E-468C-BE0F-2D0231BC6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CF4A6BD7-9A93-4703-872C-771545BF7945}"/>
              </a:ext>
            </a:extLst>
          </p:cNvPr>
          <p:cNvSpPr>
            <a:spLocks noGrp="1"/>
          </p:cNvSpPr>
          <p:nvPr>
            <p:ph type="dt" sz="half" idx="10"/>
          </p:nvPr>
        </p:nvSpPr>
        <p:spPr/>
        <p:txBody>
          <a:bodyPr/>
          <a:lstStyle/>
          <a:p>
            <a:fld id="{0D293FA2-89DB-4299-9E50-3C81B653F531}" type="datetimeFigureOut">
              <a:rPr lang="nl-NL" smtClean="0"/>
              <a:t>9-2-2022</a:t>
            </a:fld>
            <a:endParaRPr lang="nl-NL"/>
          </a:p>
        </p:txBody>
      </p:sp>
      <p:sp>
        <p:nvSpPr>
          <p:cNvPr id="6" name="Tijdelijke aanduiding voor voettekst 5">
            <a:extLst>
              <a:ext uri="{FF2B5EF4-FFF2-40B4-BE49-F238E27FC236}">
                <a16:creationId xmlns:a16="http://schemas.microsoft.com/office/drawing/2014/main" id="{2DDC400B-14F4-475D-A3C2-FD0DB142DABA}"/>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E7719964-E1A4-4245-8B45-CEC0BB9449A6}"/>
              </a:ext>
            </a:extLst>
          </p:cNvPr>
          <p:cNvSpPr>
            <a:spLocks noGrp="1"/>
          </p:cNvSpPr>
          <p:nvPr>
            <p:ph type="sldNum" sz="quarter" idx="12"/>
          </p:nvPr>
        </p:nvSpPr>
        <p:spPr/>
        <p:txBody>
          <a:bodyPr/>
          <a:lstStyle/>
          <a:p>
            <a:fld id="{C487BC56-2CAA-4E9A-8EBC-5D05672563E3}" type="slidenum">
              <a:rPr lang="nl-NL" smtClean="0"/>
              <a:t>‹nr.›</a:t>
            </a:fld>
            <a:endParaRPr lang="nl-NL"/>
          </a:p>
        </p:txBody>
      </p:sp>
    </p:spTree>
    <p:extLst>
      <p:ext uri="{BB962C8B-B14F-4D97-AF65-F5344CB8AC3E}">
        <p14:creationId xmlns:p14="http://schemas.microsoft.com/office/powerpoint/2010/main" val="2196036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DA89E477-0252-4D15-87EE-2F12C6D986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02C795D2-4F3C-43FA-938A-55AF7D9746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CB46B8F4-DBB7-4991-BD98-BADD7C4F25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293FA2-89DB-4299-9E50-3C81B653F531}" type="datetimeFigureOut">
              <a:rPr lang="nl-NL" smtClean="0"/>
              <a:t>9-2-2022</a:t>
            </a:fld>
            <a:endParaRPr lang="nl-NL"/>
          </a:p>
        </p:txBody>
      </p:sp>
      <p:sp>
        <p:nvSpPr>
          <p:cNvPr id="5" name="Tijdelijke aanduiding voor voettekst 4">
            <a:extLst>
              <a:ext uri="{FF2B5EF4-FFF2-40B4-BE49-F238E27FC236}">
                <a16:creationId xmlns:a16="http://schemas.microsoft.com/office/drawing/2014/main" id="{2CA48606-AD20-44D1-8416-E3C36CF61A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FFDB80ED-BD75-480F-842D-DE418AEA21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87BC56-2CAA-4E9A-8EBC-5D05672563E3}" type="slidenum">
              <a:rPr lang="nl-NL" smtClean="0"/>
              <a:t>‹nr.›</a:t>
            </a:fld>
            <a:endParaRPr lang="nl-NL"/>
          </a:p>
        </p:txBody>
      </p:sp>
    </p:spTree>
    <p:extLst>
      <p:ext uri="{BB962C8B-B14F-4D97-AF65-F5344CB8AC3E}">
        <p14:creationId xmlns:p14="http://schemas.microsoft.com/office/powerpoint/2010/main" val="321975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figma.com/proto/1uyvML8LiDNPteoFxi0D6t/Untitled?node-id=1%3A2&amp;scaling=scale-down&amp;page-id=0%3A1&amp;starting-point-node-id=1%3A2" TargetMode="External"/><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el 1">
            <a:extLst>
              <a:ext uri="{FF2B5EF4-FFF2-40B4-BE49-F238E27FC236}">
                <a16:creationId xmlns:a16="http://schemas.microsoft.com/office/drawing/2014/main" id="{0B37F2FC-F29E-4875-A8A0-FF874331880E}"/>
              </a:ext>
            </a:extLst>
          </p:cNvPr>
          <p:cNvSpPr>
            <a:spLocks noGrp="1"/>
          </p:cNvSpPr>
          <p:nvPr>
            <p:ph type="ctrTitle"/>
          </p:nvPr>
        </p:nvSpPr>
        <p:spPr>
          <a:xfrm>
            <a:off x="841248" y="1066285"/>
            <a:ext cx="4724530" cy="2975876"/>
          </a:xfrm>
        </p:spPr>
        <p:txBody>
          <a:bodyPr anchor="b">
            <a:normAutofit/>
          </a:bodyPr>
          <a:lstStyle/>
          <a:p>
            <a:pPr algn="l"/>
            <a:r>
              <a:rPr lang="nl-NL" dirty="0"/>
              <a:t>Pressure Cooker</a:t>
            </a:r>
          </a:p>
        </p:txBody>
      </p:sp>
      <p:sp>
        <p:nvSpPr>
          <p:cNvPr id="3" name="Ondertitel 2">
            <a:extLst>
              <a:ext uri="{FF2B5EF4-FFF2-40B4-BE49-F238E27FC236}">
                <a16:creationId xmlns:a16="http://schemas.microsoft.com/office/drawing/2014/main" id="{B6EC53E7-86E6-493E-A93E-5BD682BBF7CF}"/>
              </a:ext>
            </a:extLst>
          </p:cNvPr>
          <p:cNvSpPr>
            <a:spLocks noGrp="1"/>
          </p:cNvSpPr>
          <p:nvPr>
            <p:ph type="subTitle" idx="1"/>
          </p:nvPr>
        </p:nvSpPr>
        <p:spPr>
          <a:xfrm>
            <a:off x="841248" y="4195986"/>
            <a:ext cx="4724529" cy="1692066"/>
          </a:xfrm>
        </p:spPr>
        <p:txBody>
          <a:bodyPr anchor="t">
            <a:normAutofit/>
          </a:bodyPr>
          <a:lstStyle/>
          <a:p>
            <a:pPr algn="l"/>
            <a:r>
              <a:rPr lang="nl-NL" sz="2000"/>
              <a:t>By Pieter van der Mullen &amp; Givan Wiggers</a:t>
            </a:r>
          </a:p>
        </p:txBody>
      </p:sp>
      <p:cxnSp>
        <p:nvCxnSpPr>
          <p:cNvPr id="21" name="Straight Connector 20">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50123"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Smart Phone">
            <a:extLst>
              <a:ext uri="{FF2B5EF4-FFF2-40B4-BE49-F238E27FC236}">
                <a16:creationId xmlns:a16="http://schemas.microsoft.com/office/drawing/2014/main" id="{076720F3-F3F4-4172-8FF3-D251FC0AA0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6224" y="890115"/>
            <a:ext cx="5077769" cy="5077769"/>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3359371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21" name="Straight Connector 20">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50123"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el 1">
            <a:extLst>
              <a:ext uri="{FF2B5EF4-FFF2-40B4-BE49-F238E27FC236}">
                <a16:creationId xmlns:a16="http://schemas.microsoft.com/office/drawing/2014/main" id="{135B96DF-1F2A-4157-89AF-A64DE0FBCB63}"/>
              </a:ext>
            </a:extLst>
          </p:cNvPr>
          <p:cNvSpPr txBox="1">
            <a:spLocks/>
          </p:cNvSpPr>
          <p:nvPr/>
        </p:nvSpPr>
        <p:spPr>
          <a:xfrm>
            <a:off x="1895383" y="1839801"/>
            <a:ext cx="3859441" cy="158919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nl-NL" sz="4000" dirty="0">
                <a:solidFill>
                  <a:srgbClr val="FFFFFF"/>
                </a:solidFill>
              </a:rPr>
              <a:t>Our prompts</a:t>
            </a:r>
          </a:p>
        </p:txBody>
      </p:sp>
      <p:graphicFrame>
        <p:nvGraphicFramePr>
          <p:cNvPr id="14" name="Tijdelijke aanduiding voor inhoud 2">
            <a:extLst>
              <a:ext uri="{FF2B5EF4-FFF2-40B4-BE49-F238E27FC236}">
                <a16:creationId xmlns:a16="http://schemas.microsoft.com/office/drawing/2014/main" id="{9E89D057-E248-42DA-A878-C3932428E522}"/>
              </a:ext>
            </a:extLst>
          </p:cNvPr>
          <p:cNvGraphicFramePr>
            <a:graphicFrameLocks/>
          </p:cNvGraphicFramePr>
          <p:nvPr>
            <p:extLst>
              <p:ext uri="{D42A27DB-BD31-4B8C-83A1-F6EECF244321}">
                <p14:modId xmlns:p14="http://schemas.microsoft.com/office/powerpoint/2010/main" val="1077145782"/>
              </p:ext>
            </p:extLst>
          </p:nvPr>
        </p:nvGraphicFramePr>
        <p:xfrm>
          <a:off x="6237730" y="813935"/>
          <a:ext cx="5744685" cy="4726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922328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21" name="Straight Connector 20">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50123"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kstvak 1">
            <a:extLst>
              <a:ext uri="{FF2B5EF4-FFF2-40B4-BE49-F238E27FC236}">
                <a16:creationId xmlns:a16="http://schemas.microsoft.com/office/drawing/2014/main" id="{5139A755-FCB5-4653-8EA8-22A5F4D56D5F}"/>
              </a:ext>
            </a:extLst>
          </p:cNvPr>
          <p:cNvSpPr txBox="1"/>
          <p:nvPr/>
        </p:nvSpPr>
        <p:spPr>
          <a:xfrm>
            <a:off x="2192499" y="1063377"/>
            <a:ext cx="2883159" cy="707886"/>
          </a:xfrm>
          <a:prstGeom prst="rect">
            <a:avLst/>
          </a:prstGeom>
          <a:noFill/>
        </p:spPr>
        <p:txBody>
          <a:bodyPr wrap="square" rtlCol="0">
            <a:spAutoFit/>
          </a:bodyPr>
          <a:lstStyle/>
          <a:p>
            <a:r>
              <a:rPr lang="nl-NL" sz="4000" dirty="0"/>
              <a:t>Empathize</a:t>
            </a:r>
            <a:endParaRPr lang="nl-NL" dirty="0"/>
          </a:p>
        </p:txBody>
      </p:sp>
      <p:sp>
        <p:nvSpPr>
          <p:cNvPr id="3" name="Tekstvak 2">
            <a:extLst>
              <a:ext uri="{FF2B5EF4-FFF2-40B4-BE49-F238E27FC236}">
                <a16:creationId xmlns:a16="http://schemas.microsoft.com/office/drawing/2014/main" id="{5F1D89D0-4A06-469C-812B-A348003FB6CE}"/>
              </a:ext>
            </a:extLst>
          </p:cNvPr>
          <p:cNvSpPr txBox="1"/>
          <p:nvPr/>
        </p:nvSpPr>
        <p:spPr>
          <a:xfrm>
            <a:off x="858416" y="1771263"/>
            <a:ext cx="4767942" cy="2842830"/>
          </a:xfrm>
          <a:prstGeom prst="rect">
            <a:avLst/>
          </a:prstGeom>
          <a:noFill/>
        </p:spPr>
        <p:txBody>
          <a:bodyPr wrap="square" rtlCol="0">
            <a:spAutoFit/>
          </a:bodyPr>
          <a:lstStyle/>
          <a:p>
            <a:pPr marL="342900" lvl="0" indent="-342900">
              <a:lnSpc>
                <a:spcPct val="107000"/>
              </a:lnSpc>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Super comfortable with technology</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Single</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Undergraduate degree</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A lot of spare time</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Has a start-up</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Busy with networking.</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Focused on making money on new technology.</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endParaRPr lang="nl-NL" dirty="0"/>
          </a:p>
        </p:txBody>
      </p:sp>
      <p:pic>
        <p:nvPicPr>
          <p:cNvPr id="6" name="Afbeelding 5">
            <a:extLst>
              <a:ext uri="{FF2B5EF4-FFF2-40B4-BE49-F238E27FC236}">
                <a16:creationId xmlns:a16="http://schemas.microsoft.com/office/drawing/2014/main" id="{DA12D0EC-74D2-4DCC-9D51-0BCB8930584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0618" r="48482" b="27505"/>
          <a:stretch/>
        </p:blipFill>
        <p:spPr bwMode="auto">
          <a:xfrm>
            <a:off x="1690673" y="4507230"/>
            <a:ext cx="2952750" cy="222885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53640926-AAD7-44D8-BBD7-CCE9431645EC}">
              <a14:shadowObscured xmlns:a14="http://schemas.microsoft.com/office/drawing/2010/main"/>
            </a:ext>
          </a:extLst>
        </p:spPr>
      </p:pic>
      <p:sp>
        <p:nvSpPr>
          <p:cNvPr id="4" name="Tekstvak 3">
            <a:extLst>
              <a:ext uri="{FF2B5EF4-FFF2-40B4-BE49-F238E27FC236}">
                <a16:creationId xmlns:a16="http://schemas.microsoft.com/office/drawing/2014/main" id="{1199BC52-65BD-4B06-A91B-F816AA28E23E}"/>
              </a:ext>
            </a:extLst>
          </p:cNvPr>
          <p:cNvSpPr txBox="1"/>
          <p:nvPr/>
        </p:nvSpPr>
        <p:spPr>
          <a:xfrm>
            <a:off x="6334096" y="3409355"/>
            <a:ext cx="5286371" cy="2031325"/>
          </a:xfrm>
          <a:prstGeom prst="rect">
            <a:avLst/>
          </a:prstGeom>
          <a:noFill/>
        </p:spPr>
        <p:txBody>
          <a:bodyPr wrap="square" rtlCol="0">
            <a:spAutoFit/>
          </a:bodyPr>
          <a:lstStyle/>
          <a:p>
            <a:r>
              <a:rPr lang="en-NL" sz="1800" dirty="0">
                <a:effectLst/>
                <a:latin typeface="Calibri" panose="020F0502020204030204" pitchFamily="34" charset="0"/>
                <a:ea typeface="Calibri" panose="020F0502020204030204" pitchFamily="34" charset="0"/>
                <a:cs typeface="Arial" panose="020B0604020202020204" pitchFamily="34" charset="0"/>
              </a:rPr>
              <a:t>Simon works a lot on his start-up, but when he isn’t working, he has a lot of spare time. He lives by himself away from his family. He recently moved to the Netherlands, which is why his apartment isn’t fully furnished yet. He is up to date with new technologies. He really likes the idea of automated smart homes and gadgets. </a:t>
            </a:r>
            <a:endParaRPr lang="nl-NL" dirty="0"/>
          </a:p>
        </p:txBody>
      </p:sp>
      <p:sp>
        <p:nvSpPr>
          <p:cNvPr id="5" name="Tekstvak 4">
            <a:extLst>
              <a:ext uri="{FF2B5EF4-FFF2-40B4-BE49-F238E27FC236}">
                <a16:creationId xmlns:a16="http://schemas.microsoft.com/office/drawing/2014/main" id="{B8FC7404-BE01-4E75-8350-24A3F8704C6B}"/>
              </a:ext>
            </a:extLst>
          </p:cNvPr>
          <p:cNvSpPr txBox="1"/>
          <p:nvPr/>
        </p:nvSpPr>
        <p:spPr>
          <a:xfrm>
            <a:off x="7096094" y="2967335"/>
            <a:ext cx="3762373" cy="461665"/>
          </a:xfrm>
          <a:prstGeom prst="rect">
            <a:avLst/>
          </a:prstGeom>
          <a:noFill/>
        </p:spPr>
        <p:txBody>
          <a:bodyPr wrap="square" rtlCol="0">
            <a:spAutoFit/>
          </a:bodyPr>
          <a:lstStyle/>
          <a:p>
            <a:r>
              <a:rPr lang="nl-NL" sz="2400" dirty="0"/>
              <a:t>Small story about Simon:</a:t>
            </a:r>
          </a:p>
        </p:txBody>
      </p:sp>
    </p:spTree>
    <p:extLst>
      <p:ext uri="{BB962C8B-B14F-4D97-AF65-F5344CB8AC3E}">
        <p14:creationId xmlns:p14="http://schemas.microsoft.com/office/powerpoint/2010/main" val="319457025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21" name="Straight Connector 20">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50123"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kstvak 1">
            <a:extLst>
              <a:ext uri="{FF2B5EF4-FFF2-40B4-BE49-F238E27FC236}">
                <a16:creationId xmlns:a16="http://schemas.microsoft.com/office/drawing/2014/main" id="{176857AC-5BA0-4EE2-9DCC-EAE2107C130E}"/>
              </a:ext>
            </a:extLst>
          </p:cNvPr>
          <p:cNvSpPr txBox="1"/>
          <p:nvPr/>
        </p:nvSpPr>
        <p:spPr>
          <a:xfrm>
            <a:off x="696747" y="1723251"/>
            <a:ext cx="5453376" cy="3119828"/>
          </a:xfrm>
          <a:prstGeom prst="rect">
            <a:avLst/>
          </a:prstGeom>
          <a:noFill/>
        </p:spPr>
        <p:txBody>
          <a:bodyPr wrap="square" rtlCol="0">
            <a:spAutoFit/>
          </a:bodyPr>
          <a:lstStyle/>
          <a:p>
            <a:pPr marL="342900" lvl="0" indent="-342900">
              <a:lnSpc>
                <a:spcPct val="107000"/>
              </a:lnSpc>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Motivated by new technology and would like to find ways to monetize this. Therefore, he likes to have and see new technology.</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He lives by himself, meaning he must do everything by himself (think of chores, cooking)</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He is an entrepreneur this often implies he is curious.</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He is searching for local talent.</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br>
              <a:rPr lang="en-NL" sz="1800" dirty="0">
                <a:effectLst/>
                <a:latin typeface="Calibri" panose="020F0502020204030204" pitchFamily="34" charset="0"/>
                <a:ea typeface="Calibri" panose="020F0502020204030204" pitchFamily="34" charset="0"/>
                <a:cs typeface="Arial" panose="020B0604020202020204" pitchFamily="34" charset="0"/>
              </a:rPr>
            </a:br>
            <a:endParaRPr lang="nl-NL" dirty="0"/>
          </a:p>
        </p:txBody>
      </p:sp>
      <p:sp>
        <p:nvSpPr>
          <p:cNvPr id="3" name="Tekstvak 2">
            <a:extLst>
              <a:ext uri="{FF2B5EF4-FFF2-40B4-BE49-F238E27FC236}">
                <a16:creationId xmlns:a16="http://schemas.microsoft.com/office/drawing/2014/main" id="{69A72E6D-ED27-46A5-B459-D4689952E5E0}"/>
              </a:ext>
            </a:extLst>
          </p:cNvPr>
          <p:cNvSpPr txBox="1"/>
          <p:nvPr/>
        </p:nvSpPr>
        <p:spPr>
          <a:xfrm>
            <a:off x="2705100" y="1063377"/>
            <a:ext cx="2752725" cy="707886"/>
          </a:xfrm>
          <a:prstGeom prst="rect">
            <a:avLst/>
          </a:prstGeom>
          <a:noFill/>
        </p:spPr>
        <p:txBody>
          <a:bodyPr wrap="square" rtlCol="0">
            <a:spAutoFit/>
          </a:bodyPr>
          <a:lstStyle/>
          <a:p>
            <a:r>
              <a:rPr lang="nl-NL" sz="4000" dirty="0"/>
              <a:t>Define</a:t>
            </a:r>
            <a:endParaRPr lang="nl-NL" dirty="0"/>
          </a:p>
        </p:txBody>
      </p:sp>
    </p:spTree>
    <p:extLst>
      <p:ext uri="{BB962C8B-B14F-4D97-AF65-F5344CB8AC3E}">
        <p14:creationId xmlns:p14="http://schemas.microsoft.com/office/powerpoint/2010/main" val="402403675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21" name="Straight Connector 20">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50123"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kstvak 1">
            <a:extLst>
              <a:ext uri="{FF2B5EF4-FFF2-40B4-BE49-F238E27FC236}">
                <a16:creationId xmlns:a16="http://schemas.microsoft.com/office/drawing/2014/main" id="{D636C986-BB56-4690-8E07-E65A624EB5FF}"/>
              </a:ext>
            </a:extLst>
          </p:cNvPr>
          <p:cNvSpPr txBox="1"/>
          <p:nvPr/>
        </p:nvSpPr>
        <p:spPr>
          <a:xfrm>
            <a:off x="2136848" y="1063377"/>
            <a:ext cx="2571750" cy="707886"/>
          </a:xfrm>
          <a:prstGeom prst="rect">
            <a:avLst/>
          </a:prstGeom>
          <a:noFill/>
        </p:spPr>
        <p:txBody>
          <a:bodyPr wrap="square" rtlCol="0">
            <a:spAutoFit/>
          </a:bodyPr>
          <a:lstStyle/>
          <a:p>
            <a:r>
              <a:rPr lang="nl-NL" sz="4000" dirty="0"/>
              <a:t>Ideation</a:t>
            </a:r>
          </a:p>
        </p:txBody>
      </p:sp>
      <p:sp>
        <p:nvSpPr>
          <p:cNvPr id="3" name="Tekstvak 2">
            <a:extLst>
              <a:ext uri="{FF2B5EF4-FFF2-40B4-BE49-F238E27FC236}">
                <a16:creationId xmlns:a16="http://schemas.microsoft.com/office/drawing/2014/main" id="{C4B45759-F86E-4764-8C4A-CDB08F17D392}"/>
              </a:ext>
            </a:extLst>
          </p:cNvPr>
          <p:cNvSpPr txBox="1"/>
          <p:nvPr/>
        </p:nvSpPr>
        <p:spPr>
          <a:xfrm>
            <a:off x="628650" y="1771263"/>
            <a:ext cx="5210173" cy="3947363"/>
          </a:xfrm>
          <a:prstGeom prst="rect">
            <a:avLst/>
          </a:prstGeom>
          <a:noFill/>
        </p:spPr>
        <p:txBody>
          <a:bodyPr wrap="square" rtlCol="0">
            <a:spAutoFit/>
          </a:bodyPr>
          <a:lstStyle/>
          <a:p>
            <a:pPr marL="342900" lvl="0" indent="-342900">
              <a:lnSpc>
                <a:spcPct val="107000"/>
              </a:lnSpc>
              <a:buFont typeface="Calibri" panose="020F0502020204030204" pitchFamily="34" charset="0"/>
              <a:buChar char="-"/>
            </a:pPr>
            <a:r>
              <a:rPr lang="en-NL" dirty="0">
                <a:effectLst/>
                <a:latin typeface="Calibri" panose="020F0502020204030204" pitchFamily="34" charset="0"/>
                <a:ea typeface="Calibri" panose="020F0502020204030204" pitchFamily="34" charset="0"/>
                <a:cs typeface="Arial" panose="020B0604020202020204" pitchFamily="34" charset="0"/>
              </a:rPr>
              <a:t>Local events</a:t>
            </a:r>
            <a:endParaRPr lang="nl-NL"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Courier New" panose="02070309020205020404" pitchFamily="49" charset="0"/>
              <a:buChar char="o"/>
            </a:pPr>
            <a:r>
              <a:rPr lang="en-NL" dirty="0">
                <a:effectLst/>
                <a:latin typeface="Calibri" panose="020F0502020204030204" pitchFamily="34" charset="0"/>
                <a:ea typeface="Calibri" panose="020F0502020204030204" pitchFamily="34" charset="0"/>
                <a:cs typeface="Arial" panose="020B0604020202020204" pitchFamily="34" charset="0"/>
              </a:rPr>
              <a:t>A platform where you can find local events around you.</a:t>
            </a:r>
            <a:endParaRPr lang="nl-NL"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Courier New" panose="02070309020205020404" pitchFamily="49" charset="0"/>
              <a:buChar char="o"/>
            </a:pPr>
            <a:r>
              <a:rPr lang="en-NL" dirty="0">
                <a:effectLst/>
                <a:latin typeface="Calibri" panose="020F0502020204030204" pitchFamily="34" charset="0"/>
                <a:ea typeface="Calibri" panose="020F0502020204030204" pitchFamily="34" charset="0"/>
                <a:cs typeface="Arial" panose="020B0604020202020204" pitchFamily="34" charset="0"/>
              </a:rPr>
              <a:t>Helps finding local talents</a:t>
            </a:r>
            <a:endParaRPr lang="nl-NL"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Courier New" panose="02070309020205020404" pitchFamily="49" charset="0"/>
              <a:buChar char="o"/>
            </a:pPr>
            <a:r>
              <a:rPr lang="en-NL" dirty="0">
                <a:effectLst/>
                <a:latin typeface="Calibri" panose="020F0502020204030204" pitchFamily="34" charset="0"/>
                <a:ea typeface="Calibri" panose="020F0502020204030204" pitchFamily="34" charset="0"/>
                <a:cs typeface="Arial" panose="020B0604020202020204" pitchFamily="34" charset="0"/>
              </a:rPr>
              <a:t>Creates a network around him with new contacts, friends, and possible colleagues </a:t>
            </a:r>
            <a:endParaRPr lang="nl-NL"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dirty="0">
                <a:effectLst/>
                <a:latin typeface="Calibri" panose="020F0502020204030204" pitchFamily="34" charset="0"/>
                <a:ea typeface="Calibri" panose="020F0502020204030204" pitchFamily="34" charset="0"/>
                <a:cs typeface="Arial" panose="020B0604020202020204" pitchFamily="34" charset="0"/>
              </a:rPr>
              <a:t>Home gadget Reviews</a:t>
            </a:r>
            <a:endParaRPr lang="nl-NL"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Courier New" panose="02070309020205020404" pitchFamily="49" charset="0"/>
              <a:buChar char="o"/>
            </a:pPr>
            <a:r>
              <a:rPr lang="en-NL" dirty="0">
                <a:effectLst/>
                <a:latin typeface="Calibri" panose="020F0502020204030204" pitchFamily="34" charset="0"/>
                <a:ea typeface="Calibri" panose="020F0502020204030204" pitchFamily="34" charset="0"/>
                <a:cs typeface="Arial" panose="020B0604020202020204" pitchFamily="34" charset="0"/>
              </a:rPr>
              <a:t>Platform where you can view all home gadgets</a:t>
            </a:r>
            <a:endParaRPr lang="nl-NL"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Font typeface="Courier New" panose="02070309020205020404" pitchFamily="49" charset="0"/>
              <a:buChar char="o"/>
            </a:pPr>
            <a:r>
              <a:rPr lang="en-NL" dirty="0">
                <a:effectLst/>
                <a:latin typeface="Calibri" panose="020F0502020204030204" pitchFamily="34" charset="0"/>
                <a:ea typeface="Calibri" panose="020F0502020204030204" pitchFamily="34" charset="0"/>
                <a:cs typeface="Arial" panose="020B0604020202020204" pitchFamily="34" charset="0"/>
              </a:rPr>
              <a:t>People review the gadgets, and you can review them yourself.</a:t>
            </a:r>
            <a:endParaRPr lang="nl-NL" dirty="0">
              <a:effectLst/>
              <a:latin typeface="Calibri" panose="020F0502020204030204" pitchFamily="34" charset="0"/>
              <a:ea typeface="Calibri" panose="020F0502020204030204" pitchFamily="34" charset="0"/>
              <a:cs typeface="Arial" panose="020B0604020202020204" pitchFamily="34" charset="0"/>
            </a:endParaRPr>
          </a:p>
          <a:p>
            <a:endParaRPr lang="nl-NL" sz="3200" dirty="0"/>
          </a:p>
        </p:txBody>
      </p:sp>
      <p:sp>
        <p:nvSpPr>
          <p:cNvPr id="4" name="Tekstvak 3">
            <a:extLst>
              <a:ext uri="{FF2B5EF4-FFF2-40B4-BE49-F238E27FC236}">
                <a16:creationId xmlns:a16="http://schemas.microsoft.com/office/drawing/2014/main" id="{7B8C54BF-74A9-467D-9BDF-EE6126374033}"/>
              </a:ext>
            </a:extLst>
          </p:cNvPr>
          <p:cNvSpPr txBox="1"/>
          <p:nvPr/>
        </p:nvSpPr>
        <p:spPr>
          <a:xfrm>
            <a:off x="6362701" y="1771263"/>
            <a:ext cx="5200649" cy="3425297"/>
          </a:xfrm>
          <a:prstGeom prst="rect">
            <a:avLst/>
          </a:prstGeom>
          <a:noFill/>
        </p:spPr>
        <p:txBody>
          <a:bodyPr wrap="square" rtlCol="0">
            <a:spAutoFit/>
          </a:bodyPr>
          <a:lstStyle/>
          <a:p>
            <a:pPr marL="342900" lvl="0" indent="-342900">
              <a:lnSpc>
                <a:spcPct val="107000"/>
              </a:lnSpc>
              <a:buFont typeface="Calibri" panose="020F0502020204030204" pitchFamily="34" charset="0"/>
              <a:buChar char="-"/>
            </a:pPr>
            <a:r>
              <a:rPr lang="en-NL" b="1" i="1" u="sng" dirty="0">
                <a:effectLst/>
                <a:latin typeface="Calibri" panose="020F0502020204030204" pitchFamily="34" charset="0"/>
                <a:ea typeface="Calibri" panose="020F0502020204030204" pitchFamily="34" charset="0"/>
                <a:cs typeface="Arial" panose="020B0604020202020204" pitchFamily="34" charset="0"/>
              </a:rPr>
              <a:t>New Tech Tester Platform</a:t>
            </a:r>
            <a:endParaRPr lang="nl-NL"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Courier New" panose="02070309020205020404" pitchFamily="49" charset="0"/>
              <a:buChar char="o"/>
            </a:pPr>
            <a:r>
              <a:rPr lang="en-NL" dirty="0">
                <a:effectLst/>
                <a:latin typeface="Calibri" panose="020F0502020204030204" pitchFamily="34" charset="0"/>
                <a:ea typeface="Calibri" panose="020F0502020204030204" pitchFamily="34" charset="0"/>
                <a:cs typeface="Arial" panose="020B0604020202020204" pitchFamily="34" charset="0"/>
              </a:rPr>
              <a:t>Shows new tech innovations</a:t>
            </a:r>
            <a:endParaRPr lang="nl-NL"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Courier New" panose="02070309020205020404" pitchFamily="49" charset="0"/>
              <a:buChar char="o"/>
            </a:pPr>
            <a:r>
              <a:rPr lang="en-NL" dirty="0">
                <a:effectLst/>
                <a:latin typeface="Calibri" panose="020F0502020204030204" pitchFamily="34" charset="0"/>
                <a:ea typeface="Calibri" panose="020F0502020204030204" pitchFamily="34" charset="0"/>
                <a:cs typeface="Arial" panose="020B0604020202020204" pitchFamily="34" charset="0"/>
              </a:rPr>
              <a:t>You can apply which product you would like to test</a:t>
            </a:r>
            <a:endParaRPr lang="nl-NL"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Courier New" panose="02070309020205020404" pitchFamily="49" charset="0"/>
              <a:buChar char="o"/>
            </a:pPr>
            <a:r>
              <a:rPr lang="en-NL" dirty="0">
                <a:effectLst/>
                <a:latin typeface="Calibri" panose="020F0502020204030204" pitchFamily="34" charset="0"/>
                <a:ea typeface="Calibri" panose="020F0502020204030204" pitchFamily="34" charset="0"/>
                <a:cs typeface="Arial" panose="020B0604020202020204" pitchFamily="34" charset="0"/>
              </a:rPr>
              <a:t>You get familiar with new upcoming technology</a:t>
            </a:r>
            <a:endParaRPr lang="nl-NL"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Courier New" panose="02070309020205020404" pitchFamily="49" charset="0"/>
              <a:buChar char="o"/>
            </a:pPr>
            <a:r>
              <a:rPr lang="en-NL" dirty="0">
                <a:effectLst/>
                <a:latin typeface="Calibri" panose="020F0502020204030204" pitchFamily="34" charset="0"/>
                <a:ea typeface="Calibri" panose="020F0502020204030204" pitchFamily="34" charset="0"/>
                <a:cs typeface="Arial" panose="020B0604020202020204" pitchFamily="34" charset="0"/>
              </a:rPr>
              <a:t>You can keep the products, or you can get paid to test it.</a:t>
            </a:r>
            <a:endParaRPr lang="nl-NL"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Courier New" panose="02070309020205020404" pitchFamily="49" charset="0"/>
              <a:buChar char="o"/>
            </a:pPr>
            <a:r>
              <a:rPr lang="en-NL" dirty="0">
                <a:effectLst/>
                <a:latin typeface="Calibri" panose="020F0502020204030204" pitchFamily="34" charset="0"/>
                <a:ea typeface="Calibri" panose="020F0502020204030204" pitchFamily="34" charset="0"/>
                <a:cs typeface="Arial" panose="020B0604020202020204" pitchFamily="34" charset="0"/>
              </a:rPr>
              <a:t>The gadgets can possibly help around the house.</a:t>
            </a:r>
            <a:endParaRPr lang="nl-NL" dirty="0">
              <a:effectLst/>
              <a:latin typeface="Calibri" panose="020F0502020204030204" pitchFamily="34" charset="0"/>
              <a:ea typeface="Calibri" panose="020F0502020204030204" pitchFamily="34" charset="0"/>
              <a:cs typeface="Arial" panose="020B0604020202020204" pitchFamily="34" charset="0"/>
            </a:endParaRPr>
          </a:p>
          <a:p>
            <a:endParaRPr lang="nl-NL" sz="2400" dirty="0"/>
          </a:p>
        </p:txBody>
      </p:sp>
    </p:spTree>
    <p:extLst>
      <p:ext uri="{BB962C8B-B14F-4D97-AF65-F5344CB8AC3E}">
        <p14:creationId xmlns:p14="http://schemas.microsoft.com/office/powerpoint/2010/main" val="158700657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21" name="Straight Connector 20">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50123"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Afbeelding 3">
            <a:extLst>
              <a:ext uri="{FF2B5EF4-FFF2-40B4-BE49-F238E27FC236}">
                <a16:creationId xmlns:a16="http://schemas.microsoft.com/office/drawing/2014/main" id="{41702E50-224E-4CA1-A581-7CDCEDA8E1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153" r="1949" b="44576"/>
          <a:stretch/>
        </p:blipFill>
        <p:spPr bwMode="auto">
          <a:xfrm>
            <a:off x="1652476" y="1417320"/>
            <a:ext cx="8995293" cy="4023360"/>
          </a:xfrm>
          <a:prstGeom prst="rect">
            <a:avLst/>
          </a:prstGeom>
          <a:noFill/>
          <a:ln>
            <a:noFill/>
          </a:ln>
          <a:extLst>
            <a:ext uri="{53640926-AAD7-44D8-BBD7-CCE9431645EC}">
              <a14:shadowObscured xmlns:a14="http://schemas.microsoft.com/office/drawing/2010/main"/>
            </a:ext>
          </a:extLst>
        </p:spPr>
      </p:pic>
      <p:sp>
        <p:nvSpPr>
          <p:cNvPr id="2" name="Tekstvak 1">
            <a:extLst>
              <a:ext uri="{FF2B5EF4-FFF2-40B4-BE49-F238E27FC236}">
                <a16:creationId xmlns:a16="http://schemas.microsoft.com/office/drawing/2014/main" id="{630CA4D2-D2BF-44EF-94A5-93594FDD982F}"/>
              </a:ext>
            </a:extLst>
          </p:cNvPr>
          <p:cNvSpPr txBox="1"/>
          <p:nvPr/>
        </p:nvSpPr>
        <p:spPr>
          <a:xfrm>
            <a:off x="1652475" y="709434"/>
            <a:ext cx="8995287" cy="707886"/>
          </a:xfrm>
          <a:prstGeom prst="rect">
            <a:avLst/>
          </a:prstGeom>
          <a:noFill/>
        </p:spPr>
        <p:txBody>
          <a:bodyPr wrap="square" rtlCol="0">
            <a:spAutoFit/>
          </a:bodyPr>
          <a:lstStyle/>
          <a:p>
            <a:pPr algn="ctr"/>
            <a:r>
              <a:rPr lang="nl-NL" sz="4000" dirty="0"/>
              <a:t>Prototype I</a:t>
            </a:r>
          </a:p>
        </p:txBody>
      </p:sp>
    </p:spTree>
    <p:extLst>
      <p:ext uri="{BB962C8B-B14F-4D97-AF65-F5344CB8AC3E}">
        <p14:creationId xmlns:p14="http://schemas.microsoft.com/office/powerpoint/2010/main" val="74702707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21" name="Straight Connector 20">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50123"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Afbeelding 4">
            <a:extLst>
              <a:ext uri="{FF2B5EF4-FFF2-40B4-BE49-F238E27FC236}">
                <a16:creationId xmlns:a16="http://schemas.microsoft.com/office/drawing/2014/main" id="{70C21063-1751-4E65-8DF5-5361FD4634AC}"/>
              </a:ext>
            </a:extLst>
          </p:cNvPr>
          <p:cNvPicPr>
            <a:picLocks noChangeAspect="1"/>
          </p:cNvPicPr>
          <p:nvPr/>
        </p:nvPicPr>
        <p:blipFill>
          <a:blip r:embed="rId2"/>
          <a:stretch>
            <a:fillRect/>
          </a:stretch>
        </p:blipFill>
        <p:spPr>
          <a:xfrm>
            <a:off x="4971893" y="875943"/>
            <a:ext cx="2248214" cy="5106113"/>
          </a:xfrm>
          <a:prstGeom prst="rect">
            <a:avLst/>
          </a:prstGeom>
        </p:spPr>
      </p:pic>
      <p:sp>
        <p:nvSpPr>
          <p:cNvPr id="2" name="Tekstvak 1">
            <a:extLst>
              <a:ext uri="{FF2B5EF4-FFF2-40B4-BE49-F238E27FC236}">
                <a16:creationId xmlns:a16="http://schemas.microsoft.com/office/drawing/2014/main" id="{630CA4D2-D2BF-44EF-94A5-93594FDD982F}"/>
              </a:ext>
            </a:extLst>
          </p:cNvPr>
          <p:cNvSpPr txBox="1"/>
          <p:nvPr/>
        </p:nvSpPr>
        <p:spPr>
          <a:xfrm>
            <a:off x="3996330" y="662349"/>
            <a:ext cx="4504137" cy="707886"/>
          </a:xfrm>
          <a:prstGeom prst="rect">
            <a:avLst/>
          </a:prstGeom>
          <a:noFill/>
        </p:spPr>
        <p:txBody>
          <a:bodyPr wrap="square" rtlCol="0">
            <a:spAutoFit/>
          </a:bodyPr>
          <a:lstStyle/>
          <a:p>
            <a:pPr algn="ctr"/>
            <a:r>
              <a:rPr lang="nl-NL" sz="4000" dirty="0"/>
              <a:t>Prototype II</a:t>
            </a:r>
          </a:p>
        </p:txBody>
      </p:sp>
      <p:sp>
        <p:nvSpPr>
          <p:cNvPr id="6" name="Tekstvak 5">
            <a:extLst>
              <a:ext uri="{FF2B5EF4-FFF2-40B4-BE49-F238E27FC236}">
                <a16:creationId xmlns:a16="http://schemas.microsoft.com/office/drawing/2014/main" id="{C936BF9B-AD32-4203-ABE0-3AB52A88DA40}"/>
              </a:ext>
            </a:extLst>
          </p:cNvPr>
          <p:cNvSpPr txBox="1"/>
          <p:nvPr/>
        </p:nvSpPr>
        <p:spPr>
          <a:xfrm>
            <a:off x="2269329" y="6111297"/>
            <a:ext cx="7653339" cy="646331"/>
          </a:xfrm>
          <a:prstGeom prst="rect">
            <a:avLst/>
          </a:prstGeom>
          <a:noFill/>
        </p:spPr>
        <p:txBody>
          <a:bodyPr wrap="square" rtlCol="0">
            <a:spAutoFit/>
          </a:bodyPr>
          <a:lstStyle/>
          <a:p>
            <a:r>
              <a:rPr lang="nl-NL" dirty="0">
                <a:hlinkClick r:id="rId3"/>
              </a:rPr>
              <a:t>https://www.figma.com/proto/1uyvML8LiDNPteoFxi0D6t/Untitled?node-id=1%3A2&amp;scaling=scale-down&amp;page-id=0%3A1&amp;starting-point-node-id=1%3A2</a:t>
            </a:r>
            <a:r>
              <a:rPr lang="nl-NL" dirty="0"/>
              <a:t> </a:t>
            </a:r>
          </a:p>
        </p:txBody>
      </p:sp>
      <p:pic>
        <p:nvPicPr>
          <p:cNvPr id="8" name="Afbeelding 7">
            <a:extLst>
              <a:ext uri="{FF2B5EF4-FFF2-40B4-BE49-F238E27FC236}">
                <a16:creationId xmlns:a16="http://schemas.microsoft.com/office/drawing/2014/main" id="{9EE5613F-00F9-419E-BE06-5BA88C37D397}"/>
              </a:ext>
            </a:extLst>
          </p:cNvPr>
          <p:cNvPicPr>
            <a:picLocks noChangeAspect="1"/>
          </p:cNvPicPr>
          <p:nvPr/>
        </p:nvPicPr>
        <p:blipFill rotWithShape="1">
          <a:blip r:embed="rId4"/>
          <a:srcRect l="370" t="994" r="575" b="-16"/>
          <a:stretch/>
        </p:blipFill>
        <p:spPr>
          <a:xfrm>
            <a:off x="1586512" y="1393777"/>
            <a:ext cx="9127222" cy="4693977"/>
          </a:xfrm>
          <a:prstGeom prst="rect">
            <a:avLst/>
          </a:prstGeom>
        </p:spPr>
      </p:pic>
    </p:spTree>
    <p:extLst>
      <p:ext uri="{BB962C8B-B14F-4D97-AF65-F5344CB8AC3E}">
        <p14:creationId xmlns:p14="http://schemas.microsoft.com/office/powerpoint/2010/main" val="347413250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321</Words>
  <Application>Microsoft Office PowerPoint</Application>
  <PresentationFormat>Breedbeeld</PresentationFormat>
  <Paragraphs>38</Paragraphs>
  <Slides>7</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7</vt:i4>
      </vt:variant>
    </vt:vector>
  </HeadingPairs>
  <TitlesOfParts>
    <vt:vector size="13" baseType="lpstr">
      <vt:lpstr>Arial</vt:lpstr>
      <vt:lpstr>Calibri</vt:lpstr>
      <vt:lpstr>Calibri Light</vt:lpstr>
      <vt:lpstr>Courier New</vt:lpstr>
      <vt:lpstr>Tw Cen MT</vt:lpstr>
      <vt:lpstr>Kantoorthema</vt:lpstr>
      <vt:lpstr>Pressure Cooker</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Pressure Cooker</dc:title>
  <dc:creator>Givan Wiggers</dc:creator>
  <cp:lastModifiedBy>Givan Wiggers</cp:lastModifiedBy>
  <cp:revision>5</cp:revision>
  <dcterms:created xsi:type="dcterms:W3CDTF">2022-02-09T09:23:45Z</dcterms:created>
  <dcterms:modified xsi:type="dcterms:W3CDTF">2022-02-09T10:49:01Z</dcterms:modified>
</cp:coreProperties>
</file>