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9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470214-F31B-4C9D-A253-2CF533F2575A}"/>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924BF0E3-DC6B-4060-9729-EBD008E236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8FF1DB06-9DAA-4812-9D3E-406F1B4A2027}"/>
              </a:ext>
            </a:extLst>
          </p:cNvPr>
          <p:cNvSpPr>
            <a:spLocks noGrp="1"/>
          </p:cNvSpPr>
          <p:nvPr>
            <p:ph type="dt" sz="half" idx="10"/>
          </p:nvPr>
        </p:nvSpPr>
        <p:spPr/>
        <p:txBody>
          <a:bodyPr/>
          <a:lstStyle/>
          <a:p>
            <a:fld id="{BA6D611D-1C34-41B6-AFFC-8F22BB2B6130}" type="datetimeFigureOut">
              <a:rPr lang="nl-NL" smtClean="0"/>
              <a:t>10-2-2022</a:t>
            </a:fld>
            <a:endParaRPr lang="nl-NL"/>
          </a:p>
        </p:txBody>
      </p:sp>
      <p:sp>
        <p:nvSpPr>
          <p:cNvPr id="5" name="Tijdelijke aanduiding voor voettekst 4">
            <a:extLst>
              <a:ext uri="{FF2B5EF4-FFF2-40B4-BE49-F238E27FC236}">
                <a16:creationId xmlns:a16="http://schemas.microsoft.com/office/drawing/2014/main" id="{A854033C-36B8-4572-9EF3-F8AA421FBBA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D891D79F-CA72-4161-9BE5-6C7F74EBDF70}"/>
              </a:ext>
            </a:extLst>
          </p:cNvPr>
          <p:cNvSpPr>
            <a:spLocks noGrp="1"/>
          </p:cNvSpPr>
          <p:nvPr>
            <p:ph type="sldNum" sz="quarter" idx="12"/>
          </p:nvPr>
        </p:nvSpPr>
        <p:spPr/>
        <p:txBody>
          <a:bodyPr/>
          <a:lstStyle/>
          <a:p>
            <a:fld id="{4B10C56C-9612-493D-B439-AD63B910AA4F}" type="slidenum">
              <a:rPr lang="nl-NL" smtClean="0"/>
              <a:t>‹nr.›</a:t>
            </a:fld>
            <a:endParaRPr lang="nl-NL"/>
          </a:p>
        </p:txBody>
      </p:sp>
    </p:spTree>
    <p:extLst>
      <p:ext uri="{BB962C8B-B14F-4D97-AF65-F5344CB8AC3E}">
        <p14:creationId xmlns:p14="http://schemas.microsoft.com/office/powerpoint/2010/main" val="3907169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668997-8DBE-456B-A3A2-08AA2AECCAD0}"/>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377878E-9C98-4809-BCFF-F2E1F6474EF1}"/>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C0A29B4-6685-4FA8-B70F-272F78605B7A}"/>
              </a:ext>
            </a:extLst>
          </p:cNvPr>
          <p:cNvSpPr>
            <a:spLocks noGrp="1"/>
          </p:cNvSpPr>
          <p:nvPr>
            <p:ph type="dt" sz="half" idx="10"/>
          </p:nvPr>
        </p:nvSpPr>
        <p:spPr/>
        <p:txBody>
          <a:bodyPr/>
          <a:lstStyle/>
          <a:p>
            <a:fld id="{BA6D611D-1C34-41B6-AFFC-8F22BB2B6130}" type="datetimeFigureOut">
              <a:rPr lang="nl-NL" smtClean="0"/>
              <a:t>10-2-2022</a:t>
            </a:fld>
            <a:endParaRPr lang="nl-NL"/>
          </a:p>
        </p:txBody>
      </p:sp>
      <p:sp>
        <p:nvSpPr>
          <p:cNvPr id="5" name="Tijdelijke aanduiding voor voettekst 4">
            <a:extLst>
              <a:ext uri="{FF2B5EF4-FFF2-40B4-BE49-F238E27FC236}">
                <a16:creationId xmlns:a16="http://schemas.microsoft.com/office/drawing/2014/main" id="{789E35F0-E7F5-466F-BC20-9B95F2BABC76}"/>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CA786BDE-B069-435D-AFD8-D8EB8B83DF7A}"/>
              </a:ext>
            </a:extLst>
          </p:cNvPr>
          <p:cNvSpPr>
            <a:spLocks noGrp="1"/>
          </p:cNvSpPr>
          <p:nvPr>
            <p:ph type="sldNum" sz="quarter" idx="12"/>
          </p:nvPr>
        </p:nvSpPr>
        <p:spPr/>
        <p:txBody>
          <a:bodyPr/>
          <a:lstStyle/>
          <a:p>
            <a:fld id="{4B10C56C-9612-493D-B439-AD63B910AA4F}" type="slidenum">
              <a:rPr lang="nl-NL" smtClean="0"/>
              <a:t>‹nr.›</a:t>
            </a:fld>
            <a:endParaRPr lang="nl-NL"/>
          </a:p>
        </p:txBody>
      </p:sp>
    </p:spTree>
    <p:extLst>
      <p:ext uri="{BB962C8B-B14F-4D97-AF65-F5344CB8AC3E}">
        <p14:creationId xmlns:p14="http://schemas.microsoft.com/office/powerpoint/2010/main" val="2099762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2D990ACA-79E5-42B8-BA98-8498195E4AC6}"/>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72940396-8B3C-4AB4-8959-11F70A16F461}"/>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8CDB7182-B2E0-4D76-A63E-92432F080EC0}"/>
              </a:ext>
            </a:extLst>
          </p:cNvPr>
          <p:cNvSpPr>
            <a:spLocks noGrp="1"/>
          </p:cNvSpPr>
          <p:nvPr>
            <p:ph type="dt" sz="half" idx="10"/>
          </p:nvPr>
        </p:nvSpPr>
        <p:spPr/>
        <p:txBody>
          <a:bodyPr/>
          <a:lstStyle/>
          <a:p>
            <a:fld id="{BA6D611D-1C34-41B6-AFFC-8F22BB2B6130}" type="datetimeFigureOut">
              <a:rPr lang="nl-NL" smtClean="0"/>
              <a:t>10-2-2022</a:t>
            </a:fld>
            <a:endParaRPr lang="nl-NL"/>
          </a:p>
        </p:txBody>
      </p:sp>
      <p:sp>
        <p:nvSpPr>
          <p:cNvPr id="5" name="Tijdelijke aanduiding voor voettekst 4">
            <a:extLst>
              <a:ext uri="{FF2B5EF4-FFF2-40B4-BE49-F238E27FC236}">
                <a16:creationId xmlns:a16="http://schemas.microsoft.com/office/drawing/2014/main" id="{C88C8968-101E-4784-9FB5-5B53C971024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A76E91F-5D4F-473C-9A56-2F82D617BC15}"/>
              </a:ext>
            </a:extLst>
          </p:cNvPr>
          <p:cNvSpPr>
            <a:spLocks noGrp="1"/>
          </p:cNvSpPr>
          <p:nvPr>
            <p:ph type="sldNum" sz="quarter" idx="12"/>
          </p:nvPr>
        </p:nvSpPr>
        <p:spPr/>
        <p:txBody>
          <a:bodyPr/>
          <a:lstStyle/>
          <a:p>
            <a:fld id="{4B10C56C-9612-493D-B439-AD63B910AA4F}" type="slidenum">
              <a:rPr lang="nl-NL" smtClean="0"/>
              <a:t>‹nr.›</a:t>
            </a:fld>
            <a:endParaRPr lang="nl-NL"/>
          </a:p>
        </p:txBody>
      </p:sp>
    </p:spTree>
    <p:extLst>
      <p:ext uri="{BB962C8B-B14F-4D97-AF65-F5344CB8AC3E}">
        <p14:creationId xmlns:p14="http://schemas.microsoft.com/office/powerpoint/2010/main" val="1968274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F2EDCB-5996-4E83-8E08-7CB3C3720303}"/>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F28424E1-8FD1-4980-9997-DB7550D433CE}"/>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CC4019A8-9D8F-44F2-8AF0-EA46B01C9F1D}"/>
              </a:ext>
            </a:extLst>
          </p:cNvPr>
          <p:cNvSpPr>
            <a:spLocks noGrp="1"/>
          </p:cNvSpPr>
          <p:nvPr>
            <p:ph type="dt" sz="half" idx="10"/>
          </p:nvPr>
        </p:nvSpPr>
        <p:spPr/>
        <p:txBody>
          <a:bodyPr/>
          <a:lstStyle/>
          <a:p>
            <a:fld id="{BA6D611D-1C34-41B6-AFFC-8F22BB2B6130}" type="datetimeFigureOut">
              <a:rPr lang="nl-NL" smtClean="0"/>
              <a:t>10-2-2022</a:t>
            </a:fld>
            <a:endParaRPr lang="nl-NL"/>
          </a:p>
        </p:txBody>
      </p:sp>
      <p:sp>
        <p:nvSpPr>
          <p:cNvPr id="5" name="Tijdelijke aanduiding voor voettekst 4">
            <a:extLst>
              <a:ext uri="{FF2B5EF4-FFF2-40B4-BE49-F238E27FC236}">
                <a16:creationId xmlns:a16="http://schemas.microsoft.com/office/drawing/2014/main" id="{F059C5B4-877A-4E8E-B757-6C9896C9DF0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AB702677-DB36-4BF6-9205-D8F6782117EA}"/>
              </a:ext>
            </a:extLst>
          </p:cNvPr>
          <p:cNvSpPr>
            <a:spLocks noGrp="1"/>
          </p:cNvSpPr>
          <p:nvPr>
            <p:ph type="sldNum" sz="quarter" idx="12"/>
          </p:nvPr>
        </p:nvSpPr>
        <p:spPr/>
        <p:txBody>
          <a:bodyPr/>
          <a:lstStyle/>
          <a:p>
            <a:fld id="{4B10C56C-9612-493D-B439-AD63B910AA4F}" type="slidenum">
              <a:rPr lang="nl-NL" smtClean="0"/>
              <a:t>‹nr.›</a:t>
            </a:fld>
            <a:endParaRPr lang="nl-NL"/>
          </a:p>
        </p:txBody>
      </p:sp>
    </p:spTree>
    <p:extLst>
      <p:ext uri="{BB962C8B-B14F-4D97-AF65-F5344CB8AC3E}">
        <p14:creationId xmlns:p14="http://schemas.microsoft.com/office/powerpoint/2010/main" val="342203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BFAECE-D3C2-495B-9D8E-721CF2308754}"/>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82D64976-C727-4570-9012-ED5D7901E6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2068EF94-139F-4187-BB3E-A7311AAFEC3D}"/>
              </a:ext>
            </a:extLst>
          </p:cNvPr>
          <p:cNvSpPr>
            <a:spLocks noGrp="1"/>
          </p:cNvSpPr>
          <p:nvPr>
            <p:ph type="dt" sz="half" idx="10"/>
          </p:nvPr>
        </p:nvSpPr>
        <p:spPr/>
        <p:txBody>
          <a:bodyPr/>
          <a:lstStyle/>
          <a:p>
            <a:fld id="{BA6D611D-1C34-41B6-AFFC-8F22BB2B6130}" type="datetimeFigureOut">
              <a:rPr lang="nl-NL" smtClean="0"/>
              <a:t>10-2-2022</a:t>
            </a:fld>
            <a:endParaRPr lang="nl-NL"/>
          </a:p>
        </p:txBody>
      </p:sp>
      <p:sp>
        <p:nvSpPr>
          <p:cNvPr id="5" name="Tijdelijke aanduiding voor voettekst 4">
            <a:extLst>
              <a:ext uri="{FF2B5EF4-FFF2-40B4-BE49-F238E27FC236}">
                <a16:creationId xmlns:a16="http://schemas.microsoft.com/office/drawing/2014/main" id="{4B24314E-D81A-4F02-AA85-14AC498FD5A6}"/>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2522EAD2-202F-49AC-A15F-BB1169D4C77B}"/>
              </a:ext>
            </a:extLst>
          </p:cNvPr>
          <p:cNvSpPr>
            <a:spLocks noGrp="1"/>
          </p:cNvSpPr>
          <p:nvPr>
            <p:ph type="sldNum" sz="quarter" idx="12"/>
          </p:nvPr>
        </p:nvSpPr>
        <p:spPr/>
        <p:txBody>
          <a:bodyPr/>
          <a:lstStyle/>
          <a:p>
            <a:fld id="{4B10C56C-9612-493D-B439-AD63B910AA4F}" type="slidenum">
              <a:rPr lang="nl-NL" smtClean="0"/>
              <a:t>‹nr.›</a:t>
            </a:fld>
            <a:endParaRPr lang="nl-NL"/>
          </a:p>
        </p:txBody>
      </p:sp>
    </p:spTree>
    <p:extLst>
      <p:ext uri="{BB962C8B-B14F-4D97-AF65-F5344CB8AC3E}">
        <p14:creationId xmlns:p14="http://schemas.microsoft.com/office/powerpoint/2010/main" val="2018918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A3A2A0-2225-4BB3-9A66-D45840B717C3}"/>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FD981045-D8E3-41DD-87EC-B21DEA1786F0}"/>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84B7BD70-FD1D-4E0E-87CC-9C2C66240FB2}"/>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EC8367A8-40F7-4AD4-AF51-1E54EC04C4EB}"/>
              </a:ext>
            </a:extLst>
          </p:cNvPr>
          <p:cNvSpPr>
            <a:spLocks noGrp="1"/>
          </p:cNvSpPr>
          <p:nvPr>
            <p:ph type="dt" sz="half" idx="10"/>
          </p:nvPr>
        </p:nvSpPr>
        <p:spPr/>
        <p:txBody>
          <a:bodyPr/>
          <a:lstStyle/>
          <a:p>
            <a:fld id="{BA6D611D-1C34-41B6-AFFC-8F22BB2B6130}" type="datetimeFigureOut">
              <a:rPr lang="nl-NL" smtClean="0"/>
              <a:t>10-2-2022</a:t>
            </a:fld>
            <a:endParaRPr lang="nl-NL"/>
          </a:p>
        </p:txBody>
      </p:sp>
      <p:sp>
        <p:nvSpPr>
          <p:cNvPr id="6" name="Tijdelijke aanduiding voor voettekst 5">
            <a:extLst>
              <a:ext uri="{FF2B5EF4-FFF2-40B4-BE49-F238E27FC236}">
                <a16:creationId xmlns:a16="http://schemas.microsoft.com/office/drawing/2014/main" id="{F88FEC0B-7622-4847-8562-9F8472D39B86}"/>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54C66873-77CB-4B08-A6C5-FB9FF31BE84B}"/>
              </a:ext>
            </a:extLst>
          </p:cNvPr>
          <p:cNvSpPr>
            <a:spLocks noGrp="1"/>
          </p:cNvSpPr>
          <p:nvPr>
            <p:ph type="sldNum" sz="quarter" idx="12"/>
          </p:nvPr>
        </p:nvSpPr>
        <p:spPr/>
        <p:txBody>
          <a:bodyPr/>
          <a:lstStyle/>
          <a:p>
            <a:fld id="{4B10C56C-9612-493D-B439-AD63B910AA4F}" type="slidenum">
              <a:rPr lang="nl-NL" smtClean="0"/>
              <a:t>‹nr.›</a:t>
            </a:fld>
            <a:endParaRPr lang="nl-NL"/>
          </a:p>
        </p:txBody>
      </p:sp>
    </p:spTree>
    <p:extLst>
      <p:ext uri="{BB962C8B-B14F-4D97-AF65-F5344CB8AC3E}">
        <p14:creationId xmlns:p14="http://schemas.microsoft.com/office/powerpoint/2010/main" val="362742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2878B5-CBE2-4D77-844C-E4C10B7CE1ED}"/>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FF72EF8A-8E77-4EDF-9EAE-7B0B0A9CED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15A14A45-6FFB-4164-A534-FDE0537FBBD3}"/>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CDEF6CDD-372E-4A2D-8852-6647F48F5D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E4077D32-47D4-4A79-A5E7-2043A9B3B5C0}"/>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E83C99C0-88FF-4796-B093-F91E46536639}"/>
              </a:ext>
            </a:extLst>
          </p:cNvPr>
          <p:cNvSpPr>
            <a:spLocks noGrp="1"/>
          </p:cNvSpPr>
          <p:nvPr>
            <p:ph type="dt" sz="half" idx="10"/>
          </p:nvPr>
        </p:nvSpPr>
        <p:spPr/>
        <p:txBody>
          <a:bodyPr/>
          <a:lstStyle/>
          <a:p>
            <a:fld id="{BA6D611D-1C34-41B6-AFFC-8F22BB2B6130}" type="datetimeFigureOut">
              <a:rPr lang="nl-NL" smtClean="0"/>
              <a:t>10-2-2022</a:t>
            </a:fld>
            <a:endParaRPr lang="nl-NL"/>
          </a:p>
        </p:txBody>
      </p:sp>
      <p:sp>
        <p:nvSpPr>
          <p:cNvPr id="8" name="Tijdelijke aanduiding voor voettekst 7">
            <a:extLst>
              <a:ext uri="{FF2B5EF4-FFF2-40B4-BE49-F238E27FC236}">
                <a16:creationId xmlns:a16="http://schemas.microsoft.com/office/drawing/2014/main" id="{75334EAE-A5C7-4328-BE94-10B805F7EC26}"/>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90D41B66-3E75-41CB-8B04-922AA3561D81}"/>
              </a:ext>
            </a:extLst>
          </p:cNvPr>
          <p:cNvSpPr>
            <a:spLocks noGrp="1"/>
          </p:cNvSpPr>
          <p:nvPr>
            <p:ph type="sldNum" sz="quarter" idx="12"/>
          </p:nvPr>
        </p:nvSpPr>
        <p:spPr/>
        <p:txBody>
          <a:bodyPr/>
          <a:lstStyle/>
          <a:p>
            <a:fld id="{4B10C56C-9612-493D-B439-AD63B910AA4F}" type="slidenum">
              <a:rPr lang="nl-NL" smtClean="0"/>
              <a:t>‹nr.›</a:t>
            </a:fld>
            <a:endParaRPr lang="nl-NL"/>
          </a:p>
        </p:txBody>
      </p:sp>
    </p:spTree>
    <p:extLst>
      <p:ext uri="{BB962C8B-B14F-4D97-AF65-F5344CB8AC3E}">
        <p14:creationId xmlns:p14="http://schemas.microsoft.com/office/powerpoint/2010/main" val="1054513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BCD7E-7FC6-4549-9303-221255049E37}"/>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BE71F50D-8E05-4C32-9B48-B49FB2ECACE0}"/>
              </a:ext>
            </a:extLst>
          </p:cNvPr>
          <p:cNvSpPr>
            <a:spLocks noGrp="1"/>
          </p:cNvSpPr>
          <p:nvPr>
            <p:ph type="dt" sz="half" idx="10"/>
          </p:nvPr>
        </p:nvSpPr>
        <p:spPr/>
        <p:txBody>
          <a:bodyPr/>
          <a:lstStyle/>
          <a:p>
            <a:fld id="{BA6D611D-1C34-41B6-AFFC-8F22BB2B6130}" type="datetimeFigureOut">
              <a:rPr lang="nl-NL" smtClean="0"/>
              <a:t>10-2-2022</a:t>
            </a:fld>
            <a:endParaRPr lang="nl-NL"/>
          </a:p>
        </p:txBody>
      </p:sp>
      <p:sp>
        <p:nvSpPr>
          <p:cNvPr id="4" name="Tijdelijke aanduiding voor voettekst 3">
            <a:extLst>
              <a:ext uri="{FF2B5EF4-FFF2-40B4-BE49-F238E27FC236}">
                <a16:creationId xmlns:a16="http://schemas.microsoft.com/office/drawing/2014/main" id="{BD55F72C-C141-465E-975B-1DB1D1604D22}"/>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357B2FFB-DD38-47CF-B734-03B0C00E6515}"/>
              </a:ext>
            </a:extLst>
          </p:cNvPr>
          <p:cNvSpPr>
            <a:spLocks noGrp="1"/>
          </p:cNvSpPr>
          <p:nvPr>
            <p:ph type="sldNum" sz="quarter" idx="12"/>
          </p:nvPr>
        </p:nvSpPr>
        <p:spPr/>
        <p:txBody>
          <a:bodyPr/>
          <a:lstStyle/>
          <a:p>
            <a:fld id="{4B10C56C-9612-493D-B439-AD63B910AA4F}" type="slidenum">
              <a:rPr lang="nl-NL" smtClean="0"/>
              <a:t>‹nr.›</a:t>
            </a:fld>
            <a:endParaRPr lang="nl-NL"/>
          </a:p>
        </p:txBody>
      </p:sp>
    </p:spTree>
    <p:extLst>
      <p:ext uri="{BB962C8B-B14F-4D97-AF65-F5344CB8AC3E}">
        <p14:creationId xmlns:p14="http://schemas.microsoft.com/office/powerpoint/2010/main" val="4282600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EA5217F5-4AFF-4B0D-8244-F32319E81694}"/>
              </a:ext>
            </a:extLst>
          </p:cNvPr>
          <p:cNvSpPr>
            <a:spLocks noGrp="1"/>
          </p:cNvSpPr>
          <p:nvPr>
            <p:ph type="dt" sz="half" idx="10"/>
          </p:nvPr>
        </p:nvSpPr>
        <p:spPr/>
        <p:txBody>
          <a:bodyPr/>
          <a:lstStyle/>
          <a:p>
            <a:fld id="{BA6D611D-1C34-41B6-AFFC-8F22BB2B6130}" type="datetimeFigureOut">
              <a:rPr lang="nl-NL" smtClean="0"/>
              <a:t>10-2-2022</a:t>
            </a:fld>
            <a:endParaRPr lang="nl-NL"/>
          </a:p>
        </p:txBody>
      </p:sp>
      <p:sp>
        <p:nvSpPr>
          <p:cNvPr id="3" name="Tijdelijke aanduiding voor voettekst 2">
            <a:extLst>
              <a:ext uri="{FF2B5EF4-FFF2-40B4-BE49-F238E27FC236}">
                <a16:creationId xmlns:a16="http://schemas.microsoft.com/office/drawing/2014/main" id="{07AF8E7A-CA48-4216-A597-55391E1E3799}"/>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CE3EBC7A-0FA0-4AF8-A261-EB64969E8644}"/>
              </a:ext>
            </a:extLst>
          </p:cNvPr>
          <p:cNvSpPr>
            <a:spLocks noGrp="1"/>
          </p:cNvSpPr>
          <p:nvPr>
            <p:ph type="sldNum" sz="quarter" idx="12"/>
          </p:nvPr>
        </p:nvSpPr>
        <p:spPr/>
        <p:txBody>
          <a:bodyPr/>
          <a:lstStyle/>
          <a:p>
            <a:fld id="{4B10C56C-9612-493D-B439-AD63B910AA4F}" type="slidenum">
              <a:rPr lang="nl-NL" smtClean="0"/>
              <a:t>‹nr.›</a:t>
            </a:fld>
            <a:endParaRPr lang="nl-NL"/>
          </a:p>
        </p:txBody>
      </p:sp>
    </p:spTree>
    <p:extLst>
      <p:ext uri="{BB962C8B-B14F-4D97-AF65-F5344CB8AC3E}">
        <p14:creationId xmlns:p14="http://schemas.microsoft.com/office/powerpoint/2010/main" val="951927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E8C5DB-3ACB-40A0-9318-FF1BBE5456F8}"/>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4310BD73-6616-4E71-9361-27DA20F325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E3A9F7B7-F192-43DC-81D9-05E7C7DCE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F6C5F704-E8DD-44EF-8397-2DA4C519E5B8}"/>
              </a:ext>
            </a:extLst>
          </p:cNvPr>
          <p:cNvSpPr>
            <a:spLocks noGrp="1"/>
          </p:cNvSpPr>
          <p:nvPr>
            <p:ph type="dt" sz="half" idx="10"/>
          </p:nvPr>
        </p:nvSpPr>
        <p:spPr/>
        <p:txBody>
          <a:bodyPr/>
          <a:lstStyle/>
          <a:p>
            <a:fld id="{BA6D611D-1C34-41B6-AFFC-8F22BB2B6130}" type="datetimeFigureOut">
              <a:rPr lang="nl-NL" smtClean="0"/>
              <a:t>10-2-2022</a:t>
            </a:fld>
            <a:endParaRPr lang="nl-NL"/>
          </a:p>
        </p:txBody>
      </p:sp>
      <p:sp>
        <p:nvSpPr>
          <p:cNvPr id="6" name="Tijdelijke aanduiding voor voettekst 5">
            <a:extLst>
              <a:ext uri="{FF2B5EF4-FFF2-40B4-BE49-F238E27FC236}">
                <a16:creationId xmlns:a16="http://schemas.microsoft.com/office/drawing/2014/main" id="{61577347-A76E-4186-88E7-BA94A8651FF9}"/>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AA86DF10-982C-4BF2-84E4-73DA02665D4A}"/>
              </a:ext>
            </a:extLst>
          </p:cNvPr>
          <p:cNvSpPr>
            <a:spLocks noGrp="1"/>
          </p:cNvSpPr>
          <p:nvPr>
            <p:ph type="sldNum" sz="quarter" idx="12"/>
          </p:nvPr>
        </p:nvSpPr>
        <p:spPr/>
        <p:txBody>
          <a:bodyPr/>
          <a:lstStyle/>
          <a:p>
            <a:fld id="{4B10C56C-9612-493D-B439-AD63B910AA4F}" type="slidenum">
              <a:rPr lang="nl-NL" smtClean="0"/>
              <a:t>‹nr.›</a:t>
            </a:fld>
            <a:endParaRPr lang="nl-NL"/>
          </a:p>
        </p:txBody>
      </p:sp>
    </p:spTree>
    <p:extLst>
      <p:ext uri="{BB962C8B-B14F-4D97-AF65-F5344CB8AC3E}">
        <p14:creationId xmlns:p14="http://schemas.microsoft.com/office/powerpoint/2010/main" val="627357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9C1F4F-056B-42BE-BBC9-147BC4871A7C}"/>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4A06B0D4-2435-4748-8F20-FA8E3CB7C6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FB734305-6FB1-4179-BBFB-18B932CC3B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C64732FB-3B69-4AC6-859E-3EB50BC5CD93}"/>
              </a:ext>
            </a:extLst>
          </p:cNvPr>
          <p:cNvSpPr>
            <a:spLocks noGrp="1"/>
          </p:cNvSpPr>
          <p:nvPr>
            <p:ph type="dt" sz="half" idx="10"/>
          </p:nvPr>
        </p:nvSpPr>
        <p:spPr/>
        <p:txBody>
          <a:bodyPr/>
          <a:lstStyle/>
          <a:p>
            <a:fld id="{BA6D611D-1C34-41B6-AFFC-8F22BB2B6130}" type="datetimeFigureOut">
              <a:rPr lang="nl-NL" smtClean="0"/>
              <a:t>10-2-2022</a:t>
            </a:fld>
            <a:endParaRPr lang="nl-NL"/>
          </a:p>
        </p:txBody>
      </p:sp>
      <p:sp>
        <p:nvSpPr>
          <p:cNvPr id="6" name="Tijdelijke aanduiding voor voettekst 5">
            <a:extLst>
              <a:ext uri="{FF2B5EF4-FFF2-40B4-BE49-F238E27FC236}">
                <a16:creationId xmlns:a16="http://schemas.microsoft.com/office/drawing/2014/main" id="{9A40C123-944A-4512-83B5-07F260EBD764}"/>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B406F7E8-F3A5-40B9-B638-F02E9942A395}"/>
              </a:ext>
            </a:extLst>
          </p:cNvPr>
          <p:cNvSpPr>
            <a:spLocks noGrp="1"/>
          </p:cNvSpPr>
          <p:nvPr>
            <p:ph type="sldNum" sz="quarter" idx="12"/>
          </p:nvPr>
        </p:nvSpPr>
        <p:spPr/>
        <p:txBody>
          <a:bodyPr/>
          <a:lstStyle/>
          <a:p>
            <a:fld id="{4B10C56C-9612-493D-B439-AD63B910AA4F}" type="slidenum">
              <a:rPr lang="nl-NL" smtClean="0"/>
              <a:t>‹nr.›</a:t>
            </a:fld>
            <a:endParaRPr lang="nl-NL"/>
          </a:p>
        </p:txBody>
      </p:sp>
    </p:spTree>
    <p:extLst>
      <p:ext uri="{BB962C8B-B14F-4D97-AF65-F5344CB8AC3E}">
        <p14:creationId xmlns:p14="http://schemas.microsoft.com/office/powerpoint/2010/main" val="3288072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9D1E1E6F-F672-4F23-A790-4249C8FAFF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118ED73C-4C8D-4F57-95AD-3C05A4BF0B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C7DDF974-9F71-474E-BF12-AC95634AA1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6D611D-1C34-41B6-AFFC-8F22BB2B6130}" type="datetimeFigureOut">
              <a:rPr lang="nl-NL" smtClean="0"/>
              <a:t>10-2-2022</a:t>
            </a:fld>
            <a:endParaRPr lang="nl-NL"/>
          </a:p>
        </p:txBody>
      </p:sp>
      <p:sp>
        <p:nvSpPr>
          <p:cNvPr id="5" name="Tijdelijke aanduiding voor voettekst 4">
            <a:extLst>
              <a:ext uri="{FF2B5EF4-FFF2-40B4-BE49-F238E27FC236}">
                <a16:creationId xmlns:a16="http://schemas.microsoft.com/office/drawing/2014/main" id="{6DD8A5ED-B571-4301-81AF-48D8C94230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3F7ABCBC-48D3-42BA-9812-D29A777E62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10C56C-9612-493D-B439-AD63B910AA4F}" type="slidenum">
              <a:rPr lang="nl-NL" smtClean="0"/>
              <a:t>‹nr.›</a:t>
            </a:fld>
            <a:endParaRPr lang="nl-NL"/>
          </a:p>
        </p:txBody>
      </p:sp>
    </p:spTree>
    <p:extLst>
      <p:ext uri="{BB962C8B-B14F-4D97-AF65-F5344CB8AC3E}">
        <p14:creationId xmlns:p14="http://schemas.microsoft.com/office/powerpoint/2010/main" val="1363019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1026" name="Picture 2" descr="Testlio | Functional QA, user experience testing for web and mobile apps">
            <a:extLst>
              <a:ext uri="{FF2B5EF4-FFF2-40B4-BE49-F238E27FC236}">
                <a16:creationId xmlns:a16="http://schemas.microsoft.com/office/drawing/2014/main" id="{7FFDF097-9B73-4D34-8E84-388144D5FD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641399" cy="902478"/>
          </a:xfrm>
          <a:prstGeom prst="rect">
            <a:avLst/>
          </a:prstGeom>
          <a:noFill/>
          <a:extLst>
            <a:ext uri="{909E8E84-426E-40DD-AFC4-6F175D3DCCD1}">
              <a14:hiddenFill xmlns:a14="http://schemas.microsoft.com/office/drawing/2010/main">
                <a:solidFill>
                  <a:srgbClr val="FFFFFF"/>
                </a:solidFill>
              </a14:hiddenFill>
            </a:ext>
          </a:extLst>
        </p:spPr>
      </p:pic>
      <p:sp>
        <p:nvSpPr>
          <p:cNvPr id="6" name="Tekstvak 5">
            <a:extLst>
              <a:ext uri="{FF2B5EF4-FFF2-40B4-BE49-F238E27FC236}">
                <a16:creationId xmlns:a16="http://schemas.microsoft.com/office/drawing/2014/main" id="{F7606DBC-D9D0-46E1-8437-EC697A5EBAB4}"/>
              </a:ext>
            </a:extLst>
          </p:cNvPr>
          <p:cNvSpPr txBox="1"/>
          <p:nvPr/>
        </p:nvSpPr>
        <p:spPr>
          <a:xfrm>
            <a:off x="2100252" y="329451"/>
            <a:ext cx="1986762" cy="276999"/>
          </a:xfrm>
          <a:prstGeom prst="rect">
            <a:avLst/>
          </a:prstGeom>
          <a:noFill/>
        </p:spPr>
        <p:txBody>
          <a:bodyPr wrap="square" rtlCol="0">
            <a:spAutoFit/>
          </a:bodyPr>
          <a:lstStyle/>
          <a:p>
            <a:pPr algn="ctr"/>
            <a:r>
              <a:rPr lang="nl-NL" sz="1200" dirty="0">
                <a:solidFill>
                  <a:schemeClr val="bg1"/>
                </a:solidFill>
              </a:rPr>
              <a:t>Prompts:</a:t>
            </a:r>
          </a:p>
        </p:txBody>
      </p:sp>
      <p:sp>
        <p:nvSpPr>
          <p:cNvPr id="9" name="Tekstvak 8">
            <a:extLst>
              <a:ext uri="{FF2B5EF4-FFF2-40B4-BE49-F238E27FC236}">
                <a16:creationId xmlns:a16="http://schemas.microsoft.com/office/drawing/2014/main" id="{3EDC5FC3-9127-4667-B3E1-5B3C0C50D428}"/>
              </a:ext>
            </a:extLst>
          </p:cNvPr>
          <p:cNvSpPr txBox="1"/>
          <p:nvPr/>
        </p:nvSpPr>
        <p:spPr>
          <a:xfrm>
            <a:off x="220824" y="902478"/>
            <a:ext cx="1924050" cy="369332"/>
          </a:xfrm>
          <a:prstGeom prst="rect">
            <a:avLst/>
          </a:prstGeom>
          <a:noFill/>
        </p:spPr>
        <p:txBody>
          <a:bodyPr wrap="square" rtlCol="0">
            <a:spAutoFit/>
          </a:bodyPr>
          <a:lstStyle/>
          <a:p>
            <a:pPr algn="ctr"/>
            <a:r>
              <a:rPr lang="nl-NL" dirty="0">
                <a:solidFill>
                  <a:srgbClr val="0089B5"/>
                </a:solidFill>
              </a:rPr>
              <a:t>Empathize</a:t>
            </a:r>
          </a:p>
        </p:txBody>
      </p:sp>
      <p:cxnSp>
        <p:nvCxnSpPr>
          <p:cNvPr id="11" name="Rechte verbindingslijn 10">
            <a:extLst>
              <a:ext uri="{FF2B5EF4-FFF2-40B4-BE49-F238E27FC236}">
                <a16:creationId xmlns:a16="http://schemas.microsoft.com/office/drawing/2014/main" id="{BB3EAAA1-03BB-4C71-8DE8-B6E9538A7AB9}"/>
              </a:ext>
            </a:extLst>
          </p:cNvPr>
          <p:cNvCxnSpPr/>
          <p:nvPr/>
        </p:nvCxnSpPr>
        <p:spPr>
          <a:xfrm>
            <a:off x="220824" y="1300385"/>
            <a:ext cx="0" cy="471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541E081F-D76C-40B7-B7EF-42A5A43C8503}"/>
              </a:ext>
            </a:extLst>
          </p:cNvPr>
          <p:cNvCxnSpPr/>
          <p:nvPr/>
        </p:nvCxnSpPr>
        <p:spPr>
          <a:xfrm>
            <a:off x="2163924" y="1300384"/>
            <a:ext cx="0" cy="471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6628E5A1-0A45-43A9-9FAB-C1A98F02FB34}"/>
              </a:ext>
            </a:extLst>
          </p:cNvPr>
          <p:cNvCxnSpPr/>
          <p:nvPr/>
        </p:nvCxnSpPr>
        <p:spPr>
          <a:xfrm>
            <a:off x="4087973" y="1286097"/>
            <a:ext cx="0" cy="4714875"/>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kstvak 17">
            <a:extLst>
              <a:ext uri="{FF2B5EF4-FFF2-40B4-BE49-F238E27FC236}">
                <a16:creationId xmlns:a16="http://schemas.microsoft.com/office/drawing/2014/main" id="{4C81852C-2496-492B-865E-E1CF0C448608}"/>
              </a:ext>
            </a:extLst>
          </p:cNvPr>
          <p:cNvSpPr txBox="1"/>
          <p:nvPr/>
        </p:nvSpPr>
        <p:spPr>
          <a:xfrm>
            <a:off x="220824" y="1516091"/>
            <a:ext cx="1943099" cy="1419428"/>
          </a:xfrm>
          <a:prstGeom prst="rect">
            <a:avLst/>
          </a:prstGeom>
          <a:noFill/>
        </p:spPr>
        <p:txBody>
          <a:bodyPr wrap="square">
            <a:spAutoFit/>
          </a:bodyPr>
          <a:lstStyle/>
          <a:p>
            <a:pPr marL="171450" lvl="0" indent="-171450">
              <a:lnSpc>
                <a:spcPct val="107000"/>
              </a:lnSpc>
              <a:buFont typeface="Arial" panose="020B0604020202020204" pitchFamily="34" charset="0"/>
              <a:buChar char="•"/>
            </a:pPr>
            <a:r>
              <a:rPr lang="en-NL" sz="900" dirty="0">
                <a:solidFill>
                  <a:schemeClr val="bg1"/>
                </a:solidFill>
                <a:effectLst/>
                <a:latin typeface="Calibri" panose="020F0502020204030204" pitchFamily="34" charset="0"/>
                <a:ea typeface="Calibri" panose="020F0502020204030204" pitchFamily="34" charset="0"/>
                <a:cs typeface="Arial" panose="020B0604020202020204" pitchFamily="34" charset="0"/>
              </a:rPr>
              <a:t>Super comfortable with technology</a:t>
            </a:r>
            <a:endParaRPr lang="nl-NL" sz="9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171450" lvl="0" indent="-171450">
              <a:lnSpc>
                <a:spcPct val="107000"/>
              </a:lnSpc>
              <a:buFont typeface="Arial" panose="020B0604020202020204" pitchFamily="34" charset="0"/>
              <a:buChar char="•"/>
            </a:pPr>
            <a:r>
              <a:rPr lang="en-NL" sz="900" dirty="0">
                <a:solidFill>
                  <a:schemeClr val="bg1"/>
                </a:solidFill>
                <a:effectLst/>
                <a:latin typeface="Calibri" panose="020F0502020204030204" pitchFamily="34" charset="0"/>
                <a:ea typeface="Calibri" panose="020F0502020204030204" pitchFamily="34" charset="0"/>
                <a:cs typeface="Arial" panose="020B0604020202020204" pitchFamily="34" charset="0"/>
              </a:rPr>
              <a:t>Single</a:t>
            </a:r>
            <a:endParaRPr lang="nl-NL" sz="9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171450" lvl="0" indent="-171450">
              <a:lnSpc>
                <a:spcPct val="107000"/>
              </a:lnSpc>
              <a:buFont typeface="Arial" panose="020B0604020202020204" pitchFamily="34" charset="0"/>
              <a:buChar char="•"/>
            </a:pPr>
            <a:r>
              <a:rPr lang="en-NL" sz="900" dirty="0">
                <a:solidFill>
                  <a:schemeClr val="bg1"/>
                </a:solidFill>
                <a:effectLst/>
                <a:latin typeface="Calibri" panose="020F0502020204030204" pitchFamily="34" charset="0"/>
                <a:ea typeface="Calibri" panose="020F0502020204030204" pitchFamily="34" charset="0"/>
                <a:cs typeface="Arial" panose="020B0604020202020204" pitchFamily="34" charset="0"/>
              </a:rPr>
              <a:t>Undergraduate degree</a:t>
            </a:r>
            <a:endParaRPr lang="nl-NL" sz="9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171450" lvl="0" indent="-171450">
              <a:lnSpc>
                <a:spcPct val="107000"/>
              </a:lnSpc>
              <a:buFont typeface="Arial" panose="020B0604020202020204" pitchFamily="34" charset="0"/>
              <a:buChar char="•"/>
            </a:pPr>
            <a:r>
              <a:rPr lang="en-NL" sz="9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 lot of spare time</a:t>
            </a:r>
            <a:endParaRPr lang="nl-NL" sz="9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171450" lvl="0" indent="-171450">
              <a:lnSpc>
                <a:spcPct val="107000"/>
              </a:lnSpc>
              <a:buFont typeface="Arial" panose="020B0604020202020204" pitchFamily="34" charset="0"/>
              <a:buChar char="•"/>
            </a:pPr>
            <a:r>
              <a:rPr lang="en-NL" sz="900" dirty="0">
                <a:solidFill>
                  <a:schemeClr val="bg1"/>
                </a:solidFill>
                <a:effectLst/>
                <a:latin typeface="Calibri" panose="020F0502020204030204" pitchFamily="34" charset="0"/>
                <a:ea typeface="Calibri" panose="020F0502020204030204" pitchFamily="34" charset="0"/>
                <a:cs typeface="Arial" panose="020B0604020202020204" pitchFamily="34" charset="0"/>
              </a:rPr>
              <a:t>Has a start-up</a:t>
            </a:r>
            <a:endParaRPr lang="nl-NL" sz="9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171450" lvl="0" indent="-171450">
              <a:lnSpc>
                <a:spcPct val="107000"/>
              </a:lnSpc>
              <a:buFont typeface="Arial" panose="020B0604020202020204" pitchFamily="34" charset="0"/>
              <a:buChar char="•"/>
            </a:pPr>
            <a:r>
              <a:rPr lang="en-NL" sz="900" dirty="0">
                <a:solidFill>
                  <a:schemeClr val="bg1"/>
                </a:solidFill>
                <a:effectLst/>
                <a:latin typeface="Calibri" panose="020F0502020204030204" pitchFamily="34" charset="0"/>
                <a:ea typeface="Calibri" panose="020F0502020204030204" pitchFamily="34" charset="0"/>
                <a:cs typeface="Arial" panose="020B0604020202020204" pitchFamily="34" charset="0"/>
              </a:rPr>
              <a:t>Busy with networking.</a:t>
            </a:r>
            <a:endParaRPr lang="nl-NL" sz="9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171450" lvl="0" indent="-171450">
              <a:lnSpc>
                <a:spcPct val="107000"/>
              </a:lnSpc>
              <a:spcAft>
                <a:spcPts val="800"/>
              </a:spcAft>
              <a:buFont typeface="Arial" panose="020B0604020202020204" pitchFamily="34" charset="0"/>
              <a:buChar char="•"/>
            </a:pPr>
            <a:r>
              <a:rPr lang="en-NL" sz="900" dirty="0">
                <a:solidFill>
                  <a:schemeClr val="bg1"/>
                </a:solidFill>
                <a:effectLst/>
                <a:latin typeface="Calibri" panose="020F0502020204030204" pitchFamily="34" charset="0"/>
                <a:ea typeface="Calibri" panose="020F0502020204030204" pitchFamily="34" charset="0"/>
                <a:cs typeface="Arial" panose="020B0604020202020204" pitchFamily="34" charset="0"/>
              </a:rPr>
              <a:t>Focused on making money on new technology.</a:t>
            </a:r>
            <a:endParaRPr lang="nl-NL" sz="9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19" name="Afbeelding 18">
            <a:extLst>
              <a:ext uri="{FF2B5EF4-FFF2-40B4-BE49-F238E27FC236}">
                <a16:creationId xmlns:a16="http://schemas.microsoft.com/office/drawing/2014/main" id="{F1C883D1-ACEF-45DD-ABE9-E7ACC265116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0618" r="48482" b="27505"/>
          <a:stretch/>
        </p:blipFill>
        <p:spPr bwMode="auto">
          <a:xfrm>
            <a:off x="367663" y="3023802"/>
            <a:ext cx="1642028" cy="1239466"/>
          </a:xfrm>
          <a:prstGeom prst="roundRect">
            <a:avLst>
              <a:gd name="adj" fmla="val 16667"/>
            </a:avLst>
          </a:prstGeom>
          <a:ln>
            <a:noFill/>
          </a:ln>
          <a:effectLst>
            <a:outerShdw blurRad="50800" dist="38100" dir="8100000" algn="tr"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a:extLst>
            <a:ext uri="{53640926-AAD7-44D8-BBD7-CCE9431645EC}">
              <a14:shadowObscured xmlns:a14="http://schemas.microsoft.com/office/drawing/2010/main"/>
            </a:ext>
          </a:extLst>
        </p:spPr>
      </p:pic>
      <p:pic>
        <p:nvPicPr>
          <p:cNvPr id="22" name="Afbeelding 21">
            <a:extLst>
              <a:ext uri="{FF2B5EF4-FFF2-40B4-BE49-F238E27FC236}">
                <a16:creationId xmlns:a16="http://schemas.microsoft.com/office/drawing/2014/main" id="{94B6760F-3C77-4313-8E30-02138B3F0D0B}"/>
              </a:ext>
            </a:extLst>
          </p:cNvPr>
          <p:cNvPicPr>
            <a:picLocks noChangeAspect="1"/>
          </p:cNvPicPr>
          <p:nvPr/>
        </p:nvPicPr>
        <p:blipFill>
          <a:blip r:embed="rId4"/>
          <a:stretch>
            <a:fillRect/>
          </a:stretch>
        </p:blipFill>
        <p:spPr>
          <a:xfrm>
            <a:off x="230349" y="4351551"/>
            <a:ext cx="1924048" cy="358200"/>
          </a:xfrm>
          <a:prstGeom prst="rect">
            <a:avLst/>
          </a:prstGeom>
        </p:spPr>
      </p:pic>
      <p:sp>
        <p:nvSpPr>
          <p:cNvPr id="24" name="Tekstvak 23">
            <a:extLst>
              <a:ext uri="{FF2B5EF4-FFF2-40B4-BE49-F238E27FC236}">
                <a16:creationId xmlns:a16="http://schemas.microsoft.com/office/drawing/2014/main" id="{3A7BF362-3381-47BC-B850-4E486582ED11}"/>
              </a:ext>
            </a:extLst>
          </p:cNvPr>
          <p:cNvSpPr txBox="1"/>
          <p:nvPr/>
        </p:nvSpPr>
        <p:spPr>
          <a:xfrm>
            <a:off x="220824" y="4709167"/>
            <a:ext cx="1943099" cy="846386"/>
          </a:xfrm>
          <a:prstGeom prst="rect">
            <a:avLst/>
          </a:prstGeom>
          <a:noFill/>
        </p:spPr>
        <p:txBody>
          <a:bodyPr wrap="square" rtlCol="0">
            <a:spAutoFit/>
          </a:bodyPr>
          <a:lstStyle/>
          <a:p>
            <a:r>
              <a:rPr lang="en-NL" sz="700" dirty="0">
                <a:solidFill>
                  <a:schemeClr val="bg1"/>
                </a:solidFill>
                <a:effectLst/>
                <a:latin typeface="Calibri" panose="020F0502020204030204" pitchFamily="34" charset="0"/>
                <a:ea typeface="Calibri" panose="020F0502020204030204" pitchFamily="34" charset="0"/>
                <a:cs typeface="Arial" panose="020B0604020202020204" pitchFamily="34" charset="0"/>
              </a:rPr>
              <a:t>Simon works a lot on his start-up, but when he isn’t working, he has a lot of spare time. He lives by himself away from his family. He recently moved to the Netherlands, which is why his apartment isn’t fully furnished yet. He is up to date with new technologies. He really likes the idea of automated smart homes and gadgets. </a:t>
            </a:r>
            <a:endParaRPr lang="nl-NL" sz="700" dirty="0">
              <a:solidFill>
                <a:schemeClr val="bg1"/>
              </a:solidFill>
            </a:endParaRPr>
          </a:p>
        </p:txBody>
      </p:sp>
      <p:sp>
        <p:nvSpPr>
          <p:cNvPr id="26" name="Tekstvak 25">
            <a:extLst>
              <a:ext uri="{FF2B5EF4-FFF2-40B4-BE49-F238E27FC236}">
                <a16:creationId xmlns:a16="http://schemas.microsoft.com/office/drawing/2014/main" id="{A890186C-8862-4B3D-8D6D-700DDCB782D3}"/>
              </a:ext>
            </a:extLst>
          </p:cNvPr>
          <p:cNvSpPr txBox="1"/>
          <p:nvPr/>
        </p:nvSpPr>
        <p:spPr>
          <a:xfrm>
            <a:off x="2163923" y="902478"/>
            <a:ext cx="1924050" cy="369332"/>
          </a:xfrm>
          <a:prstGeom prst="rect">
            <a:avLst/>
          </a:prstGeom>
          <a:noFill/>
        </p:spPr>
        <p:txBody>
          <a:bodyPr wrap="square" rtlCol="0">
            <a:spAutoFit/>
          </a:bodyPr>
          <a:lstStyle/>
          <a:p>
            <a:pPr algn="ctr"/>
            <a:r>
              <a:rPr lang="nl-NL" dirty="0">
                <a:solidFill>
                  <a:srgbClr val="0089B5"/>
                </a:solidFill>
              </a:rPr>
              <a:t>Define</a:t>
            </a:r>
          </a:p>
        </p:txBody>
      </p:sp>
      <p:cxnSp>
        <p:nvCxnSpPr>
          <p:cNvPr id="28" name="Rechte verbindingslijn 27">
            <a:extLst>
              <a:ext uri="{FF2B5EF4-FFF2-40B4-BE49-F238E27FC236}">
                <a16:creationId xmlns:a16="http://schemas.microsoft.com/office/drawing/2014/main" id="{0ED4B471-5CC2-4F4C-9737-8813E3623292}"/>
              </a:ext>
            </a:extLst>
          </p:cNvPr>
          <p:cNvCxnSpPr/>
          <p:nvPr/>
        </p:nvCxnSpPr>
        <p:spPr>
          <a:xfrm>
            <a:off x="6012023" y="1286097"/>
            <a:ext cx="0" cy="4714875"/>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kstvak 28">
            <a:extLst>
              <a:ext uri="{FF2B5EF4-FFF2-40B4-BE49-F238E27FC236}">
                <a16:creationId xmlns:a16="http://schemas.microsoft.com/office/drawing/2014/main" id="{2D541905-4AAC-47A2-843A-EEB2B123BC91}"/>
              </a:ext>
            </a:extLst>
          </p:cNvPr>
          <p:cNvSpPr txBox="1"/>
          <p:nvPr/>
        </p:nvSpPr>
        <p:spPr>
          <a:xfrm>
            <a:off x="4087973" y="902478"/>
            <a:ext cx="1924050" cy="369332"/>
          </a:xfrm>
          <a:prstGeom prst="rect">
            <a:avLst/>
          </a:prstGeom>
          <a:noFill/>
        </p:spPr>
        <p:txBody>
          <a:bodyPr wrap="square" rtlCol="0">
            <a:spAutoFit/>
          </a:bodyPr>
          <a:lstStyle/>
          <a:p>
            <a:pPr algn="ctr"/>
            <a:r>
              <a:rPr lang="nl-NL" dirty="0">
                <a:solidFill>
                  <a:srgbClr val="0089B5"/>
                </a:solidFill>
              </a:rPr>
              <a:t>Ideation</a:t>
            </a:r>
          </a:p>
        </p:txBody>
      </p:sp>
      <p:cxnSp>
        <p:nvCxnSpPr>
          <p:cNvPr id="30" name="Rechte verbindingslijn 29">
            <a:extLst>
              <a:ext uri="{FF2B5EF4-FFF2-40B4-BE49-F238E27FC236}">
                <a16:creationId xmlns:a16="http://schemas.microsoft.com/office/drawing/2014/main" id="{D9E606A3-A906-43B3-8A54-E10EEEBCCF59}"/>
              </a:ext>
            </a:extLst>
          </p:cNvPr>
          <p:cNvCxnSpPr/>
          <p:nvPr/>
        </p:nvCxnSpPr>
        <p:spPr>
          <a:xfrm>
            <a:off x="7936071" y="1300384"/>
            <a:ext cx="0" cy="4714875"/>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kstvak 30">
            <a:extLst>
              <a:ext uri="{FF2B5EF4-FFF2-40B4-BE49-F238E27FC236}">
                <a16:creationId xmlns:a16="http://schemas.microsoft.com/office/drawing/2014/main" id="{FFE7CF87-5F65-4712-9DB7-DEE0CE99B66A}"/>
              </a:ext>
            </a:extLst>
          </p:cNvPr>
          <p:cNvSpPr txBox="1"/>
          <p:nvPr/>
        </p:nvSpPr>
        <p:spPr>
          <a:xfrm>
            <a:off x="6012021" y="916765"/>
            <a:ext cx="1924050" cy="369332"/>
          </a:xfrm>
          <a:prstGeom prst="rect">
            <a:avLst/>
          </a:prstGeom>
          <a:noFill/>
        </p:spPr>
        <p:txBody>
          <a:bodyPr wrap="square" rtlCol="0">
            <a:spAutoFit/>
          </a:bodyPr>
          <a:lstStyle/>
          <a:p>
            <a:pPr algn="ctr"/>
            <a:r>
              <a:rPr lang="nl-NL" dirty="0">
                <a:solidFill>
                  <a:srgbClr val="0089B5"/>
                </a:solidFill>
              </a:rPr>
              <a:t>Prototype I</a:t>
            </a:r>
          </a:p>
        </p:txBody>
      </p:sp>
      <p:sp>
        <p:nvSpPr>
          <p:cNvPr id="32" name="Tekstvak 31">
            <a:extLst>
              <a:ext uri="{FF2B5EF4-FFF2-40B4-BE49-F238E27FC236}">
                <a16:creationId xmlns:a16="http://schemas.microsoft.com/office/drawing/2014/main" id="{E467BF5B-D366-4F1D-81EC-C651B534AEFF}"/>
              </a:ext>
            </a:extLst>
          </p:cNvPr>
          <p:cNvSpPr txBox="1"/>
          <p:nvPr/>
        </p:nvSpPr>
        <p:spPr>
          <a:xfrm>
            <a:off x="2217184" y="1516091"/>
            <a:ext cx="1943099" cy="1567609"/>
          </a:xfrm>
          <a:prstGeom prst="rect">
            <a:avLst/>
          </a:prstGeom>
          <a:noFill/>
        </p:spPr>
        <p:txBody>
          <a:bodyPr wrap="square">
            <a:spAutoFit/>
          </a:bodyPr>
          <a:lstStyle/>
          <a:p>
            <a:pPr marL="171450" lvl="0" indent="-171450">
              <a:lnSpc>
                <a:spcPct val="107000"/>
              </a:lnSpc>
              <a:buFont typeface="Arial" panose="020B0604020202020204" pitchFamily="34" charset="0"/>
              <a:buChar char="•"/>
            </a:pPr>
            <a:r>
              <a:rPr lang="en-NL" sz="900" dirty="0">
                <a:solidFill>
                  <a:schemeClr val="bg1"/>
                </a:solidFill>
                <a:effectLst/>
                <a:latin typeface="Calibri" panose="020F0502020204030204" pitchFamily="34" charset="0"/>
                <a:ea typeface="Calibri" panose="020F0502020204030204" pitchFamily="34" charset="0"/>
                <a:cs typeface="Arial" panose="020B0604020202020204" pitchFamily="34" charset="0"/>
              </a:rPr>
              <a:t>Motivated by new technology and would like to find ways to monetize this. Therefore, he likes to have and see new technology.</a:t>
            </a:r>
            <a:endParaRPr lang="nl-NL" sz="9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171450" lvl="0" indent="-171450">
              <a:lnSpc>
                <a:spcPct val="107000"/>
              </a:lnSpc>
              <a:buFont typeface="Arial" panose="020B0604020202020204" pitchFamily="34" charset="0"/>
              <a:buChar char="•"/>
            </a:pPr>
            <a:r>
              <a:rPr lang="en-NL" sz="900" dirty="0">
                <a:solidFill>
                  <a:schemeClr val="bg1"/>
                </a:solidFill>
                <a:effectLst/>
                <a:latin typeface="Calibri" panose="020F0502020204030204" pitchFamily="34" charset="0"/>
                <a:ea typeface="Calibri" panose="020F0502020204030204" pitchFamily="34" charset="0"/>
                <a:cs typeface="Arial" panose="020B0604020202020204" pitchFamily="34" charset="0"/>
              </a:rPr>
              <a:t>He lives by himself, meaning he must do everything by himself (think of chores, cooking)</a:t>
            </a:r>
            <a:endParaRPr lang="nl-NL" sz="9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171450" lvl="0" indent="-171450">
              <a:lnSpc>
                <a:spcPct val="107000"/>
              </a:lnSpc>
              <a:buFont typeface="Arial" panose="020B0604020202020204" pitchFamily="34" charset="0"/>
              <a:buChar char="•"/>
            </a:pPr>
            <a:r>
              <a:rPr lang="en-NL" sz="900" dirty="0">
                <a:solidFill>
                  <a:schemeClr val="bg1"/>
                </a:solidFill>
                <a:effectLst/>
                <a:latin typeface="Calibri" panose="020F0502020204030204" pitchFamily="34" charset="0"/>
                <a:ea typeface="Calibri" panose="020F0502020204030204" pitchFamily="34" charset="0"/>
                <a:cs typeface="Arial" panose="020B0604020202020204" pitchFamily="34" charset="0"/>
              </a:rPr>
              <a:t>He is an entrepreneur this often implies he is curious.</a:t>
            </a:r>
            <a:endParaRPr lang="nl-NL" sz="9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171450" lvl="0" indent="-171450">
              <a:lnSpc>
                <a:spcPct val="107000"/>
              </a:lnSpc>
              <a:spcAft>
                <a:spcPts val="800"/>
              </a:spcAft>
              <a:buFont typeface="Arial" panose="020B0604020202020204" pitchFamily="34" charset="0"/>
              <a:buChar char="•"/>
            </a:pPr>
            <a:r>
              <a:rPr lang="en-NL" sz="900" dirty="0">
                <a:solidFill>
                  <a:schemeClr val="bg1"/>
                </a:solidFill>
                <a:effectLst/>
                <a:latin typeface="Calibri" panose="020F0502020204030204" pitchFamily="34" charset="0"/>
                <a:ea typeface="Calibri" panose="020F0502020204030204" pitchFamily="34" charset="0"/>
                <a:cs typeface="Arial" panose="020B0604020202020204" pitchFamily="34" charset="0"/>
              </a:rPr>
              <a:t>He is searching for local talent.</a:t>
            </a:r>
            <a:endParaRPr lang="nl-NL" sz="9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33" name="Tekstvak 32">
            <a:extLst>
              <a:ext uri="{FF2B5EF4-FFF2-40B4-BE49-F238E27FC236}">
                <a16:creationId xmlns:a16="http://schemas.microsoft.com/office/drawing/2014/main" id="{B8BEF21C-8791-44C5-B35B-FC231D65C274}"/>
              </a:ext>
            </a:extLst>
          </p:cNvPr>
          <p:cNvSpPr txBox="1"/>
          <p:nvPr/>
        </p:nvSpPr>
        <p:spPr>
          <a:xfrm>
            <a:off x="4087970" y="1516091"/>
            <a:ext cx="1943099" cy="1470724"/>
          </a:xfrm>
          <a:prstGeom prst="rect">
            <a:avLst/>
          </a:prstGeom>
          <a:noFill/>
        </p:spPr>
        <p:txBody>
          <a:bodyPr wrap="square">
            <a:spAutoFit/>
          </a:bodyPr>
          <a:lstStyle/>
          <a:p>
            <a:pPr lvl="0" algn="ctr">
              <a:lnSpc>
                <a:spcPct val="107000"/>
              </a:lnSpc>
            </a:pPr>
            <a:r>
              <a:rPr lang="en-NL" sz="700" u="sng" dirty="0">
                <a:solidFill>
                  <a:schemeClr val="bg1"/>
                </a:solidFill>
                <a:effectLst/>
                <a:latin typeface="Calibri" panose="020F0502020204030204" pitchFamily="34" charset="0"/>
                <a:ea typeface="Calibri" panose="020F0502020204030204" pitchFamily="34" charset="0"/>
                <a:cs typeface="Arial" panose="020B0604020202020204" pitchFamily="34" charset="0"/>
              </a:rPr>
              <a:t>Local events</a:t>
            </a:r>
            <a:endParaRPr lang="nl-NL" sz="700" u="sng"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171450" indent="-171450">
              <a:lnSpc>
                <a:spcPct val="107000"/>
              </a:lnSpc>
              <a:buFont typeface="Arial" panose="020B0604020202020204" pitchFamily="34" charset="0"/>
              <a:buChar char="•"/>
            </a:pPr>
            <a:r>
              <a:rPr lang="en-NL" sz="7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 platform where you can find local events around you.</a:t>
            </a:r>
            <a:endParaRPr lang="nl-NL" sz="7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171450" indent="-171450">
              <a:lnSpc>
                <a:spcPct val="107000"/>
              </a:lnSpc>
              <a:buFont typeface="Arial" panose="020B0604020202020204" pitchFamily="34" charset="0"/>
              <a:buChar char="•"/>
            </a:pPr>
            <a:r>
              <a:rPr lang="en-NL" sz="700" dirty="0">
                <a:solidFill>
                  <a:schemeClr val="bg1"/>
                </a:solidFill>
                <a:effectLst/>
                <a:latin typeface="Calibri" panose="020F0502020204030204" pitchFamily="34" charset="0"/>
                <a:ea typeface="Calibri" panose="020F0502020204030204" pitchFamily="34" charset="0"/>
                <a:cs typeface="Arial" panose="020B0604020202020204" pitchFamily="34" charset="0"/>
              </a:rPr>
              <a:t>Helps finding local talents</a:t>
            </a:r>
            <a:endParaRPr lang="nl-NL" sz="7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171450" indent="-171450">
              <a:lnSpc>
                <a:spcPct val="107000"/>
              </a:lnSpc>
              <a:buFont typeface="Arial" panose="020B0604020202020204" pitchFamily="34" charset="0"/>
              <a:buChar char="•"/>
            </a:pPr>
            <a:r>
              <a:rPr lang="en-NL" sz="700" dirty="0">
                <a:solidFill>
                  <a:schemeClr val="bg1"/>
                </a:solidFill>
                <a:effectLst/>
                <a:latin typeface="Calibri" panose="020F0502020204030204" pitchFamily="34" charset="0"/>
                <a:ea typeface="Calibri" panose="020F0502020204030204" pitchFamily="34" charset="0"/>
                <a:cs typeface="Arial" panose="020B0604020202020204" pitchFamily="34" charset="0"/>
              </a:rPr>
              <a:t>Creates a network around him with new contacts, friends, and possible colleagues </a:t>
            </a:r>
            <a:endParaRPr lang="nl-NL" sz="7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buFont typeface="Courier New" panose="02070309020205020404" pitchFamily="49" charset="0"/>
              <a:buChar char="o"/>
            </a:pPr>
            <a:endParaRPr lang="nl-NL" sz="7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lvl="0" algn="ctr">
              <a:lnSpc>
                <a:spcPct val="107000"/>
              </a:lnSpc>
            </a:pPr>
            <a:r>
              <a:rPr lang="en-NL" sz="700" u="sng" dirty="0">
                <a:solidFill>
                  <a:schemeClr val="bg1"/>
                </a:solidFill>
                <a:effectLst/>
                <a:latin typeface="Calibri" panose="020F0502020204030204" pitchFamily="34" charset="0"/>
                <a:ea typeface="Calibri" panose="020F0502020204030204" pitchFamily="34" charset="0"/>
                <a:cs typeface="Arial" panose="020B0604020202020204" pitchFamily="34" charset="0"/>
              </a:rPr>
              <a:t>Home gadget Reviews</a:t>
            </a:r>
            <a:endParaRPr lang="nl-NL" sz="700" u="sng"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171450" indent="-171450">
              <a:lnSpc>
                <a:spcPct val="107000"/>
              </a:lnSpc>
              <a:buFont typeface="Arial" panose="020B0604020202020204" pitchFamily="34" charset="0"/>
              <a:buChar char="•"/>
            </a:pPr>
            <a:r>
              <a:rPr lang="en-NL" sz="700" dirty="0">
                <a:solidFill>
                  <a:schemeClr val="bg1"/>
                </a:solidFill>
                <a:effectLst/>
                <a:latin typeface="Calibri" panose="020F0502020204030204" pitchFamily="34" charset="0"/>
                <a:ea typeface="Calibri" panose="020F0502020204030204" pitchFamily="34" charset="0"/>
                <a:cs typeface="Arial" panose="020B0604020202020204" pitchFamily="34" charset="0"/>
              </a:rPr>
              <a:t>Platform where you can view all home gadgets</a:t>
            </a:r>
            <a:endParaRPr lang="nl-NL" sz="7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171450" indent="-171450">
              <a:lnSpc>
                <a:spcPct val="107000"/>
              </a:lnSpc>
              <a:spcAft>
                <a:spcPts val="800"/>
              </a:spcAft>
              <a:buFont typeface="Arial" panose="020B0604020202020204" pitchFamily="34" charset="0"/>
              <a:buChar char="•"/>
            </a:pPr>
            <a:r>
              <a:rPr lang="en-NL" sz="700" dirty="0">
                <a:solidFill>
                  <a:schemeClr val="bg1"/>
                </a:solidFill>
                <a:effectLst/>
                <a:latin typeface="Calibri" panose="020F0502020204030204" pitchFamily="34" charset="0"/>
                <a:ea typeface="Calibri" panose="020F0502020204030204" pitchFamily="34" charset="0"/>
                <a:cs typeface="Arial" panose="020B0604020202020204" pitchFamily="34" charset="0"/>
              </a:rPr>
              <a:t>People review the gadgets, and you can review them yourself.</a:t>
            </a:r>
            <a:endParaRPr lang="nl-NL" sz="7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34" name="Tekstvak 33">
            <a:extLst>
              <a:ext uri="{FF2B5EF4-FFF2-40B4-BE49-F238E27FC236}">
                <a16:creationId xmlns:a16="http://schemas.microsoft.com/office/drawing/2014/main" id="{9FF8F690-13B6-4276-A144-657BB213FCC2}"/>
              </a:ext>
            </a:extLst>
          </p:cNvPr>
          <p:cNvSpPr txBox="1"/>
          <p:nvPr/>
        </p:nvSpPr>
        <p:spPr>
          <a:xfrm>
            <a:off x="4059399" y="3629105"/>
            <a:ext cx="1924050" cy="1383712"/>
          </a:xfrm>
          <a:prstGeom prst="rect">
            <a:avLst/>
          </a:prstGeom>
          <a:noFill/>
        </p:spPr>
        <p:txBody>
          <a:bodyPr wrap="square" rtlCol="0">
            <a:spAutoFit/>
          </a:bodyPr>
          <a:lstStyle/>
          <a:p>
            <a:pPr lvl="0" algn="ctr">
              <a:lnSpc>
                <a:spcPct val="107000"/>
              </a:lnSpc>
            </a:pPr>
            <a:r>
              <a:rPr lang="en-NL" sz="700" b="1" i="1" u="sng" dirty="0">
                <a:solidFill>
                  <a:schemeClr val="bg1"/>
                </a:solidFill>
                <a:effectLst/>
                <a:latin typeface="Calibri" panose="020F0502020204030204" pitchFamily="34" charset="0"/>
                <a:ea typeface="Calibri" panose="020F0502020204030204" pitchFamily="34" charset="0"/>
                <a:cs typeface="Arial" panose="020B0604020202020204" pitchFamily="34" charset="0"/>
              </a:rPr>
              <a:t>New Tech Tester Platform</a:t>
            </a:r>
            <a:endParaRPr lang="nl-NL" sz="7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171450" indent="-171450">
              <a:lnSpc>
                <a:spcPct val="107000"/>
              </a:lnSpc>
              <a:buFont typeface="Arial" panose="020B0604020202020204" pitchFamily="34" charset="0"/>
              <a:buChar char="•"/>
            </a:pPr>
            <a:r>
              <a:rPr lang="en-NL" sz="700" dirty="0">
                <a:solidFill>
                  <a:schemeClr val="bg1"/>
                </a:solidFill>
                <a:effectLst/>
                <a:latin typeface="Calibri" panose="020F0502020204030204" pitchFamily="34" charset="0"/>
                <a:ea typeface="Calibri" panose="020F0502020204030204" pitchFamily="34" charset="0"/>
                <a:cs typeface="Arial" panose="020B0604020202020204" pitchFamily="34" charset="0"/>
              </a:rPr>
              <a:t>Shows new tech innovations</a:t>
            </a:r>
            <a:endParaRPr lang="nl-NL" sz="7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171450" indent="-171450">
              <a:lnSpc>
                <a:spcPct val="107000"/>
              </a:lnSpc>
              <a:buFont typeface="Arial" panose="020B0604020202020204" pitchFamily="34" charset="0"/>
              <a:buChar char="•"/>
            </a:pPr>
            <a:r>
              <a:rPr lang="en-NL" sz="700" dirty="0">
                <a:solidFill>
                  <a:schemeClr val="bg1"/>
                </a:solidFill>
                <a:effectLst/>
                <a:latin typeface="Calibri" panose="020F0502020204030204" pitchFamily="34" charset="0"/>
                <a:ea typeface="Calibri" panose="020F0502020204030204" pitchFamily="34" charset="0"/>
                <a:cs typeface="Arial" panose="020B0604020202020204" pitchFamily="34" charset="0"/>
              </a:rPr>
              <a:t>You can apply which product you would like to test</a:t>
            </a:r>
            <a:endParaRPr lang="nl-NL" sz="7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171450" indent="-171450">
              <a:lnSpc>
                <a:spcPct val="107000"/>
              </a:lnSpc>
              <a:buFont typeface="Arial" panose="020B0604020202020204" pitchFamily="34" charset="0"/>
              <a:buChar char="•"/>
            </a:pPr>
            <a:r>
              <a:rPr lang="en-NL" sz="700" dirty="0">
                <a:solidFill>
                  <a:schemeClr val="bg1"/>
                </a:solidFill>
                <a:effectLst/>
                <a:latin typeface="Calibri" panose="020F0502020204030204" pitchFamily="34" charset="0"/>
                <a:ea typeface="Calibri" panose="020F0502020204030204" pitchFamily="34" charset="0"/>
                <a:cs typeface="Arial" panose="020B0604020202020204" pitchFamily="34" charset="0"/>
              </a:rPr>
              <a:t>You get familiar with new upcoming technology</a:t>
            </a:r>
            <a:endParaRPr lang="nl-NL" sz="7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171450" indent="-171450">
              <a:lnSpc>
                <a:spcPct val="107000"/>
              </a:lnSpc>
              <a:buFont typeface="Arial" panose="020B0604020202020204" pitchFamily="34" charset="0"/>
              <a:buChar char="•"/>
            </a:pPr>
            <a:r>
              <a:rPr lang="en-NL" sz="700" dirty="0">
                <a:solidFill>
                  <a:schemeClr val="bg1"/>
                </a:solidFill>
                <a:effectLst/>
                <a:latin typeface="Calibri" panose="020F0502020204030204" pitchFamily="34" charset="0"/>
                <a:ea typeface="Calibri" panose="020F0502020204030204" pitchFamily="34" charset="0"/>
                <a:cs typeface="Arial" panose="020B0604020202020204" pitchFamily="34" charset="0"/>
              </a:rPr>
              <a:t>You can keep the products, or you can get paid to test it.</a:t>
            </a:r>
            <a:endParaRPr lang="nl-NL" sz="7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171450" indent="-171450">
              <a:lnSpc>
                <a:spcPct val="107000"/>
              </a:lnSpc>
              <a:buFont typeface="Arial" panose="020B0604020202020204" pitchFamily="34" charset="0"/>
              <a:buChar char="•"/>
            </a:pPr>
            <a:r>
              <a:rPr lang="en-NL" sz="700" dirty="0">
                <a:solidFill>
                  <a:schemeClr val="bg1"/>
                </a:solidFill>
                <a:effectLst/>
                <a:latin typeface="Calibri" panose="020F0502020204030204" pitchFamily="34" charset="0"/>
                <a:ea typeface="Calibri" panose="020F0502020204030204" pitchFamily="34" charset="0"/>
                <a:cs typeface="Arial" panose="020B0604020202020204" pitchFamily="34" charset="0"/>
              </a:rPr>
              <a:t>The gadgets can possibly help around the house.</a:t>
            </a:r>
            <a:endParaRPr lang="nl-NL" sz="7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endParaRPr lang="nl-NL" sz="900" dirty="0">
              <a:solidFill>
                <a:schemeClr val="bg1"/>
              </a:solidFill>
            </a:endParaRPr>
          </a:p>
        </p:txBody>
      </p:sp>
      <p:sp>
        <p:nvSpPr>
          <p:cNvPr id="35" name="Tekstvak 34">
            <a:extLst>
              <a:ext uri="{FF2B5EF4-FFF2-40B4-BE49-F238E27FC236}">
                <a16:creationId xmlns:a16="http://schemas.microsoft.com/office/drawing/2014/main" id="{4DE2EC5F-CAE0-4879-956A-74F8BC9F39F8}"/>
              </a:ext>
            </a:extLst>
          </p:cNvPr>
          <p:cNvSpPr txBox="1"/>
          <p:nvPr/>
        </p:nvSpPr>
        <p:spPr>
          <a:xfrm>
            <a:off x="6012021" y="2246321"/>
            <a:ext cx="1924050" cy="369332"/>
          </a:xfrm>
          <a:prstGeom prst="rect">
            <a:avLst/>
          </a:prstGeom>
          <a:noFill/>
        </p:spPr>
        <p:txBody>
          <a:bodyPr wrap="square" rtlCol="0">
            <a:spAutoFit/>
          </a:bodyPr>
          <a:lstStyle/>
          <a:p>
            <a:pPr algn="ctr"/>
            <a:r>
              <a:rPr lang="nl-NL" dirty="0">
                <a:solidFill>
                  <a:srgbClr val="0089B5"/>
                </a:solidFill>
              </a:rPr>
              <a:t>Why an App?</a:t>
            </a:r>
          </a:p>
        </p:txBody>
      </p:sp>
      <p:cxnSp>
        <p:nvCxnSpPr>
          <p:cNvPr id="37" name="Rechte verbindingslijn 36">
            <a:extLst>
              <a:ext uri="{FF2B5EF4-FFF2-40B4-BE49-F238E27FC236}">
                <a16:creationId xmlns:a16="http://schemas.microsoft.com/office/drawing/2014/main" id="{A83DD2A0-564D-4770-8CC3-90AE631B5C41}"/>
              </a:ext>
            </a:extLst>
          </p:cNvPr>
          <p:cNvCxnSpPr>
            <a:cxnSpLocks/>
          </p:cNvCxnSpPr>
          <p:nvPr/>
        </p:nvCxnSpPr>
        <p:spPr>
          <a:xfrm>
            <a:off x="9860120" y="1286097"/>
            <a:ext cx="0" cy="157036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kstvak 37">
            <a:extLst>
              <a:ext uri="{FF2B5EF4-FFF2-40B4-BE49-F238E27FC236}">
                <a16:creationId xmlns:a16="http://schemas.microsoft.com/office/drawing/2014/main" id="{A0D5FF2A-8479-4A95-BC77-D3EEEB37B760}"/>
              </a:ext>
            </a:extLst>
          </p:cNvPr>
          <p:cNvSpPr txBox="1"/>
          <p:nvPr/>
        </p:nvSpPr>
        <p:spPr>
          <a:xfrm>
            <a:off x="7936070" y="902478"/>
            <a:ext cx="1924050" cy="369332"/>
          </a:xfrm>
          <a:prstGeom prst="rect">
            <a:avLst/>
          </a:prstGeom>
          <a:noFill/>
        </p:spPr>
        <p:txBody>
          <a:bodyPr wrap="square" rtlCol="0">
            <a:spAutoFit/>
          </a:bodyPr>
          <a:lstStyle/>
          <a:p>
            <a:pPr algn="ctr"/>
            <a:r>
              <a:rPr lang="nl-NL" dirty="0">
                <a:solidFill>
                  <a:srgbClr val="0089B5"/>
                </a:solidFill>
              </a:rPr>
              <a:t>Feedback</a:t>
            </a:r>
          </a:p>
        </p:txBody>
      </p:sp>
      <p:sp>
        <p:nvSpPr>
          <p:cNvPr id="39" name="Tekstvak 38">
            <a:extLst>
              <a:ext uri="{FF2B5EF4-FFF2-40B4-BE49-F238E27FC236}">
                <a16:creationId xmlns:a16="http://schemas.microsoft.com/office/drawing/2014/main" id="{8793A220-856F-48E7-BC60-02479C8A6E84}"/>
              </a:ext>
            </a:extLst>
          </p:cNvPr>
          <p:cNvSpPr txBox="1"/>
          <p:nvPr/>
        </p:nvSpPr>
        <p:spPr>
          <a:xfrm>
            <a:off x="9860107" y="896138"/>
            <a:ext cx="1924050" cy="369332"/>
          </a:xfrm>
          <a:prstGeom prst="rect">
            <a:avLst/>
          </a:prstGeom>
          <a:noFill/>
        </p:spPr>
        <p:txBody>
          <a:bodyPr wrap="square" rtlCol="0">
            <a:spAutoFit/>
          </a:bodyPr>
          <a:lstStyle/>
          <a:p>
            <a:pPr algn="ctr"/>
            <a:r>
              <a:rPr lang="nl-NL" dirty="0">
                <a:solidFill>
                  <a:srgbClr val="0089B5"/>
                </a:solidFill>
              </a:rPr>
              <a:t>Prototype II</a:t>
            </a:r>
          </a:p>
        </p:txBody>
      </p:sp>
      <p:pic>
        <p:nvPicPr>
          <p:cNvPr id="40" name="Afbeelding 39">
            <a:extLst>
              <a:ext uri="{FF2B5EF4-FFF2-40B4-BE49-F238E27FC236}">
                <a16:creationId xmlns:a16="http://schemas.microsoft.com/office/drawing/2014/main" id="{09015182-0543-4BB5-97FC-30512349626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153" r="1949" b="44576"/>
          <a:stretch/>
        </p:blipFill>
        <p:spPr bwMode="auto">
          <a:xfrm>
            <a:off x="6142706" y="1414246"/>
            <a:ext cx="1700772" cy="760711"/>
          </a:xfrm>
          <a:prstGeom prst="rect">
            <a:avLst/>
          </a:prstGeom>
          <a:noFill/>
          <a:ln>
            <a:noFill/>
          </a:ln>
          <a:effectLst>
            <a:outerShdw blurRad="50800" dist="38100" dir="8100000" algn="tr" rotWithShape="0">
              <a:prstClr val="black">
                <a:alpha val="40000"/>
              </a:prstClr>
            </a:outerShdw>
          </a:effectLst>
          <a:extLst>
            <a:ext uri="{53640926-AAD7-44D8-BBD7-CCE9431645EC}">
              <a14:shadowObscured xmlns:a14="http://schemas.microsoft.com/office/drawing/2010/main"/>
            </a:ext>
          </a:extLst>
        </p:spPr>
      </p:pic>
      <p:sp>
        <p:nvSpPr>
          <p:cNvPr id="23" name="Tekstvak 22">
            <a:extLst>
              <a:ext uri="{FF2B5EF4-FFF2-40B4-BE49-F238E27FC236}">
                <a16:creationId xmlns:a16="http://schemas.microsoft.com/office/drawing/2014/main" id="{4F943721-3B29-42DB-B4B6-98697809FE3C}"/>
              </a:ext>
            </a:extLst>
          </p:cNvPr>
          <p:cNvSpPr txBox="1"/>
          <p:nvPr/>
        </p:nvSpPr>
        <p:spPr>
          <a:xfrm>
            <a:off x="6012016" y="2615653"/>
            <a:ext cx="1924050" cy="1358770"/>
          </a:xfrm>
          <a:prstGeom prst="rect">
            <a:avLst/>
          </a:prstGeom>
          <a:noFill/>
        </p:spPr>
        <p:txBody>
          <a:bodyPr wrap="square" rtlCol="0">
            <a:spAutoFit/>
          </a:bodyPr>
          <a:lstStyle/>
          <a:p>
            <a:pPr marL="171450" lvl="0" indent="-171450">
              <a:lnSpc>
                <a:spcPct val="107000"/>
              </a:lnSpc>
              <a:buFont typeface="Arial" panose="020B0604020202020204" pitchFamily="34" charset="0"/>
              <a:buChar char="•"/>
            </a:pPr>
            <a:r>
              <a:rPr lang="en-NL" sz="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People just like to quickly see what’s new (they’re lazy)</a:t>
            </a:r>
            <a:endParaRPr lang="nl-NL" sz="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171450" lvl="0" indent="-171450">
              <a:lnSpc>
                <a:spcPct val="107000"/>
              </a:lnSpc>
              <a:buFont typeface="Arial" panose="020B0604020202020204" pitchFamily="34" charset="0"/>
              <a:buChar char="•"/>
            </a:pPr>
            <a:r>
              <a:rPr lang="en-NL" sz="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Pop-up notifications</a:t>
            </a:r>
            <a:endParaRPr lang="nl-NL" sz="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171450" lvl="0" indent="-171450">
              <a:lnSpc>
                <a:spcPct val="107000"/>
              </a:lnSpc>
              <a:buFont typeface="Arial" panose="020B0604020202020204" pitchFamily="34" charset="0"/>
              <a:buChar char="•"/>
            </a:pPr>
            <a:r>
              <a:rPr lang="en-NL" sz="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Camera</a:t>
            </a:r>
            <a:r>
              <a:rPr lang="nl-NL" sz="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a:t>
            </a:r>
            <a:r>
              <a:rPr lang="en-NL" sz="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usage for reviews or confirmation</a:t>
            </a:r>
            <a:r>
              <a:rPr lang="en-NL" sz="600" dirty="0">
                <a:solidFill>
                  <a:schemeClr val="bg1"/>
                </a:solidFill>
                <a:latin typeface="Calibri" panose="020F0502020204030204" pitchFamily="34" charset="0"/>
                <a:ea typeface="Calibri" panose="020F0502020204030204" pitchFamily="34" charset="0"/>
                <a:cs typeface="Arial" panose="020B0604020202020204" pitchFamily="34" charset="0"/>
              </a:rPr>
              <a:t>.</a:t>
            </a:r>
            <a:endParaRPr lang="en-NL" sz="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171450" lvl="0" indent="-171450">
              <a:lnSpc>
                <a:spcPct val="107000"/>
              </a:lnSpc>
              <a:buFont typeface="Arial" panose="020B0604020202020204" pitchFamily="34" charset="0"/>
              <a:buChar char="•"/>
            </a:pPr>
            <a:r>
              <a:rPr lang="en-NL" sz="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Quick sign in (touch/face id)</a:t>
            </a:r>
            <a:endParaRPr lang="nl-NL" sz="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171450" lvl="0" indent="-171450">
              <a:lnSpc>
                <a:spcPct val="107000"/>
              </a:lnSpc>
              <a:buFont typeface="Arial" panose="020B0604020202020204" pitchFamily="34" charset="0"/>
              <a:buChar char="•"/>
            </a:pPr>
            <a:r>
              <a:rPr lang="en-NL" sz="600" dirty="0">
                <a:solidFill>
                  <a:schemeClr val="bg1"/>
                </a:solidFill>
                <a:latin typeface="Calibri" panose="020F0502020204030204" pitchFamily="34" charset="0"/>
                <a:ea typeface="Calibri" panose="020F0502020204030204" pitchFamily="34" charset="0"/>
                <a:cs typeface="Arial" panose="020B0604020202020204" pitchFamily="34" charset="0"/>
              </a:rPr>
              <a:t>Possible</a:t>
            </a:r>
            <a:r>
              <a:rPr lang="nl-NL" sz="600" dirty="0">
                <a:solidFill>
                  <a:schemeClr val="bg1"/>
                </a:solidFill>
                <a:latin typeface="Calibri" panose="020F0502020204030204" pitchFamily="34" charset="0"/>
                <a:ea typeface="Calibri" panose="020F0502020204030204" pitchFamily="34" charset="0"/>
                <a:cs typeface="Arial" panose="020B0604020202020204" pitchFamily="34" charset="0"/>
              </a:rPr>
              <a:t> c</a:t>
            </a:r>
            <a:r>
              <a:rPr lang="en-NL" sz="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hat with product owner</a:t>
            </a:r>
            <a:endParaRPr lang="nl-NL" sz="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171450" lvl="0" indent="-171450">
              <a:lnSpc>
                <a:spcPct val="107000"/>
              </a:lnSpc>
              <a:buFont typeface="Arial" panose="020B0604020202020204" pitchFamily="34" charset="0"/>
              <a:buChar char="•"/>
            </a:pPr>
            <a:r>
              <a:rPr lang="en-NL" sz="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It’s conveniently always with you, so you can even ‘work’ in the train or bus (</a:t>
            </a:r>
            <a:r>
              <a:rPr lang="nl-NL" sz="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pe</a:t>
            </a:r>
            <a:r>
              <a:rPr lang="en-NL" sz="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ople like money)</a:t>
            </a:r>
            <a:r>
              <a:rPr lang="nl-NL" sz="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a:t>
            </a:r>
            <a:r>
              <a:rPr lang="en-NL" sz="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And you can always see what’s new</a:t>
            </a:r>
            <a:r>
              <a:rPr lang="nl-NL" sz="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t>
            </a:r>
          </a:p>
          <a:p>
            <a:pPr marL="171450" lvl="0" indent="-171450">
              <a:lnSpc>
                <a:spcPct val="107000"/>
              </a:lnSpc>
              <a:spcAft>
                <a:spcPts val="800"/>
              </a:spcAft>
              <a:buFont typeface="Arial" panose="020B0604020202020204" pitchFamily="34" charset="0"/>
              <a:buChar char="•"/>
            </a:pPr>
            <a:r>
              <a:rPr lang="en-NL" sz="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You can have the manual on your phone while you are trying out the product.</a:t>
            </a:r>
            <a:endParaRPr lang="nl-NL" sz="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endParaRPr lang="nl-NL" sz="500" dirty="0">
              <a:solidFill>
                <a:schemeClr val="bg1"/>
              </a:solidFill>
            </a:endParaRPr>
          </a:p>
        </p:txBody>
      </p:sp>
      <p:sp>
        <p:nvSpPr>
          <p:cNvPr id="42" name="Tekstvak 41">
            <a:extLst>
              <a:ext uri="{FF2B5EF4-FFF2-40B4-BE49-F238E27FC236}">
                <a16:creationId xmlns:a16="http://schemas.microsoft.com/office/drawing/2014/main" id="{21CD022D-8962-4DC3-B142-918BCE05BD70}"/>
              </a:ext>
            </a:extLst>
          </p:cNvPr>
          <p:cNvSpPr txBox="1"/>
          <p:nvPr/>
        </p:nvSpPr>
        <p:spPr>
          <a:xfrm>
            <a:off x="6012016" y="3812529"/>
            <a:ext cx="1924050" cy="369332"/>
          </a:xfrm>
          <a:prstGeom prst="rect">
            <a:avLst/>
          </a:prstGeom>
          <a:noFill/>
        </p:spPr>
        <p:txBody>
          <a:bodyPr wrap="square" rtlCol="0">
            <a:spAutoFit/>
          </a:bodyPr>
          <a:lstStyle/>
          <a:p>
            <a:pPr algn="ctr"/>
            <a:r>
              <a:rPr lang="nl-NL" dirty="0">
                <a:solidFill>
                  <a:srgbClr val="0089B5"/>
                </a:solidFill>
              </a:rPr>
              <a:t>Playful Experience</a:t>
            </a:r>
          </a:p>
        </p:txBody>
      </p:sp>
      <p:sp>
        <p:nvSpPr>
          <p:cNvPr id="43" name="Tekstvak 42">
            <a:extLst>
              <a:ext uri="{FF2B5EF4-FFF2-40B4-BE49-F238E27FC236}">
                <a16:creationId xmlns:a16="http://schemas.microsoft.com/office/drawing/2014/main" id="{D9A09027-EC4B-4267-8352-22321F3E9FBB}"/>
              </a:ext>
            </a:extLst>
          </p:cNvPr>
          <p:cNvSpPr txBox="1"/>
          <p:nvPr/>
        </p:nvSpPr>
        <p:spPr>
          <a:xfrm>
            <a:off x="6012016" y="4211522"/>
            <a:ext cx="1924050" cy="1411412"/>
          </a:xfrm>
          <a:prstGeom prst="rect">
            <a:avLst/>
          </a:prstGeom>
          <a:noFill/>
        </p:spPr>
        <p:txBody>
          <a:bodyPr wrap="square" rtlCol="0">
            <a:spAutoFit/>
          </a:bodyPr>
          <a:lstStyle/>
          <a:p>
            <a:pPr marL="171450" lvl="0" indent="-171450">
              <a:lnSpc>
                <a:spcPct val="107000"/>
              </a:lnSpc>
              <a:buFont typeface="Arial" panose="020B0604020202020204" pitchFamily="34" charset="0"/>
              <a:buChar char="•"/>
            </a:pPr>
            <a:r>
              <a:rPr lang="en-NL" sz="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Instead of a simple survey form, give the questions one by one with a transition animation.</a:t>
            </a:r>
            <a:endParaRPr lang="nl-NL" sz="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171450" lvl="0" indent="-171450">
              <a:lnSpc>
                <a:spcPct val="107000"/>
              </a:lnSpc>
              <a:buFont typeface="Arial" panose="020B0604020202020204" pitchFamily="34" charset="0"/>
              <a:buChar char="•"/>
            </a:pPr>
            <a:r>
              <a:rPr lang="en-NL" sz="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Maybe when you apply for a product, it will ‘fly’ into your profile or to the product owner.</a:t>
            </a:r>
            <a:endParaRPr lang="nl-NL" sz="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171450" lvl="0" indent="-171450">
              <a:lnSpc>
                <a:spcPct val="107000"/>
              </a:lnSpc>
              <a:buFont typeface="Arial" panose="020B0604020202020204" pitchFamily="34" charset="0"/>
              <a:buChar char="•"/>
            </a:pPr>
            <a:r>
              <a:rPr lang="en-NL" sz="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Level/ Title for experienced reviewer, this gives them validation (and possibly motivation) for their work as well.</a:t>
            </a:r>
            <a:endParaRPr lang="nl-NL" sz="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171450" lvl="0" indent="-171450">
              <a:lnSpc>
                <a:spcPct val="107000"/>
              </a:lnSpc>
              <a:buFont typeface="Arial" panose="020B0604020202020204" pitchFamily="34" charset="0"/>
              <a:buChar char="•"/>
            </a:pPr>
            <a:r>
              <a:rPr lang="en-NL" sz="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Achievements/badges.</a:t>
            </a:r>
            <a:endParaRPr lang="nl-NL" sz="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171450" lvl="0" indent="-171450">
              <a:lnSpc>
                <a:spcPct val="107000"/>
              </a:lnSpc>
              <a:buFont typeface="Arial" panose="020B0604020202020204" pitchFamily="34" charset="0"/>
              <a:buChar char="•"/>
            </a:pPr>
            <a:r>
              <a:rPr lang="en-NL" sz="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Statistics.</a:t>
            </a:r>
            <a:endParaRPr lang="nl-NL" sz="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171450" lvl="0" indent="-171450">
              <a:lnSpc>
                <a:spcPct val="107000"/>
              </a:lnSpc>
              <a:buFont typeface="Arial" panose="020B0604020202020204" pitchFamily="34" charset="0"/>
              <a:buChar char="•"/>
            </a:pPr>
            <a:r>
              <a:rPr lang="en-NL" sz="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Possible sign in streak?</a:t>
            </a:r>
            <a:endParaRPr lang="nl-NL" sz="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171450" lvl="0" indent="-171450">
              <a:lnSpc>
                <a:spcPct val="107000"/>
              </a:lnSpc>
              <a:spcAft>
                <a:spcPts val="800"/>
              </a:spcAft>
              <a:buFont typeface="Arial" panose="020B0604020202020204" pitchFamily="34" charset="0"/>
              <a:buChar char="•"/>
            </a:pPr>
            <a:r>
              <a:rPr lang="en-NL" sz="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Depending on amount of product “Only… left”, and a rarity indicator.</a:t>
            </a:r>
            <a:endParaRPr lang="nl-NL" sz="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171450" indent="-171450">
              <a:buFont typeface="Arial" panose="020B0604020202020204" pitchFamily="34" charset="0"/>
              <a:buChar char="•"/>
            </a:pPr>
            <a:endParaRPr lang="nl-NL" sz="200" dirty="0">
              <a:solidFill>
                <a:schemeClr val="bg1"/>
              </a:solidFill>
            </a:endParaRPr>
          </a:p>
        </p:txBody>
      </p:sp>
      <p:sp>
        <p:nvSpPr>
          <p:cNvPr id="41" name="Tekstvak 40">
            <a:extLst>
              <a:ext uri="{FF2B5EF4-FFF2-40B4-BE49-F238E27FC236}">
                <a16:creationId xmlns:a16="http://schemas.microsoft.com/office/drawing/2014/main" id="{3CB2D674-DEA1-4425-B1D7-6C14D9753527}"/>
              </a:ext>
            </a:extLst>
          </p:cNvPr>
          <p:cNvSpPr txBox="1"/>
          <p:nvPr/>
        </p:nvSpPr>
        <p:spPr>
          <a:xfrm>
            <a:off x="7936066" y="1300384"/>
            <a:ext cx="1924041" cy="1671483"/>
          </a:xfrm>
          <a:prstGeom prst="rect">
            <a:avLst/>
          </a:prstGeom>
          <a:noFill/>
        </p:spPr>
        <p:txBody>
          <a:bodyPr wrap="square" rtlCol="0">
            <a:spAutoFit/>
          </a:bodyPr>
          <a:lstStyle/>
          <a:p>
            <a:pPr marL="342900" lvl="0" indent="-342900">
              <a:lnSpc>
                <a:spcPct val="107000"/>
              </a:lnSpc>
              <a:buFont typeface="Calibri" panose="020F0502020204030204" pitchFamily="34" charset="0"/>
              <a:buChar char="-"/>
            </a:pPr>
            <a:r>
              <a:rPr lang="en-NL" sz="500" dirty="0">
                <a:solidFill>
                  <a:schemeClr val="bg1"/>
                </a:solidFill>
                <a:effectLst/>
                <a:latin typeface="Calibri" panose="020F0502020204030204" pitchFamily="34" charset="0"/>
                <a:ea typeface="Calibri" panose="020F0502020204030204" pitchFamily="34" charset="0"/>
                <a:cs typeface="Arial" panose="020B0604020202020204" pitchFamily="34" charset="0"/>
              </a:rPr>
              <a:t>Rarity badge colours</a:t>
            </a:r>
            <a:r>
              <a:rPr lang="nl-NL" sz="5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a:t>
            </a:r>
            <a:r>
              <a:rPr lang="en-NL" sz="5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and</a:t>
            </a:r>
            <a:r>
              <a:rPr lang="nl-NL" sz="5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a:t>
            </a:r>
            <a:r>
              <a:rPr lang="en-NL" sz="500" dirty="0">
                <a:solidFill>
                  <a:schemeClr val="bg1"/>
                </a:solidFill>
                <a:effectLst/>
                <a:latin typeface="Calibri" panose="020F0502020204030204" pitchFamily="34" charset="0"/>
                <a:ea typeface="Calibri" panose="020F0502020204030204" pitchFamily="34" charset="0"/>
                <a:cs typeface="Arial" panose="020B0604020202020204" pitchFamily="34" charset="0"/>
              </a:rPr>
              <a:t>text</a:t>
            </a:r>
            <a:r>
              <a:rPr lang="nl-NL" sz="5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a:t>
            </a:r>
            <a:r>
              <a:rPr lang="en-NL" sz="500" dirty="0">
                <a:solidFill>
                  <a:schemeClr val="bg1"/>
                </a:solidFill>
                <a:effectLst/>
                <a:latin typeface="Calibri" panose="020F0502020204030204" pitchFamily="34" charset="0"/>
                <a:ea typeface="Calibri" panose="020F0502020204030204" pitchFamily="34" charset="0"/>
                <a:cs typeface="Arial" panose="020B0604020202020204" pitchFamily="34" charset="0"/>
              </a:rPr>
              <a:t>were</a:t>
            </a:r>
            <a:r>
              <a:rPr lang="nl-NL" sz="5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a:t>
            </a:r>
            <a:r>
              <a:rPr lang="en-NL" sz="500" dirty="0">
                <a:solidFill>
                  <a:schemeClr val="bg1"/>
                </a:solidFill>
                <a:effectLst/>
                <a:latin typeface="Calibri" panose="020F0502020204030204" pitchFamily="34" charset="0"/>
                <a:ea typeface="Calibri" panose="020F0502020204030204" pitchFamily="34" charset="0"/>
                <a:cs typeface="Arial" panose="020B0604020202020204" pitchFamily="34" charset="0"/>
              </a:rPr>
              <a:t>ugly.</a:t>
            </a:r>
            <a:endParaRPr lang="nl-NL" sz="5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NL" sz="500" dirty="0">
                <a:solidFill>
                  <a:schemeClr val="bg1"/>
                </a:solidFill>
                <a:effectLst/>
                <a:latin typeface="Calibri" panose="020F0502020204030204" pitchFamily="34" charset="0"/>
                <a:ea typeface="Calibri" panose="020F0502020204030204" pitchFamily="34" charset="0"/>
                <a:cs typeface="Arial" panose="020B0604020202020204" pitchFamily="34" charset="0"/>
              </a:rPr>
              <a:t>Had to still make a Login and Review page</a:t>
            </a:r>
          </a:p>
          <a:p>
            <a:pPr marL="342900" lvl="0" indent="-342900">
              <a:lnSpc>
                <a:spcPct val="107000"/>
              </a:lnSpc>
              <a:buFont typeface="Calibri" panose="020F0502020204030204" pitchFamily="34" charset="0"/>
              <a:buChar char="-"/>
            </a:pPr>
            <a:r>
              <a:rPr lang="en-NL" sz="500" dirty="0">
                <a:solidFill>
                  <a:schemeClr val="bg1"/>
                </a:solidFill>
                <a:effectLst/>
                <a:latin typeface="Calibri" panose="020F0502020204030204" pitchFamily="34" charset="0"/>
                <a:ea typeface="Calibri" panose="020F0502020204030204" pitchFamily="34" charset="0"/>
                <a:cs typeface="Arial" panose="020B0604020202020204" pitchFamily="34" charset="0"/>
              </a:rPr>
              <a:t>Function phone is not enough, products that require phone.</a:t>
            </a:r>
            <a:endParaRPr lang="nl-NL" sz="5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NL" sz="500" dirty="0">
                <a:solidFill>
                  <a:schemeClr val="bg1"/>
                </a:solidFill>
                <a:effectLst/>
                <a:latin typeface="Calibri" panose="020F0502020204030204" pitchFamily="34" charset="0"/>
                <a:ea typeface="Calibri" panose="020F0502020204030204" pitchFamily="34" charset="0"/>
                <a:cs typeface="Arial" panose="020B0604020202020204" pitchFamily="34" charset="0"/>
              </a:rPr>
              <a:t>Without info, it looks like a marketplace.</a:t>
            </a:r>
            <a:endParaRPr lang="nl-NL" sz="5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NL" sz="500" dirty="0">
                <a:solidFill>
                  <a:schemeClr val="bg1"/>
                </a:solidFill>
                <a:effectLst/>
                <a:latin typeface="Calibri" panose="020F0502020204030204" pitchFamily="34" charset="0"/>
                <a:ea typeface="Calibri" panose="020F0502020204030204" pitchFamily="34" charset="0"/>
                <a:cs typeface="Arial" panose="020B0604020202020204" pitchFamily="34" charset="0"/>
              </a:rPr>
              <a:t>Chat already makes it more interesting </a:t>
            </a:r>
            <a:endParaRPr lang="nl-NL" sz="5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NL" sz="500" dirty="0">
                <a:solidFill>
                  <a:schemeClr val="bg1"/>
                </a:solidFill>
                <a:effectLst/>
                <a:latin typeface="Calibri" panose="020F0502020204030204" pitchFamily="34" charset="0"/>
                <a:ea typeface="Calibri" panose="020F0502020204030204" pitchFamily="34" charset="0"/>
                <a:cs typeface="Arial" panose="020B0604020202020204" pitchFamily="34" charset="0"/>
              </a:rPr>
              <a:t>Not a general review.</a:t>
            </a:r>
            <a:endParaRPr lang="nl-NL" sz="5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NL" sz="500" dirty="0">
                <a:solidFill>
                  <a:schemeClr val="bg1"/>
                </a:solidFill>
                <a:effectLst/>
                <a:latin typeface="Calibri" panose="020F0502020204030204" pitchFamily="34" charset="0"/>
                <a:ea typeface="Calibri" panose="020F0502020204030204" pitchFamily="34" charset="0"/>
                <a:cs typeface="Arial" panose="020B0604020202020204" pitchFamily="34" charset="0"/>
              </a:rPr>
              <a:t>Focus on the testing itself, seems much more interesting.</a:t>
            </a:r>
            <a:endParaRPr lang="nl-NL" sz="5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NL" sz="500" dirty="0">
                <a:solidFill>
                  <a:schemeClr val="bg1"/>
                </a:solidFill>
                <a:effectLst/>
                <a:latin typeface="Calibri" panose="020F0502020204030204" pitchFamily="34" charset="0"/>
                <a:ea typeface="Calibri" panose="020F0502020204030204" pitchFamily="34" charset="0"/>
                <a:cs typeface="Arial" panose="020B0604020202020204" pitchFamily="34" charset="0"/>
              </a:rPr>
              <a:t>Do specific tests.</a:t>
            </a:r>
            <a:endParaRPr lang="nl-NL" sz="5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NL" sz="500" dirty="0">
                <a:solidFill>
                  <a:schemeClr val="bg1"/>
                </a:solidFill>
                <a:effectLst/>
                <a:latin typeface="Calibri" panose="020F0502020204030204" pitchFamily="34" charset="0"/>
                <a:ea typeface="Calibri" panose="020F0502020204030204" pitchFamily="34" charset="0"/>
                <a:cs typeface="Arial" panose="020B0604020202020204" pitchFamily="34" charset="0"/>
              </a:rPr>
              <a:t>Very useful if it really benefits the company. Just a review is not enough.</a:t>
            </a:r>
            <a:endParaRPr lang="nl-NL" sz="5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NL" sz="500" dirty="0">
                <a:solidFill>
                  <a:schemeClr val="bg1"/>
                </a:solidFill>
                <a:effectLst/>
                <a:latin typeface="Calibri" panose="020F0502020204030204" pitchFamily="34" charset="0"/>
                <a:ea typeface="Calibri" panose="020F0502020204030204" pitchFamily="34" charset="0"/>
                <a:cs typeface="Arial" panose="020B0604020202020204" pitchFamily="34" charset="0"/>
              </a:rPr>
              <a:t>Great that we have already done a lot so that he can have a lot of criticism.</a:t>
            </a:r>
            <a:endParaRPr lang="nl-NL" sz="5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NL" sz="500" dirty="0">
                <a:solidFill>
                  <a:schemeClr val="bg1"/>
                </a:solidFill>
                <a:effectLst/>
                <a:latin typeface="Calibri" panose="020F0502020204030204" pitchFamily="34" charset="0"/>
                <a:ea typeface="Calibri" panose="020F0502020204030204" pitchFamily="34" charset="0"/>
                <a:cs typeface="Arial" panose="020B0604020202020204" pitchFamily="34" charset="0"/>
              </a:rPr>
              <a:t>Have user stories tested.</a:t>
            </a:r>
            <a:endParaRPr lang="nl-NL" sz="5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Calibri" panose="020F0502020204030204" pitchFamily="34" charset="0"/>
              <a:buChar char="-"/>
            </a:pPr>
            <a:r>
              <a:rPr lang="en-NL" sz="500" dirty="0">
                <a:solidFill>
                  <a:schemeClr val="bg1"/>
                </a:solidFill>
                <a:effectLst/>
                <a:latin typeface="Calibri" panose="020F0502020204030204" pitchFamily="34" charset="0"/>
                <a:ea typeface="Calibri" panose="020F0502020204030204" pitchFamily="34" charset="0"/>
                <a:cs typeface="Arial" panose="020B0604020202020204" pitchFamily="34" charset="0"/>
              </a:rPr>
              <a:t>Think of quantity maybe 1000 members and only 5 products.</a:t>
            </a:r>
            <a:endParaRPr lang="nl-NL" sz="5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endParaRPr lang="nl-NL" sz="500" dirty="0">
              <a:solidFill>
                <a:schemeClr val="bg1"/>
              </a:solidFill>
            </a:endParaRPr>
          </a:p>
        </p:txBody>
      </p:sp>
      <p:cxnSp>
        <p:nvCxnSpPr>
          <p:cNvPr id="46" name="Rechte verbindingslijn 45">
            <a:extLst>
              <a:ext uri="{FF2B5EF4-FFF2-40B4-BE49-F238E27FC236}">
                <a16:creationId xmlns:a16="http://schemas.microsoft.com/office/drawing/2014/main" id="{983DF8AA-97E4-4AE7-8196-8E08433E6E77}"/>
              </a:ext>
            </a:extLst>
          </p:cNvPr>
          <p:cNvCxnSpPr/>
          <p:nvPr/>
        </p:nvCxnSpPr>
        <p:spPr>
          <a:xfrm>
            <a:off x="11784157" y="1300383"/>
            <a:ext cx="0" cy="4714875"/>
          </a:xfrm>
          <a:prstGeom prst="line">
            <a:avLst/>
          </a:prstGeom>
        </p:spPr>
        <p:style>
          <a:lnRef idx="1">
            <a:schemeClr val="accent1"/>
          </a:lnRef>
          <a:fillRef idx="0">
            <a:schemeClr val="accent1"/>
          </a:fillRef>
          <a:effectRef idx="0">
            <a:schemeClr val="accent1"/>
          </a:effectRef>
          <a:fontRef idx="minor">
            <a:schemeClr val="tx1"/>
          </a:fontRef>
        </p:style>
      </p:cxnSp>
      <p:pic>
        <p:nvPicPr>
          <p:cNvPr id="47" name="Afbeelding 46">
            <a:extLst>
              <a:ext uri="{FF2B5EF4-FFF2-40B4-BE49-F238E27FC236}">
                <a16:creationId xmlns:a16="http://schemas.microsoft.com/office/drawing/2014/main" id="{B1E74370-FD64-42DB-B62E-FBA3471BA444}"/>
              </a:ext>
            </a:extLst>
          </p:cNvPr>
          <p:cNvPicPr>
            <a:picLocks noChangeAspect="1"/>
          </p:cNvPicPr>
          <p:nvPr/>
        </p:nvPicPr>
        <p:blipFill>
          <a:blip r:embed="rId6"/>
          <a:stretch>
            <a:fillRect/>
          </a:stretch>
        </p:blipFill>
        <p:spPr>
          <a:xfrm>
            <a:off x="10926273" y="1286097"/>
            <a:ext cx="765290" cy="1570360"/>
          </a:xfrm>
          <a:prstGeom prst="rect">
            <a:avLst/>
          </a:prstGeom>
          <a:effectLst>
            <a:outerShdw blurRad="50800" dist="38100" dir="8100000" algn="tr" rotWithShape="0">
              <a:prstClr val="black">
                <a:alpha val="40000"/>
              </a:prstClr>
            </a:outerShdw>
          </a:effectLst>
        </p:spPr>
      </p:pic>
      <p:pic>
        <p:nvPicPr>
          <p:cNvPr id="49" name="Afbeelding 48">
            <a:extLst>
              <a:ext uri="{FF2B5EF4-FFF2-40B4-BE49-F238E27FC236}">
                <a16:creationId xmlns:a16="http://schemas.microsoft.com/office/drawing/2014/main" id="{25467B83-9073-455B-94D9-0EB76A9E595F}"/>
              </a:ext>
            </a:extLst>
          </p:cNvPr>
          <p:cNvPicPr>
            <a:picLocks noChangeAspect="1"/>
          </p:cNvPicPr>
          <p:nvPr/>
        </p:nvPicPr>
        <p:blipFill rotWithShape="1">
          <a:blip r:embed="rId7"/>
          <a:srcRect l="2186" t="333" r="1369" b="1556"/>
          <a:stretch/>
        </p:blipFill>
        <p:spPr>
          <a:xfrm>
            <a:off x="10028076" y="1286097"/>
            <a:ext cx="775560" cy="1570361"/>
          </a:xfrm>
          <a:prstGeom prst="rect">
            <a:avLst/>
          </a:prstGeom>
        </p:spPr>
      </p:pic>
      <p:pic>
        <p:nvPicPr>
          <p:cNvPr id="52" name="Afbeelding 51">
            <a:extLst>
              <a:ext uri="{FF2B5EF4-FFF2-40B4-BE49-F238E27FC236}">
                <a16:creationId xmlns:a16="http://schemas.microsoft.com/office/drawing/2014/main" id="{16A164F6-EA11-4217-A79A-486342563B46}"/>
              </a:ext>
            </a:extLst>
          </p:cNvPr>
          <p:cNvPicPr>
            <a:picLocks noChangeAspect="1"/>
          </p:cNvPicPr>
          <p:nvPr/>
        </p:nvPicPr>
        <p:blipFill rotWithShape="1">
          <a:blip r:embed="rId8"/>
          <a:srcRect l="609"/>
          <a:stretch/>
        </p:blipFill>
        <p:spPr>
          <a:xfrm>
            <a:off x="8077073" y="3599148"/>
            <a:ext cx="3614490" cy="2284890"/>
          </a:xfrm>
          <a:prstGeom prst="rect">
            <a:avLst/>
          </a:prstGeom>
        </p:spPr>
      </p:pic>
      <p:sp>
        <p:nvSpPr>
          <p:cNvPr id="54" name="Tekstvak 53">
            <a:extLst>
              <a:ext uri="{FF2B5EF4-FFF2-40B4-BE49-F238E27FC236}">
                <a16:creationId xmlns:a16="http://schemas.microsoft.com/office/drawing/2014/main" id="{8CCAF0E6-957D-414C-94AA-DEA84D3CA0D5}"/>
              </a:ext>
            </a:extLst>
          </p:cNvPr>
          <p:cNvSpPr txBox="1"/>
          <p:nvPr/>
        </p:nvSpPr>
        <p:spPr>
          <a:xfrm>
            <a:off x="7936058" y="3259773"/>
            <a:ext cx="3848089" cy="369332"/>
          </a:xfrm>
          <a:prstGeom prst="rect">
            <a:avLst/>
          </a:prstGeom>
          <a:noFill/>
        </p:spPr>
        <p:txBody>
          <a:bodyPr wrap="square" rtlCol="0">
            <a:spAutoFit/>
          </a:bodyPr>
          <a:lstStyle/>
          <a:p>
            <a:pPr algn="ctr"/>
            <a:r>
              <a:rPr lang="nl-NL" dirty="0">
                <a:solidFill>
                  <a:srgbClr val="0089B5"/>
                </a:solidFill>
              </a:rPr>
              <a:t>Final Product</a:t>
            </a:r>
          </a:p>
        </p:txBody>
      </p:sp>
      <p:pic>
        <p:nvPicPr>
          <p:cNvPr id="53" name="Afbeelding 52">
            <a:extLst>
              <a:ext uri="{FF2B5EF4-FFF2-40B4-BE49-F238E27FC236}">
                <a16:creationId xmlns:a16="http://schemas.microsoft.com/office/drawing/2014/main" id="{9E533C6D-BD84-458B-8F9B-5538AE0A729A}"/>
              </a:ext>
            </a:extLst>
          </p:cNvPr>
          <p:cNvPicPr>
            <a:picLocks noChangeAspect="1"/>
          </p:cNvPicPr>
          <p:nvPr/>
        </p:nvPicPr>
        <p:blipFill rotWithShape="1">
          <a:blip r:embed="rId9"/>
          <a:srcRect t="53091" b="15781"/>
          <a:stretch/>
        </p:blipFill>
        <p:spPr>
          <a:xfrm>
            <a:off x="6097275" y="194441"/>
            <a:ext cx="2379942" cy="608840"/>
          </a:xfrm>
          <a:prstGeom prst="rect">
            <a:avLst/>
          </a:prstGeom>
        </p:spPr>
      </p:pic>
      <p:pic>
        <p:nvPicPr>
          <p:cNvPr id="58" name="Afbeelding 57">
            <a:extLst>
              <a:ext uri="{FF2B5EF4-FFF2-40B4-BE49-F238E27FC236}">
                <a16:creationId xmlns:a16="http://schemas.microsoft.com/office/drawing/2014/main" id="{C0CF0634-FD43-4602-AA31-F75A17415DC2}"/>
              </a:ext>
            </a:extLst>
          </p:cNvPr>
          <p:cNvPicPr>
            <a:picLocks noChangeAspect="1"/>
          </p:cNvPicPr>
          <p:nvPr/>
        </p:nvPicPr>
        <p:blipFill rotWithShape="1">
          <a:blip r:embed="rId9"/>
          <a:srcRect t="16345" b="54012"/>
          <a:stretch/>
        </p:blipFill>
        <p:spPr>
          <a:xfrm>
            <a:off x="3531738" y="194441"/>
            <a:ext cx="2379942" cy="579806"/>
          </a:xfrm>
          <a:prstGeom prst="rect">
            <a:avLst/>
          </a:prstGeom>
        </p:spPr>
      </p:pic>
    </p:spTree>
    <p:extLst>
      <p:ext uri="{BB962C8B-B14F-4D97-AF65-F5344CB8AC3E}">
        <p14:creationId xmlns:p14="http://schemas.microsoft.com/office/powerpoint/2010/main" val="3415972103"/>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565</Words>
  <Application>Microsoft Office PowerPoint</Application>
  <PresentationFormat>Breedbeeld</PresentationFormat>
  <Paragraphs>62</Paragraphs>
  <Slides>1</Slides>
  <Notes>0</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vt:i4>
      </vt:variant>
    </vt:vector>
  </HeadingPairs>
  <TitlesOfParts>
    <vt:vector size="6" baseType="lpstr">
      <vt:lpstr>Arial</vt:lpstr>
      <vt:lpstr>Calibri</vt:lpstr>
      <vt:lpstr>Calibri Light</vt:lpstr>
      <vt:lpstr>Courier New</vt:lpstr>
      <vt:lpstr>Kantoorthema</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Givan Wiggers</dc:creator>
  <cp:lastModifiedBy>Givan Wiggers</cp:lastModifiedBy>
  <cp:revision>1</cp:revision>
  <dcterms:created xsi:type="dcterms:W3CDTF">2022-02-10T09:24:35Z</dcterms:created>
  <dcterms:modified xsi:type="dcterms:W3CDTF">2022-02-10T10:29:03Z</dcterms:modified>
</cp:coreProperties>
</file>