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8"/>
  </p:notesMasterIdLst>
  <p:handoutMasterIdLst>
    <p:handoutMasterId r:id="rId9"/>
  </p:handoutMasterIdLst>
  <p:sldIdLst>
    <p:sldId id="291" r:id="rId3"/>
    <p:sldId id="296" r:id="rId4"/>
    <p:sldId id="288" r:id="rId5"/>
    <p:sldId id="297" r:id="rId6"/>
    <p:sldId id="29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C1ABA6-881C-42FE-9782-CA3FAB85B00C}" v="1076" dt="2018-10-30T10:54:46.343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463" autoAdjust="0"/>
  </p:normalViewPr>
  <p:slideViewPr>
    <p:cSldViewPr snapToGrid="0">
      <p:cViewPr varScale="1">
        <p:scale>
          <a:sx n="83" d="100"/>
          <a:sy n="83" d="100"/>
        </p:scale>
        <p:origin x="16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143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8F1AAB-9C1B-4E4F-BB6F-7BCCB9E4C0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AF170-2816-4739-ADAA-D38E63E88D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DE99E-CF11-4B03-9770-68F5F5D51A52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204DB-3345-4233-876F-305825C7D3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18F72-597C-450B-B843-706931BC9F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8C884-3CC3-4E50-80FA-36E4BEE46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951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E91AB-7B1C-4919-9757-8596C1A8E949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DA3B6-900C-4C7B-B8C6-6E6502235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50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“</a:t>
            </a:r>
            <a:r>
              <a:rPr lang="nl-BE" dirty="0" err="1"/>
              <a:t>finding</a:t>
            </a:r>
            <a:r>
              <a:rPr lang="nl-BE" dirty="0"/>
              <a:t> </a:t>
            </a:r>
            <a:r>
              <a:rPr lang="nl-BE" dirty="0" err="1"/>
              <a:t>similar</a:t>
            </a:r>
            <a:r>
              <a:rPr lang="nl-BE" dirty="0"/>
              <a:t> </a:t>
            </a:r>
            <a:r>
              <a:rPr lang="nl-BE" dirty="0" err="1"/>
              <a:t>products</a:t>
            </a:r>
            <a:r>
              <a:rPr lang="nl-BE" dirty="0"/>
              <a:t>”. In </a:t>
            </a:r>
            <a:r>
              <a:rPr lang="nl-BE" dirty="0" err="1"/>
              <a:t>practise</a:t>
            </a:r>
            <a:r>
              <a:rPr lang="nl-BE" dirty="0"/>
              <a:t>, </a:t>
            </a:r>
            <a:r>
              <a:rPr lang="nl-BE" dirty="0" err="1"/>
              <a:t>recommender</a:t>
            </a:r>
            <a:r>
              <a:rPr lang="nl-BE" dirty="0"/>
              <a:t> systems are built via </a:t>
            </a:r>
            <a:r>
              <a:rPr lang="nl-BE" dirty="0" err="1"/>
              <a:t>techniques</a:t>
            </a:r>
            <a:r>
              <a:rPr lang="nl-BE" dirty="0"/>
              <a:t> like </a:t>
            </a:r>
            <a:r>
              <a:rPr lang="nl-BE" dirty="0" err="1"/>
              <a:t>collaborative</a:t>
            </a:r>
            <a:r>
              <a:rPr lang="nl-BE" dirty="0"/>
              <a:t> filtering, </a:t>
            </a:r>
            <a:r>
              <a:rPr lang="nl-BE" dirty="0" err="1"/>
              <a:t>this</a:t>
            </a:r>
            <a:r>
              <a:rPr lang="nl-BE" dirty="0"/>
              <a:t> is out of scope...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A3B6-900C-4C7B-B8C6-6E6502235D9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95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3D8F052-629B-475E-B13A-5DCE54B1D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Xylos Logo">
            <a:extLst>
              <a:ext uri="{FF2B5EF4-FFF2-40B4-BE49-F238E27FC236}">
                <a16:creationId xmlns:a16="http://schemas.microsoft.com/office/drawing/2014/main" id="{12D7DD5D-D9AD-4CD5-8172-EAD060755E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  <p:sp>
        <p:nvSpPr>
          <p:cNvPr id="4" name="Rectangle">
            <a:extLst>
              <a:ext uri="{FF2B5EF4-FFF2-40B4-BE49-F238E27FC236}">
                <a16:creationId xmlns:a16="http://schemas.microsoft.com/office/drawing/2014/main" id="{0A759FAE-B460-4393-9AA8-80560A985C82}"/>
              </a:ext>
            </a:extLst>
          </p:cNvPr>
          <p:cNvSpPr/>
          <p:nvPr userDrawn="1"/>
        </p:nvSpPr>
        <p:spPr>
          <a:xfrm>
            <a:off x="1055688" y="0"/>
            <a:ext cx="5400000" cy="51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B99D16-18BD-444C-96B7-1380C2B03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0982"/>
            <a:ext cx="4608000" cy="360000"/>
          </a:xfrm>
        </p:spPr>
        <p:txBody>
          <a:bodyPr/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297215F-ABF5-4F6B-B20D-168AC52E9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608000" cy="720000"/>
          </a:xfrm>
        </p:spPr>
        <p:txBody>
          <a:bodyPr anchor="t"/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Picture Placeholder">
            <a:extLst>
              <a:ext uri="{FF2B5EF4-FFF2-40B4-BE49-F238E27FC236}">
                <a16:creationId xmlns:a16="http://schemas.microsoft.com/office/drawing/2014/main" id="{40BB389D-1ED3-4B80-B467-4C3D3EB071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92000" y="3214236"/>
            <a:ext cx="3240000" cy="1620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BE" dirty="0"/>
              <a:t>Click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add</a:t>
            </a:r>
            <a:r>
              <a:rPr lang="nl-BE" dirty="0"/>
              <a:t> Client or Partner logo </a:t>
            </a:r>
            <a:endParaRPr lang="en-GB" dirty="0"/>
          </a:p>
        </p:txBody>
      </p:sp>
      <p:sp>
        <p:nvSpPr>
          <p:cNvPr id="12" name="Date Placeholder">
            <a:extLst>
              <a:ext uri="{FF2B5EF4-FFF2-40B4-BE49-F238E27FC236}">
                <a16:creationId xmlns:a16="http://schemas.microsoft.com/office/drawing/2014/main" id="{48BEF85F-FC62-41F3-B5AB-463898A1B0C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388800" y="378619"/>
            <a:ext cx="2743200" cy="365125"/>
          </a:xfrm>
        </p:spPr>
        <p:txBody>
          <a:bodyPr/>
          <a:lstStyle/>
          <a:p>
            <a:fld id="{A25CC14B-D7DD-499A-B5A5-B501680FB438}" type="datetime1">
              <a:rPr lang="en-US" smtClean="0"/>
              <a:t>10/30/2018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22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F7F651-2FAD-4437-8F3E-03976DF0E6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5688" y="180000"/>
            <a:ext cx="5040312" cy="28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88ADE-51BE-4126-9950-86BD427C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99" y="792000"/>
            <a:ext cx="100800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2D5-A4CB-4BFF-87E5-23BE50C5A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00" y="1872000"/>
            <a:ext cx="4860000" cy="36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B5C1B-4B7A-4DA7-B7E2-1AEF80B85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3999" y="1872000"/>
            <a:ext cx="4860000" cy="36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1EE47-8DE8-4217-9A61-E3B7E07B83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81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B0012E-A94A-4749-8A20-4EFA840A8F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3999" y="180000"/>
            <a:ext cx="5040000" cy="28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4716B3C-905A-4B30-9E28-E0D4D3A1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99" y="792000"/>
            <a:ext cx="100800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42503-D153-47A3-BEFF-141BE307F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688" y="1844675"/>
            <a:ext cx="4860000" cy="540000"/>
          </a:xfrm>
        </p:spPr>
        <p:txBody>
          <a:bodyPr anchor="ctr"/>
          <a:lstStyle>
            <a:lvl1pPr marL="0" indent="0">
              <a:buNone/>
              <a:defRPr sz="19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2D1A6-DCC0-45D9-AD9D-B766237CA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5688" y="2505075"/>
            <a:ext cx="48600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14ECF-995D-48D6-862D-C97881D3D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3999" y="1844675"/>
            <a:ext cx="4860000" cy="540000"/>
          </a:xfrm>
        </p:spPr>
        <p:txBody>
          <a:bodyPr anchor="ctr"/>
          <a:lstStyle>
            <a:lvl1pPr marL="0" indent="0">
              <a:buNone/>
              <a:defRPr sz="19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A013D-B272-42C3-B305-57E280FFB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3999" y="2505075"/>
            <a:ext cx="48600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F53496-6701-46E6-BDDF-AB15B0F7F6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939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3F80-61F5-45D6-8E85-7E2D1A5F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39489-8962-4334-88E5-19DEE4770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0E587-FC94-49AB-8442-3171E22353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5688" y="180000"/>
            <a:ext cx="5040312" cy="28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99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2655B-5D21-4D6F-86F9-ED4E7D14DB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032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7AD16E-92E3-432C-93E2-31BCFAF9D9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5789B-46BF-4049-AA72-151927325B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4000" y="180000"/>
            <a:ext cx="5040000" cy="28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D0B525-9E97-42CD-839A-E3E26B08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99" y="792000"/>
            <a:ext cx="50400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CFC068-0CC9-45F8-82AA-39A3C87C7C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4000" y="1872000"/>
            <a:ext cx="5040312" cy="36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8EF37E5-53D9-40FC-B955-0057E237E39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792000" y="792000"/>
            <a:ext cx="5400000" cy="520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208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146813-0D29-414E-8A18-B79D6D0431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67A12-EAF8-465E-8645-9104742DB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92000" y="792000"/>
            <a:ext cx="5400000" cy="520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2AB69-0EA6-4DA3-B0B4-7C86166645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3999" y="180000"/>
            <a:ext cx="5038725" cy="28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69E21F-B265-4C26-9380-C8AE9B61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99" y="792000"/>
            <a:ext cx="50400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2857E5-40D0-4367-AA8E-ECB0DD0C3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4000" y="1872000"/>
            <a:ext cx="5040312" cy="36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16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5C5ED0-CF19-47CB-BD9D-C12EEAE4BC43}"/>
              </a:ext>
            </a:extLst>
          </p:cNvPr>
          <p:cNvSpPr/>
          <p:nvPr userDrawn="1"/>
        </p:nvSpPr>
        <p:spPr>
          <a:xfrm>
            <a:off x="0" y="792000"/>
            <a:ext cx="5040000" cy="50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146813-0D29-414E-8A18-B79D6D0431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67A12-EAF8-465E-8645-9104742DB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92000" y="792000"/>
            <a:ext cx="5400000" cy="520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2AB69-0EA6-4DA3-B0B4-7C86166645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3999" y="864000"/>
            <a:ext cx="3960000" cy="360000"/>
          </a:xfrm>
        </p:spPr>
        <p:txBody>
          <a:bodyPr t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i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800" i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800" i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800" i="1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69E21F-B265-4C26-9380-C8AE9B61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99" y="2196000"/>
            <a:ext cx="50400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2857E5-40D0-4367-AA8E-ECB0DD0C3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4000" y="3276000"/>
            <a:ext cx="5040312" cy="271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389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67A12-EAF8-465E-8645-9104742DB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92000" y="792000"/>
            <a:ext cx="5400000" cy="520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69E21F-B265-4C26-9380-C8AE9B61C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9569" y="1096792"/>
            <a:ext cx="4055583" cy="540000"/>
          </a:xfrm>
        </p:spPr>
        <p:txBody>
          <a:bodyPr/>
          <a:lstStyle>
            <a:lvl1pPr algn="ctr">
              <a:defRPr sz="18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2857E5-40D0-4367-AA8E-ECB0DD0C3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9569" y="2232000"/>
            <a:ext cx="4055583" cy="1800000"/>
          </a:xfrm>
        </p:spPr>
        <p:txBody>
          <a:bodyPr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i="1"/>
            </a:lvl1pPr>
            <a:lvl2pPr marL="0" indent="0" algn="just">
              <a:lnSpc>
                <a:spcPct val="100000"/>
              </a:lnSpc>
              <a:spcBef>
                <a:spcPts val="0"/>
              </a:spcBef>
              <a:buNone/>
              <a:defRPr sz="1800" i="1"/>
            </a:lvl2pPr>
            <a:lvl3pPr marL="0" indent="0" algn="just">
              <a:lnSpc>
                <a:spcPct val="100000"/>
              </a:lnSpc>
              <a:spcBef>
                <a:spcPts val="0"/>
              </a:spcBef>
              <a:buNone/>
              <a:defRPr sz="1800" i="1"/>
            </a:lvl3pPr>
            <a:lvl4pPr marL="0" indent="0" algn="just">
              <a:lnSpc>
                <a:spcPct val="100000"/>
              </a:lnSpc>
              <a:spcBef>
                <a:spcPts val="0"/>
              </a:spcBef>
              <a:buNone/>
              <a:defRPr sz="1800" i="1"/>
            </a:lvl4pPr>
            <a:lvl5pPr marL="0" indent="0" algn="just">
              <a:lnSpc>
                <a:spcPct val="100000"/>
              </a:lnSpc>
              <a:spcBef>
                <a:spcPts val="0"/>
              </a:spcBef>
              <a:buNone/>
              <a:defRPr sz="1800" i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BDB47-9B7D-4F59-813F-CCECFB04D5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68563" y="4452938"/>
            <a:ext cx="3136900" cy="44767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C76A7-C469-410E-9004-5D5404ED74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99" y="792000"/>
            <a:ext cx="504000" cy="4926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4FCB74-6D90-485A-A543-917EE7D4FD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98576" y="1431687"/>
            <a:ext cx="504000" cy="49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73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2857E5-40D0-4367-AA8E-ECB0DD0C3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73313" y="2232000"/>
            <a:ext cx="4055583" cy="1800000"/>
          </a:xfrm>
        </p:spPr>
        <p:txBody>
          <a:bodyPr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i="1"/>
            </a:lvl1pPr>
            <a:lvl2pPr marL="0" indent="0" algn="just">
              <a:lnSpc>
                <a:spcPct val="100000"/>
              </a:lnSpc>
              <a:spcBef>
                <a:spcPts val="0"/>
              </a:spcBef>
              <a:buNone/>
              <a:defRPr sz="1800" i="1"/>
            </a:lvl2pPr>
            <a:lvl3pPr marL="0" indent="0" algn="just">
              <a:lnSpc>
                <a:spcPct val="100000"/>
              </a:lnSpc>
              <a:spcBef>
                <a:spcPts val="0"/>
              </a:spcBef>
              <a:buNone/>
              <a:defRPr sz="1800" i="1"/>
            </a:lvl3pPr>
            <a:lvl4pPr marL="0" indent="0" algn="just">
              <a:lnSpc>
                <a:spcPct val="100000"/>
              </a:lnSpc>
              <a:spcBef>
                <a:spcPts val="0"/>
              </a:spcBef>
              <a:buNone/>
              <a:defRPr sz="1800" i="1"/>
            </a:lvl4pPr>
            <a:lvl5pPr marL="0" indent="0" algn="just">
              <a:lnSpc>
                <a:spcPct val="100000"/>
              </a:lnSpc>
              <a:spcBef>
                <a:spcPts val="0"/>
              </a:spcBef>
              <a:buNone/>
              <a:defRPr sz="1800" i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BDB47-9B7D-4F59-813F-CCECFB04D5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1996" y="4452938"/>
            <a:ext cx="3136900" cy="44767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C76A7-C469-410E-9004-5D5404ED74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43" y="792000"/>
            <a:ext cx="504000" cy="4926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4FCB74-6D90-485A-A543-917EE7D4FD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22320" y="1431687"/>
            <a:ext cx="504000" cy="49267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CA9BDD9-6B98-44B9-B2CB-9AD76FD1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743" y="792000"/>
            <a:ext cx="4057153" cy="1132362"/>
          </a:xfrm>
        </p:spPr>
        <p:txBody>
          <a:bodyPr/>
          <a:lstStyle>
            <a:lvl1pPr algn="ctr">
              <a:defRPr sz="18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365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ssion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142A2E4-ABBE-481A-AE7C-E3636A96E6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ACA481-AF33-4C1C-8B34-2254364572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1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08AF-1852-4B07-96D2-964F8DF7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7799-DF5B-44FF-9122-03107942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99" y="1872000"/>
            <a:ext cx="10080000" cy="36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A4DB-C31F-4D61-9E72-0A6BF80363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319B1-C833-4FD1-AF3E-353C287FEE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5688" y="182562"/>
            <a:ext cx="5040312" cy="28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953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880C99-3BF6-4E9C-A711-52D3A35FA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7008DF-47FE-4323-9B12-1B1FDF8911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0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335AA7-C091-40EB-94E0-A3A48A20B917}"/>
              </a:ext>
            </a:extLst>
          </p:cNvPr>
          <p:cNvSpPr/>
          <p:nvPr userDrawn="1"/>
        </p:nvSpPr>
        <p:spPr>
          <a:xfrm>
            <a:off x="0" y="3148304"/>
            <a:ext cx="4489923" cy="402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GB" sz="2800" kern="0" noProof="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care.grow.passion</a:t>
            </a:r>
            <a:r>
              <a:rPr lang="en-GB" sz="2800" kern="0" noProof="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BA989-5138-4906-B4A7-96E44CD4D4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51" y="2853604"/>
            <a:ext cx="2807218" cy="90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77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DF31-DB45-4123-ACB8-DE2DC134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6D9F0-ED43-4B97-B3EC-9A59133F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EC314-0495-44E6-B19E-6C2EB65C22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535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91C60-DFA1-4E03-B654-28FEBB96D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58169-4607-4873-A36A-11BDEA316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58B6C-28EE-4C0B-9C32-64DDFD7BD5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776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9F68652-3DB6-4EC5-865A-DDA0A592C2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Xylos Logo">
            <a:extLst>
              <a:ext uri="{FF2B5EF4-FFF2-40B4-BE49-F238E27FC236}">
                <a16:creationId xmlns:a16="http://schemas.microsoft.com/office/drawing/2014/main" id="{12D7DD5D-D9AD-4CD5-8172-EAD060755E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  <p:sp>
        <p:nvSpPr>
          <p:cNvPr id="4" name="Rectangle">
            <a:extLst>
              <a:ext uri="{FF2B5EF4-FFF2-40B4-BE49-F238E27FC236}">
                <a16:creationId xmlns:a16="http://schemas.microsoft.com/office/drawing/2014/main" id="{0A759FAE-B460-4393-9AA8-80560A985C82}"/>
              </a:ext>
            </a:extLst>
          </p:cNvPr>
          <p:cNvSpPr/>
          <p:nvPr userDrawn="1"/>
        </p:nvSpPr>
        <p:spPr>
          <a:xfrm>
            <a:off x="1055688" y="0"/>
            <a:ext cx="5400000" cy="51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B99D16-18BD-444C-96B7-1380C2B03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0982"/>
            <a:ext cx="4608000" cy="360000"/>
          </a:xfrm>
        </p:spPr>
        <p:txBody>
          <a:bodyPr/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297215F-ABF5-4F6B-B20D-168AC52E9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608000" cy="720000"/>
          </a:xfrm>
        </p:spPr>
        <p:txBody>
          <a:bodyPr anchor="t"/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Picture Placeholder">
            <a:extLst>
              <a:ext uri="{FF2B5EF4-FFF2-40B4-BE49-F238E27FC236}">
                <a16:creationId xmlns:a16="http://schemas.microsoft.com/office/drawing/2014/main" id="{40BB389D-1ED3-4B80-B467-4C3D3EB071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92000" y="3214236"/>
            <a:ext cx="3240000" cy="1620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BE" dirty="0"/>
              <a:t>Click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add</a:t>
            </a:r>
            <a:r>
              <a:rPr lang="nl-BE" dirty="0"/>
              <a:t> Client or Partner logo </a:t>
            </a:r>
            <a:endParaRPr lang="en-GB" dirty="0"/>
          </a:p>
        </p:txBody>
      </p:sp>
      <p:sp>
        <p:nvSpPr>
          <p:cNvPr id="12" name="Date Placeholder">
            <a:extLst>
              <a:ext uri="{FF2B5EF4-FFF2-40B4-BE49-F238E27FC236}">
                <a16:creationId xmlns:a16="http://schemas.microsoft.com/office/drawing/2014/main" id="{48BEF85F-FC62-41F3-B5AB-463898A1B0C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388800" y="378619"/>
            <a:ext cx="2743200" cy="365125"/>
          </a:xfrm>
        </p:spPr>
        <p:txBody>
          <a:bodyPr/>
          <a:lstStyle/>
          <a:p>
            <a:fld id="{019A0800-B927-4934-A141-094B2AFB72F3}" type="datetime1">
              <a:rPr lang="en-US" smtClean="0"/>
              <a:t>10/30/2018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489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BF3D963-29AA-46F7-B9D7-577D8CEC6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Xylos Logo">
            <a:extLst>
              <a:ext uri="{FF2B5EF4-FFF2-40B4-BE49-F238E27FC236}">
                <a16:creationId xmlns:a16="http://schemas.microsoft.com/office/drawing/2014/main" id="{12D7DD5D-D9AD-4CD5-8172-EAD060755E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  <p:sp>
        <p:nvSpPr>
          <p:cNvPr id="4" name="Rectangle">
            <a:extLst>
              <a:ext uri="{FF2B5EF4-FFF2-40B4-BE49-F238E27FC236}">
                <a16:creationId xmlns:a16="http://schemas.microsoft.com/office/drawing/2014/main" id="{0A759FAE-B460-4393-9AA8-80560A985C82}"/>
              </a:ext>
            </a:extLst>
          </p:cNvPr>
          <p:cNvSpPr/>
          <p:nvPr userDrawn="1"/>
        </p:nvSpPr>
        <p:spPr>
          <a:xfrm>
            <a:off x="1055688" y="0"/>
            <a:ext cx="5400000" cy="51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B99D16-18BD-444C-96B7-1380C2B03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0982"/>
            <a:ext cx="4608000" cy="360000"/>
          </a:xfrm>
        </p:spPr>
        <p:txBody>
          <a:bodyPr/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297215F-ABF5-4F6B-B20D-168AC52E9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608000" cy="720000"/>
          </a:xfrm>
        </p:spPr>
        <p:txBody>
          <a:bodyPr anchor="t"/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Picture Placeholder">
            <a:extLst>
              <a:ext uri="{FF2B5EF4-FFF2-40B4-BE49-F238E27FC236}">
                <a16:creationId xmlns:a16="http://schemas.microsoft.com/office/drawing/2014/main" id="{40BB389D-1ED3-4B80-B467-4C3D3EB071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92000" y="3214236"/>
            <a:ext cx="3240000" cy="1620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BE" dirty="0"/>
              <a:t>Click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add</a:t>
            </a:r>
            <a:r>
              <a:rPr lang="nl-BE" dirty="0"/>
              <a:t> Client or Partner logo </a:t>
            </a:r>
            <a:endParaRPr lang="en-GB" dirty="0"/>
          </a:p>
        </p:txBody>
      </p:sp>
      <p:sp>
        <p:nvSpPr>
          <p:cNvPr id="12" name="Date Placeholder">
            <a:extLst>
              <a:ext uri="{FF2B5EF4-FFF2-40B4-BE49-F238E27FC236}">
                <a16:creationId xmlns:a16="http://schemas.microsoft.com/office/drawing/2014/main" id="{48BEF85F-FC62-41F3-B5AB-463898A1B0C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388800" y="378619"/>
            <a:ext cx="2743200" cy="365125"/>
          </a:xfrm>
        </p:spPr>
        <p:txBody>
          <a:bodyPr/>
          <a:lstStyle/>
          <a:p>
            <a:fld id="{A1EE421B-DFC1-48E3-9C7E-7B4F8A39C57C}" type="datetime1">
              <a:rPr lang="en-US" smtClean="0"/>
              <a:t>10/30/2018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999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59D18C-C909-427C-8D27-176543DDB3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6561445" cy="691515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93B13-3A1A-4535-8067-A95E6F0B899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133200" y="187837"/>
            <a:ext cx="2736000" cy="360000"/>
          </a:xfrm>
        </p:spPr>
        <p:txBody>
          <a:bodyPr/>
          <a:lstStyle/>
          <a:p>
            <a:fld id="{FA992B0E-4411-4C8A-B8A4-E48ACA1AB347}" type="datetime1">
              <a:rPr lang="en-US" smtClean="0"/>
              <a:t>10/30/2018</a:t>
            </a:fld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1F192-0A5C-4E1B-87AC-11F6A3FF24FE}"/>
              </a:ext>
            </a:extLst>
          </p:cNvPr>
          <p:cNvSpPr txBox="1"/>
          <p:nvPr userDrawn="1"/>
        </p:nvSpPr>
        <p:spPr>
          <a:xfrm>
            <a:off x="4688809" y="617788"/>
            <a:ext cx="169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AGENDA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2453E40-4C2B-4D9D-88BA-BB7628A03E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46875" y="129899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2EA0F34-39FF-41EE-9694-F3024AB08C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46875" y="219877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A89A2FE-CA4C-4346-9369-FE78AFA0D8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46875" y="309855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E91813A-0AA5-4C10-901A-A2453F3581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46875" y="399833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087AD56C-EC2D-462D-98EE-53D2E2BF32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46875" y="489811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884CE1B-5E18-49E8-AC7D-685EC4F27F3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46875" y="5797896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1DF8AB-0641-4DF4-8F21-89B7658B5F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3B7E9F-A19E-4FF6-A927-820D2E9084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1301114"/>
            <a:ext cx="503999" cy="4298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4B1C52-3865-4CA4-9ECD-F761CA62078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2200894"/>
            <a:ext cx="503999" cy="4298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EF2C88-DAD5-4926-B914-9FA6C1E3D21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3100674"/>
            <a:ext cx="503999" cy="4298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6B6CEC8-0CB5-4749-8CC5-B2A18F19A67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4000454"/>
            <a:ext cx="503999" cy="4298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14BF68-5C03-4D26-ABD0-C2188952126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4900234"/>
            <a:ext cx="503999" cy="4298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544680-F6DF-486A-ABF5-3EB66E61695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5800015"/>
            <a:ext cx="503999" cy="4298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94DCA33-F1AA-40B6-A4BC-42DB860A7D3E}"/>
              </a:ext>
            </a:extLst>
          </p:cNvPr>
          <p:cNvSpPr/>
          <p:nvPr userDrawn="1"/>
        </p:nvSpPr>
        <p:spPr>
          <a:xfrm>
            <a:off x="12343465" y="7838"/>
            <a:ext cx="1484501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BE" sz="1000" dirty="0">
                <a:solidFill>
                  <a:sysClr val="windowText" lastClr="000000"/>
                </a:solidFill>
              </a:rPr>
              <a:t>For agenda items </a:t>
            </a:r>
            <a:r>
              <a:rPr lang="nl-BE" sz="1000" dirty="0" err="1">
                <a:solidFill>
                  <a:sysClr val="windowText" lastClr="000000"/>
                </a:solidFill>
              </a:rPr>
              <a:t>numbers</a:t>
            </a:r>
            <a:r>
              <a:rPr lang="nl-BE" sz="1000" dirty="0">
                <a:solidFill>
                  <a:sysClr val="windowText" lastClr="000000"/>
                </a:solidFill>
              </a:rPr>
              <a:t> (max 6): copy paste </a:t>
            </a:r>
            <a:r>
              <a:rPr lang="nl-BE" sz="1000" dirty="0" err="1">
                <a:solidFill>
                  <a:sysClr val="windowText" lastClr="000000"/>
                </a:solidFill>
              </a:rPr>
              <a:t>white</a:t>
            </a:r>
            <a:r>
              <a:rPr lang="nl-BE" sz="1000" dirty="0">
                <a:solidFill>
                  <a:sysClr val="windowText" lastClr="000000"/>
                </a:solidFill>
              </a:rPr>
              <a:t> </a:t>
            </a:r>
            <a:r>
              <a:rPr lang="nl-BE" sz="1000" dirty="0" err="1">
                <a:solidFill>
                  <a:sysClr val="windowText" lastClr="000000"/>
                </a:solidFill>
              </a:rPr>
              <a:t>nbrs</a:t>
            </a:r>
            <a:r>
              <a:rPr lang="nl-BE" sz="1000" dirty="0">
                <a:solidFill>
                  <a:sysClr val="windowText" lastClr="000000"/>
                </a:solidFill>
              </a:rPr>
              <a:t> </a:t>
            </a:r>
            <a:r>
              <a:rPr lang="nl-BE" sz="1000" dirty="0" err="1">
                <a:solidFill>
                  <a:sysClr val="windowText" lastClr="000000"/>
                </a:solidFill>
              </a:rPr>
              <a:t>from</a:t>
            </a:r>
            <a:r>
              <a:rPr lang="nl-BE" sz="1000" dirty="0">
                <a:solidFill>
                  <a:sysClr val="windowText" lastClr="000000"/>
                </a:solidFill>
              </a:rPr>
              <a:t> Slide Master: click </a:t>
            </a:r>
          </a:p>
          <a:p>
            <a:pPr algn="l"/>
            <a:r>
              <a:rPr lang="nl-BE" sz="1000" dirty="0">
                <a:solidFill>
                  <a:sysClr val="windowText" lastClr="000000"/>
                </a:solidFill>
              </a:rPr>
              <a:t>View </a:t>
            </a:r>
            <a:r>
              <a:rPr lang="nl-BE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</a:t>
            </a:r>
            <a:r>
              <a:rPr lang="nl-BE" sz="1000" dirty="0">
                <a:solidFill>
                  <a:sysClr val="windowText" lastClr="000000"/>
                </a:solidFill>
              </a:rPr>
              <a:t> Slide Master </a:t>
            </a:r>
            <a:endParaRPr lang="en-GB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729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DD12211-6DC4-4DA9-852A-4E71528324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754"/>
            <a:ext cx="6561445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93B13-3A1A-4535-8067-A95E6F0B89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766599-7913-41A1-A64F-948C2840D152}" type="datetime1">
              <a:rPr lang="en-US" smtClean="0"/>
              <a:t>10/30/2018</a:t>
            </a:fld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1F192-0A5C-4E1B-87AC-11F6A3FF24FE}"/>
              </a:ext>
            </a:extLst>
          </p:cNvPr>
          <p:cNvSpPr txBox="1"/>
          <p:nvPr userDrawn="1"/>
        </p:nvSpPr>
        <p:spPr>
          <a:xfrm>
            <a:off x="4688809" y="617788"/>
            <a:ext cx="169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AGENDA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2453E40-4C2B-4D9D-88BA-BB7628A03E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46875" y="129899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2EA0F34-39FF-41EE-9694-F3024AB08C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46875" y="219877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A89A2FE-CA4C-4346-9369-FE78AFA0D8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46875" y="309855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E91813A-0AA5-4C10-901A-A2453F3581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46875" y="399833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087AD56C-EC2D-462D-98EE-53D2E2BF32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46875" y="489811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884CE1B-5E18-49E8-AC7D-685EC4F27F3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46875" y="5797896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267DFA-4AC9-4C3D-A963-F855ECB4BA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E0C6E1-B435-429C-960D-83CFA3C8F0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1301114"/>
            <a:ext cx="503999" cy="4298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6985E1-456E-4E74-B266-2C18FB5CF56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2200894"/>
            <a:ext cx="503999" cy="4298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FC647A-E783-45FC-8899-60C778ADA55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3100674"/>
            <a:ext cx="503999" cy="4298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F87E34-6219-4A4A-B877-1678FE00F07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4000454"/>
            <a:ext cx="503999" cy="4298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84F56C-5F21-47B5-964F-8B89ED92931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4900234"/>
            <a:ext cx="503999" cy="4298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242D372-5F03-4769-B20E-D97B1007680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5800015"/>
            <a:ext cx="503999" cy="4298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F305186-CE5A-4D23-A8E2-1FA1F9328301}"/>
              </a:ext>
            </a:extLst>
          </p:cNvPr>
          <p:cNvSpPr/>
          <p:nvPr userDrawn="1"/>
        </p:nvSpPr>
        <p:spPr>
          <a:xfrm>
            <a:off x="12343465" y="7838"/>
            <a:ext cx="1484501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BE" sz="1000" dirty="0">
                <a:solidFill>
                  <a:sysClr val="windowText" lastClr="000000"/>
                </a:solidFill>
              </a:rPr>
              <a:t>For agenda items </a:t>
            </a:r>
            <a:r>
              <a:rPr lang="nl-BE" sz="1000" dirty="0" err="1">
                <a:solidFill>
                  <a:sysClr val="windowText" lastClr="000000"/>
                </a:solidFill>
              </a:rPr>
              <a:t>numbers</a:t>
            </a:r>
            <a:r>
              <a:rPr lang="nl-BE" sz="1000" dirty="0">
                <a:solidFill>
                  <a:sysClr val="windowText" lastClr="000000"/>
                </a:solidFill>
              </a:rPr>
              <a:t> (max 6): copy paste </a:t>
            </a:r>
            <a:r>
              <a:rPr lang="nl-BE" sz="1000" dirty="0" err="1">
                <a:solidFill>
                  <a:sysClr val="windowText" lastClr="000000"/>
                </a:solidFill>
              </a:rPr>
              <a:t>white</a:t>
            </a:r>
            <a:r>
              <a:rPr lang="nl-BE" sz="1000" dirty="0">
                <a:solidFill>
                  <a:sysClr val="windowText" lastClr="000000"/>
                </a:solidFill>
              </a:rPr>
              <a:t> </a:t>
            </a:r>
            <a:r>
              <a:rPr lang="nl-BE" sz="1000" dirty="0" err="1">
                <a:solidFill>
                  <a:sysClr val="windowText" lastClr="000000"/>
                </a:solidFill>
              </a:rPr>
              <a:t>nbrs</a:t>
            </a:r>
            <a:r>
              <a:rPr lang="nl-BE" sz="1000" dirty="0">
                <a:solidFill>
                  <a:sysClr val="windowText" lastClr="000000"/>
                </a:solidFill>
              </a:rPr>
              <a:t> </a:t>
            </a:r>
            <a:r>
              <a:rPr lang="nl-BE" sz="1000" dirty="0" err="1">
                <a:solidFill>
                  <a:sysClr val="windowText" lastClr="000000"/>
                </a:solidFill>
              </a:rPr>
              <a:t>from</a:t>
            </a:r>
            <a:r>
              <a:rPr lang="nl-BE" sz="1000" dirty="0">
                <a:solidFill>
                  <a:sysClr val="windowText" lastClr="000000"/>
                </a:solidFill>
              </a:rPr>
              <a:t> Slide Master: click </a:t>
            </a:r>
          </a:p>
          <a:p>
            <a:pPr algn="l"/>
            <a:r>
              <a:rPr lang="nl-BE" sz="1000" dirty="0">
                <a:solidFill>
                  <a:sysClr val="windowText" lastClr="000000"/>
                </a:solidFill>
              </a:rPr>
              <a:t>View </a:t>
            </a:r>
            <a:r>
              <a:rPr lang="nl-BE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</a:t>
            </a:r>
            <a:r>
              <a:rPr lang="nl-BE" sz="1000" dirty="0">
                <a:solidFill>
                  <a:sysClr val="windowText" lastClr="000000"/>
                </a:solidFill>
              </a:rPr>
              <a:t> Slide Master </a:t>
            </a:r>
            <a:endParaRPr lang="en-GB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6730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ictur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957A90A-6552-4054-8FBE-EE99B19794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262559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97FCA86-0F23-4E3F-BB93-48CDCF6F9A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3999" y="180000"/>
            <a:ext cx="5040000" cy="28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88ADE-51BE-4126-9950-86BD427C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99" y="792000"/>
            <a:ext cx="3240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2D5-A4CB-4BFF-87E5-23BE50C5A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00" y="3321050"/>
            <a:ext cx="4860000" cy="2160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B5C1B-4B7A-4DA7-B7E2-1AEF80B85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3999" y="3321050"/>
            <a:ext cx="4860000" cy="2160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1EE47-8DE8-4217-9A61-E3B7E07B83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25EFA1-93FF-46EC-9F47-7A35547735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918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itle and Content lef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F3F544B-24A7-49BB-9279-ADAC7DED5B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BD1744-7FF6-4DC3-A015-1DEC98018CEF}"/>
              </a:ext>
            </a:extLst>
          </p:cNvPr>
          <p:cNvSpPr/>
          <p:nvPr userDrawn="1"/>
        </p:nvSpPr>
        <p:spPr>
          <a:xfrm>
            <a:off x="0" y="824700"/>
            <a:ext cx="5400000" cy="518723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71855D-9996-4E98-A0CF-2737DC3F75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6030" y="180000"/>
            <a:ext cx="5040000" cy="288000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508AF-1852-4B07-96D2-964F8DF7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1295207"/>
            <a:ext cx="4500000" cy="54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7799-DF5B-44FF-9122-03107942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00" y="2411268"/>
            <a:ext cx="4500000" cy="307037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A4DB-C31F-4D61-9E72-0A6BF80363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574045-B466-430A-BD37-34C5E203BE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4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CFC279-FC66-4D51-994F-1B3003763D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2" b="-194"/>
          <a:stretch/>
        </p:blipFill>
        <p:spPr>
          <a:xfrm>
            <a:off x="-1" y="-32850"/>
            <a:ext cx="6561445" cy="694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93B13-3A1A-4535-8067-A95E6F0B899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132912" y="187838"/>
            <a:ext cx="2736000" cy="360000"/>
          </a:xfrm>
        </p:spPr>
        <p:txBody>
          <a:bodyPr rIns="0"/>
          <a:lstStyle/>
          <a:p>
            <a:fld id="{6EFB6E76-85A8-4716-A1CC-E55A250E10A3}" type="datetime1">
              <a:rPr lang="en-US" smtClean="0"/>
              <a:t>10/30/2018</a:t>
            </a:fld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1F192-0A5C-4E1B-87AC-11F6A3FF24FE}"/>
              </a:ext>
            </a:extLst>
          </p:cNvPr>
          <p:cNvSpPr txBox="1"/>
          <p:nvPr userDrawn="1"/>
        </p:nvSpPr>
        <p:spPr>
          <a:xfrm>
            <a:off x="4688809" y="617788"/>
            <a:ext cx="169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AGENDA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2453E40-4C2B-4D9D-88BA-BB7628A03E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46875" y="129899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2EA0F34-39FF-41EE-9694-F3024AB08C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46875" y="219877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A89A2FE-CA4C-4346-9369-FE78AFA0D8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46875" y="309855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E91813A-0AA5-4C10-901A-A2453F3581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46875" y="399833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087AD56C-EC2D-462D-98EE-53D2E2BF32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46875" y="489811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884CE1B-5E18-49E8-AC7D-685EC4F27F3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46875" y="5797896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DD66F4-3CCD-4475-8F59-749F2074D9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1301114"/>
            <a:ext cx="503999" cy="4298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80BB8E-A6BC-411B-89D8-5B5FF9C4B70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2200894"/>
            <a:ext cx="503999" cy="4298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D9CB22-CFAA-4537-A184-C883A9C7E89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3100674"/>
            <a:ext cx="503999" cy="4298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E4236A-BB7C-418B-9DCD-35BAA38F986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4000454"/>
            <a:ext cx="503999" cy="4298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E88F8C-20E1-4B7F-BA94-AEFDAA6FBF3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4900234"/>
            <a:ext cx="503999" cy="4298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7BF973-3746-4396-BF59-6E1E857A054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5800015"/>
            <a:ext cx="503999" cy="4298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3CED06-1E7F-47B2-9B19-911C91050680}"/>
              </a:ext>
            </a:extLst>
          </p:cNvPr>
          <p:cNvSpPr/>
          <p:nvPr userDrawn="1"/>
        </p:nvSpPr>
        <p:spPr>
          <a:xfrm>
            <a:off x="12343465" y="7838"/>
            <a:ext cx="1484501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BE" sz="1000" dirty="0">
                <a:solidFill>
                  <a:sysClr val="windowText" lastClr="000000"/>
                </a:solidFill>
              </a:rPr>
              <a:t>For agenda items </a:t>
            </a:r>
            <a:r>
              <a:rPr lang="nl-BE" sz="1000" dirty="0" err="1">
                <a:solidFill>
                  <a:sysClr val="windowText" lastClr="000000"/>
                </a:solidFill>
              </a:rPr>
              <a:t>numbers</a:t>
            </a:r>
            <a:r>
              <a:rPr lang="nl-BE" sz="1000" dirty="0">
                <a:solidFill>
                  <a:sysClr val="windowText" lastClr="000000"/>
                </a:solidFill>
              </a:rPr>
              <a:t> (max 6): copy paste </a:t>
            </a:r>
            <a:r>
              <a:rPr lang="nl-BE" sz="1000" dirty="0" err="1">
                <a:solidFill>
                  <a:sysClr val="windowText" lastClr="000000"/>
                </a:solidFill>
              </a:rPr>
              <a:t>white</a:t>
            </a:r>
            <a:r>
              <a:rPr lang="nl-BE" sz="1000" dirty="0">
                <a:solidFill>
                  <a:sysClr val="windowText" lastClr="000000"/>
                </a:solidFill>
              </a:rPr>
              <a:t> </a:t>
            </a:r>
            <a:r>
              <a:rPr lang="nl-BE" sz="1000" dirty="0" err="1">
                <a:solidFill>
                  <a:sysClr val="windowText" lastClr="000000"/>
                </a:solidFill>
              </a:rPr>
              <a:t>nbrs</a:t>
            </a:r>
            <a:r>
              <a:rPr lang="nl-BE" sz="1000" dirty="0">
                <a:solidFill>
                  <a:sysClr val="windowText" lastClr="000000"/>
                </a:solidFill>
              </a:rPr>
              <a:t> </a:t>
            </a:r>
            <a:r>
              <a:rPr lang="nl-BE" sz="1000" dirty="0" err="1">
                <a:solidFill>
                  <a:sysClr val="windowText" lastClr="000000"/>
                </a:solidFill>
              </a:rPr>
              <a:t>from</a:t>
            </a:r>
            <a:r>
              <a:rPr lang="nl-BE" sz="1000" dirty="0">
                <a:solidFill>
                  <a:sysClr val="windowText" lastClr="000000"/>
                </a:solidFill>
              </a:rPr>
              <a:t> Slide Master: click </a:t>
            </a:r>
          </a:p>
          <a:p>
            <a:pPr algn="l"/>
            <a:r>
              <a:rPr lang="nl-BE" sz="1000" dirty="0">
                <a:solidFill>
                  <a:sysClr val="windowText" lastClr="000000"/>
                </a:solidFill>
              </a:rPr>
              <a:t>View </a:t>
            </a:r>
            <a:r>
              <a:rPr lang="nl-BE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</a:t>
            </a:r>
            <a:r>
              <a:rPr lang="nl-BE" sz="1000" dirty="0">
                <a:solidFill>
                  <a:sysClr val="windowText" lastClr="000000"/>
                </a:solidFill>
              </a:rPr>
              <a:t> Slide Master </a:t>
            </a:r>
            <a:endParaRPr lang="en-GB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238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itle and Content lef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01EE34-E546-4870-9035-28545BC470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BD1744-7FF6-4DC3-A015-1DEC98018CEF}"/>
              </a:ext>
            </a:extLst>
          </p:cNvPr>
          <p:cNvSpPr/>
          <p:nvPr userDrawn="1"/>
        </p:nvSpPr>
        <p:spPr>
          <a:xfrm>
            <a:off x="0" y="824700"/>
            <a:ext cx="5400000" cy="518723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71855D-9996-4E98-A0CF-2737DC3F75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6030" y="180000"/>
            <a:ext cx="5040000" cy="288000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508AF-1852-4B07-96D2-964F8DF7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1295207"/>
            <a:ext cx="4500000" cy="54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7799-DF5B-44FF-9122-03107942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00" y="2411268"/>
            <a:ext cx="4500000" cy="307037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A4DB-C31F-4D61-9E72-0A6BF80363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574045-B466-430A-BD37-34C5E203BE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17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146813-0D29-414E-8A18-B79D6D0431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2AB69-0EA6-4DA3-B0B4-7C86166645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3999" y="180000"/>
            <a:ext cx="5038725" cy="31591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69E21F-B265-4C26-9380-C8AE9B61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99" y="792000"/>
            <a:ext cx="5040000" cy="54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2857E5-40D0-4367-AA8E-ECB0DD0C3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4000" y="1872000"/>
            <a:ext cx="5040312" cy="3600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BCE02F-436D-4158-82F0-4967FA4A98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2000" y="792000"/>
            <a:ext cx="5400000" cy="52034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7B433D-6077-4EEF-B025-CC994081E8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2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1CFF-ACD4-4BCC-A71F-77C7B382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1709738"/>
            <a:ext cx="10080625" cy="2880000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2C87-966C-4CA7-AD56-BBA9FF31C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688" y="4607751"/>
            <a:ext cx="10080625" cy="1440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58475-203C-4DEE-B1DA-C00E75BE0B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33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31435B9-D0C9-45A9-AF1D-9D73F10A5F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2628000"/>
          </a:xfrm>
          <a:solidFill>
            <a:schemeClr val="tx1"/>
          </a:solidFill>
          <a:ln>
            <a:noFill/>
          </a:ln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CC53DF-5347-489E-AB20-7F260328C5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3999" y="180000"/>
            <a:ext cx="5040000" cy="28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88ADE-51BE-4126-9950-86BD427C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99" y="792000"/>
            <a:ext cx="10080000" cy="5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2D5-A4CB-4BFF-87E5-23BE50C5A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00" y="3321050"/>
            <a:ext cx="4860000" cy="216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B5C1B-4B7A-4DA7-B7E2-1AEF80B85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3999" y="3321050"/>
            <a:ext cx="4860000" cy="216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1EE47-8DE8-4217-9A61-E3B7E07B83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017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ictur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559964-756F-45A1-8E43-14F9E4392C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2625594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97FCA86-0F23-4E3F-BB93-48CDCF6F9A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3999" y="180000"/>
            <a:ext cx="5040000" cy="28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2D5-A4CB-4BFF-87E5-23BE50C5A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00" y="3321050"/>
            <a:ext cx="4860000" cy="216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B5C1B-4B7A-4DA7-B7E2-1AEF80B85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3999" y="3321050"/>
            <a:ext cx="4860000" cy="216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1EE47-8DE8-4217-9A61-E3B7E07B83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216E0F-A162-471F-B34A-68163D8C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99" y="792000"/>
            <a:ext cx="3240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0632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ylos Banner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AF3B529-E729-4AD1-8DDB-7EBF63A836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26255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88ADE-51BE-4126-9950-86BD427C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2533"/>
            <a:ext cx="4932000" cy="957355"/>
          </a:xfrm>
          <a:solidFill>
            <a:schemeClr val="tx1"/>
          </a:solidFill>
        </p:spPr>
        <p:txBody>
          <a:bodyPr tIns="90000" bIns="90000" anchor="b">
            <a:spAutoFit/>
          </a:bodyPr>
          <a:lstStyle>
            <a:lvl1pPr marL="990600" indent="0"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2D5-A4CB-4BFF-87E5-23BE50C5A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00" y="3321050"/>
            <a:ext cx="4860000" cy="216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B5C1B-4B7A-4DA7-B7E2-1AEF80B85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3999" y="3321050"/>
            <a:ext cx="4860000" cy="216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1EE47-8DE8-4217-9A61-E3B7E07B83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416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orient="horz" pos="7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E916A0-FA0D-43C5-A649-DC0DA7080B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BD1744-7FF6-4DC3-A015-1DEC98018CEF}"/>
              </a:ext>
            </a:extLst>
          </p:cNvPr>
          <p:cNvSpPr/>
          <p:nvPr userDrawn="1"/>
        </p:nvSpPr>
        <p:spPr>
          <a:xfrm>
            <a:off x="0" y="824700"/>
            <a:ext cx="12192000" cy="518723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71855D-9996-4E98-A0CF-2737DC3F75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6030" y="180000"/>
            <a:ext cx="5040000" cy="288000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508AF-1852-4B07-96D2-964F8DF7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99" y="1295207"/>
            <a:ext cx="100800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7799-DF5B-44FF-9122-03107942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99" y="2411268"/>
            <a:ext cx="10080000" cy="30703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A4DB-C31F-4D61-9E72-0A6BF80363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574045-B466-430A-BD37-34C5E203BE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3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89D1D04-F77A-47C6-9D86-C2FF54DE4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BD1744-7FF6-4DC3-A015-1DEC98018CEF}"/>
              </a:ext>
            </a:extLst>
          </p:cNvPr>
          <p:cNvSpPr/>
          <p:nvPr userDrawn="1"/>
        </p:nvSpPr>
        <p:spPr>
          <a:xfrm>
            <a:off x="0" y="824700"/>
            <a:ext cx="5400000" cy="518723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71855D-9996-4E98-A0CF-2737DC3F75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6030" y="180000"/>
            <a:ext cx="5040000" cy="288000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508AF-1852-4B07-96D2-964F8DF7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1295207"/>
            <a:ext cx="45000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7799-DF5B-44FF-9122-03107942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00" y="2411268"/>
            <a:ext cx="4500000" cy="30703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A4DB-C31F-4D61-9E72-0A6BF80363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574045-B466-430A-BD37-34C5E203BE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E4AE3-5395-4455-9380-77AB9BD8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99" y="792000"/>
            <a:ext cx="1008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0462-A3E2-4F5C-B2D4-B8161352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3999" y="1872000"/>
            <a:ext cx="10080000" cy="36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A4122-CDEB-4C3E-8E8C-E8297B98F3C7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96DF7-E507-4EA6-8661-31BA87B77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688" y="6308725"/>
            <a:ext cx="10800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05834-84E8-451C-9F88-6758848B3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0799" y="1878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400A9-9473-4798-BEB7-BE9EC34CC0C1}" type="datetime1">
              <a:rPr lang="en-US" smtClean="0"/>
              <a:t>10/30/2018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01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51" r:id="rId4"/>
    <p:sldLayoutId id="2147483661" r:id="rId5"/>
    <p:sldLayoutId id="2147483683" r:id="rId6"/>
    <p:sldLayoutId id="2147483662" r:id="rId7"/>
    <p:sldLayoutId id="2147483685" r:id="rId8"/>
    <p:sldLayoutId id="2147483689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96" r:id="rId16"/>
    <p:sldLayoutId id="2147483660" r:id="rId17"/>
    <p:sldLayoutId id="2147483695" r:id="rId18"/>
    <p:sldLayoutId id="2147483678" r:id="rId19"/>
    <p:sldLayoutId id="2147483692" r:id="rId20"/>
    <p:sldLayoutId id="2147483693" r:id="rId21"/>
    <p:sldLayoutId id="2147483658" r:id="rId22"/>
    <p:sldLayoutId id="2147483659" r:id="rId2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50000"/>
            <a:lumOff val="50000"/>
          </a:schemeClr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6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360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6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62" userDrawn="1">
          <p15:clr>
            <a:srgbClr val="F26B43"/>
          </p15:clr>
        </p15:guide>
        <p15:guide id="2" pos="665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015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  <p15:guide id="6" orient="horz" pos="504" userDrawn="1">
          <p15:clr>
            <a:srgbClr val="F26B43"/>
          </p15:clr>
        </p15:guide>
        <p15:guide id="7" orient="horz" pos="3453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41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E4AE3-5395-4455-9380-77AB9BD8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99" y="792000"/>
            <a:ext cx="1008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0462-A3E2-4F5C-B2D4-B8161352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3999" y="1872000"/>
            <a:ext cx="10080000" cy="36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96DF7-E507-4EA6-8661-31BA87B77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688" y="6308725"/>
            <a:ext cx="10800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05834-84E8-451C-9F88-6758848B3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33200" y="187838"/>
            <a:ext cx="2736000" cy="360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AB030-56D1-41E0-8603-BB917C6D5048}" type="datetime1">
              <a:rPr lang="en-US" smtClean="0"/>
              <a:t>10/30/2018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99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0" r:id="rId2"/>
    <p:sldLayoutId id="2147483681" r:id="rId3"/>
    <p:sldLayoutId id="2147483682" r:id="rId4"/>
    <p:sldLayoutId id="2147483687" r:id="rId5"/>
    <p:sldLayoutId id="2147483690" r:id="rId6"/>
    <p:sldLayoutId id="2147483691" r:id="rId7"/>
    <p:sldLayoutId id="2147483694" r:id="rId8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50000"/>
            <a:lumOff val="50000"/>
          </a:schemeClr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6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360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6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62">
          <p15:clr>
            <a:srgbClr val="F26B43"/>
          </p15:clr>
        </p15:guide>
        <p15:guide id="2" pos="665">
          <p15:clr>
            <a:srgbClr val="F26B43"/>
          </p15:clr>
        </p15:guide>
        <p15:guide id="3" pos="3840">
          <p15:clr>
            <a:srgbClr val="F26B43"/>
          </p15:clr>
        </p15:guide>
        <p15:guide id="4" pos="7015">
          <p15:clr>
            <a:srgbClr val="F26B43"/>
          </p15:clr>
        </p15:guide>
        <p15:guide id="5" orient="horz" pos="845">
          <p15:clr>
            <a:srgbClr val="F26B43"/>
          </p15:clr>
        </p15:guide>
        <p15:guide id="6" orient="horz" pos="504">
          <p15:clr>
            <a:srgbClr val="F26B43"/>
          </p15:clr>
        </p15:guide>
        <p15:guide id="7" orient="horz" pos="3453">
          <p15:clr>
            <a:srgbClr val="F26B43"/>
          </p15:clr>
        </p15:guide>
        <p15:guide id="8" orient="horz" pos="3974">
          <p15:clr>
            <a:srgbClr val="F26B43"/>
          </p15:clr>
        </p15:guide>
        <p15:guide id="9" orient="horz" pos="41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F64DB53-8BD7-410D-83DE-06C4762831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Hands-on introductory course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2CB620-2759-46C1-92ED-8AAE95C48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9231"/>
            <a:ext cx="4608000" cy="963132"/>
          </a:xfrm>
        </p:spPr>
        <p:txBody>
          <a:bodyPr/>
          <a:lstStyle/>
          <a:p>
            <a:r>
              <a:rPr lang="en-GB" dirty="0"/>
              <a:t>AI AND MACHINE LEARNING</a:t>
            </a:r>
            <a:br>
              <a:rPr lang="en-GB" dirty="0"/>
            </a:b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0A1F55-8A74-43F0-A4D9-C3FAEE50C7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B381C-944E-46A3-B1D8-5EF6A8F1CC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25CC14B-D7DD-499A-B5A5-B501680FB438}" type="datetime1">
              <a:rPr lang="en-US" smtClean="0"/>
              <a:t>10/30/2018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23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D4BE-8FDF-4A66-8996-19D2AD66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nl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F6447-1EF7-4977-A9C0-7E9C4ABDC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600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EEDF-DF8F-4116-875F-2313F7E2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and supervised learning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8C61-66F9-44A5-9E14-71697ED9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Supervised learning</a:t>
            </a:r>
          </a:p>
          <a:p>
            <a:pPr lvl="1"/>
            <a:r>
              <a:rPr lang="en-GB" dirty="0"/>
              <a:t>feed </a:t>
            </a:r>
            <a:r>
              <a:rPr lang="en-GB" b="1" dirty="0"/>
              <a:t>labelled</a:t>
            </a:r>
            <a:r>
              <a:rPr lang="en-GB" dirty="0"/>
              <a:t> training data (features + labels/value) to a model</a:t>
            </a:r>
          </a:p>
          <a:p>
            <a:pPr lvl="1"/>
            <a:r>
              <a:rPr lang="en-GB" dirty="0"/>
              <a:t>using the model, predict the label/value of new data based on the features</a:t>
            </a:r>
          </a:p>
          <a:p>
            <a:pPr lvl="1"/>
            <a:r>
              <a:rPr lang="en-GB" dirty="0"/>
              <a:t>everything in this course is supervised, except for clustering</a:t>
            </a:r>
          </a:p>
          <a:p>
            <a:pPr lvl="1"/>
            <a:endParaRPr lang="en-GB" dirty="0"/>
          </a:p>
          <a:p>
            <a:r>
              <a:rPr lang="en-GB" dirty="0"/>
              <a:t>Unsupervised learning</a:t>
            </a:r>
          </a:p>
          <a:p>
            <a:pPr lvl="1"/>
            <a:r>
              <a:rPr lang="en-GB" dirty="0"/>
              <a:t>training data is </a:t>
            </a:r>
            <a:r>
              <a:rPr lang="en-GB" b="1" dirty="0"/>
              <a:t>not labelled</a:t>
            </a:r>
            <a:endParaRPr lang="en-GB" dirty="0"/>
          </a:p>
          <a:p>
            <a:pPr lvl="1"/>
            <a:r>
              <a:rPr lang="en-GB" dirty="0"/>
              <a:t>example: clustering (e.g. finding </a:t>
            </a:r>
          </a:p>
          <a:p>
            <a:pPr marL="360000" lvl="1" indent="0">
              <a:buNone/>
            </a:pPr>
            <a:r>
              <a:rPr lang="en-GB" dirty="0"/>
              <a:t>     similar products, ...)</a:t>
            </a:r>
          </a:p>
          <a:p>
            <a:pPr lvl="1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0F367-E2A8-478E-ACFB-5F12625FBD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0B363F-9FAA-4742-8937-F6BC081D0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71" y="3678024"/>
            <a:ext cx="4144079" cy="237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5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FE97-7D7A-4399-AB5D-46537847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54AA-2F7D-4F77-910B-908675B7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4AA51-449A-42C0-B913-D73C179F67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450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109911"/>
      </p:ext>
    </p:extLst>
  </p:cSld>
  <p:clrMapOvr>
    <a:masterClrMapping/>
  </p:clrMapOvr>
</p:sld>
</file>

<file path=ppt/theme/theme1.xml><?xml version="1.0" encoding="utf-8"?>
<a:theme xmlns:a="http://schemas.openxmlformats.org/drawingml/2006/main" name="Xylos 2018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ABC3D5"/>
      </a:lt2>
      <a:accent1>
        <a:srgbClr val="000000"/>
      </a:accent1>
      <a:accent2>
        <a:srgbClr val="BACCEA"/>
      </a:accent2>
      <a:accent3>
        <a:srgbClr val="ACC335"/>
      </a:accent3>
      <a:accent4>
        <a:srgbClr val="E7EEB4"/>
      </a:accent4>
      <a:accent5>
        <a:srgbClr val="AABDE2"/>
      </a:accent5>
      <a:accent6>
        <a:srgbClr val="A1A1A1"/>
      </a:accent6>
      <a:hlink>
        <a:srgbClr val="0071BC"/>
      </a:hlink>
      <a:folHlink>
        <a:srgbClr val="0071BC"/>
      </a:folHlink>
    </a:clrScheme>
    <a:fontScheme name="Xylos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Xylos Template 2018.potx" id="{5B8FD948-1309-4EA7-A6F9-1C4ACB46363A}" vid="{A75E39E0-0B87-464D-8FC3-C442FAE58B50}"/>
    </a:ext>
  </a:extLst>
</a:theme>
</file>

<file path=ppt/theme/theme2.xml><?xml version="1.0" encoding="utf-8"?>
<a:theme xmlns:a="http://schemas.openxmlformats.org/drawingml/2006/main" name="Xylos Alternative slide deck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ABC3D5"/>
      </a:lt2>
      <a:accent1>
        <a:srgbClr val="000000"/>
      </a:accent1>
      <a:accent2>
        <a:srgbClr val="BACCEA"/>
      </a:accent2>
      <a:accent3>
        <a:srgbClr val="ACC335"/>
      </a:accent3>
      <a:accent4>
        <a:srgbClr val="E7EEB4"/>
      </a:accent4>
      <a:accent5>
        <a:srgbClr val="AABDE2"/>
      </a:accent5>
      <a:accent6>
        <a:srgbClr val="A1A1A1"/>
      </a:accent6>
      <a:hlink>
        <a:srgbClr val="0071BC"/>
      </a:hlink>
      <a:folHlink>
        <a:srgbClr val="0071BC"/>
      </a:folHlink>
    </a:clrScheme>
    <a:fontScheme name="Xylos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Xylos Template 2018.potx" id="{5B8FD948-1309-4EA7-A6F9-1C4ACB46363A}" vid="{34140026-7136-48A6-9C42-ACEEC3E187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Xylos Template 2018</Template>
  <TotalTime>0</TotalTime>
  <Words>102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</vt:lpstr>
      <vt:lpstr>Microsoft Sans Serif</vt:lpstr>
      <vt:lpstr>Wingdings</vt:lpstr>
      <vt:lpstr>Xylos 2018</vt:lpstr>
      <vt:lpstr>Xylos Alternative slide deck</vt:lpstr>
      <vt:lpstr>AI AND MACHINE LEARNING </vt:lpstr>
      <vt:lpstr>CLUSTERING</vt:lpstr>
      <vt:lpstr>Unsupervised and supervised learning </vt:lpstr>
      <vt:lpstr>Clustering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2018-09-25T11:38:03Z</dcterms:created>
  <dcterms:modified xsi:type="dcterms:W3CDTF">2018-10-30T10:54:46Z</dcterms:modified>
</cp:coreProperties>
</file>