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21945600"/>
  <p:notesSz cx="6858000" cy="9144000"/>
  <p:defaultTextStyle>
    <a:defPPr>
      <a:defRPr lang="en-US"/>
    </a:defPPr>
    <a:lvl1pPr algn="l" rtl="0" fontAlgn="base">
      <a:spcBef>
        <a:spcPct val="0"/>
      </a:spcBef>
      <a:spcAft>
        <a:spcPct val="0"/>
      </a:spcAft>
      <a:defRPr sz="3000" kern="1200">
        <a:solidFill>
          <a:schemeClr val="tx1"/>
        </a:solidFill>
        <a:latin typeface="Arial" charset="0"/>
        <a:ea typeface="+mn-ea"/>
        <a:cs typeface="+mn-cs"/>
      </a:defRPr>
    </a:lvl1pPr>
    <a:lvl2pPr marL="457200" algn="l" rtl="0" fontAlgn="base">
      <a:spcBef>
        <a:spcPct val="0"/>
      </a:spcBef>
      <a:spcAft>
        <a:spcPct val="0"/>
      </a:spcAft>
      <a:defRPr sz="3000" kern="1200">
        <a:solidFill>
          <a:schemeClr val="tx1"/>
        </a:solidFill>
        <a:latin typeface="Arial" charset="0"/>
        <a:ea typeface="+mn-ea"/>
        <a:cs typeface="+mn-cs"/>
      </a:defRPr>
    </a:lvl2pPr>
    <a:lvl3pPr marL="914400" algn="l" rtl="0" fontAlgn="base">
      <a:spcBef>
        <a:spcPct val="0"/>
      </a:spcBef>
      <a:spcAft>
        <a:spcPct val="0"/>
      </a:spcAft>
      <a:defRPr sz="3000" kern="1200">
        <a:solidFill>
          <a:schemeClr val="tx1"/>
        </a:solidFill>
        <a:latin typeface="Arial" charset="0"/>
        <a:ea typeface="+mn-ea"/>
        <a:cs typeface="+mn-cs"/>
      </a:defRPr>
    </a:lvl3pPr>
    <a:lvl4pPr marL="1371600" algn="l" rtl="0" fontAlgn="base">
      <a:spcBef>
        <a:spcPct val="0"/>
      </a:spcBef>
      <a:spcAft>
        <a:spcPct val="0"/>
      </a:spcAft>
      <a:defRPr sz="3000" kern="1200">
        <a:solidFill>
          <a:schemeClr val="tx1"/>
        </a:solidFill>
        <a:latin typeface="Arial" charset="0"/>
        <a:ea typeface="+mn-ea"/>
        <a:cs typeface="+mn-cs"/>
      </a:defRPr>
    </a:lvl4pPr>
    <a:lvl5pPr marL="1828800" algn="l" rtl="0" fontAlgn="base">
      <a:spcBef>
        <a:spcPct val="0"/>
      </a:spcBef>
      <a:spcAft>
        <a:spcPct val="0"/>
      </a:spcAft>
      <a:defRPr sz="3000" kern="1200">
        <a:solidFill>
          <a:schemeClr val="tx1"/>
        </a:solidFill>
        <a:latin typeface="Arial" charset="0"/>
        <a:ea typeface="+mn-ea"/>
        <a:cs typeface="+mn-cs"/>
      </a:defRPr>
    </a:lvl5pPr>
    <a:lvl6pPr marL="2286000" algn="l" defTabSz="914400" rtl="0" eaLnBrk="1" latinLnBrk="0" hangingPunct="1">
      <a:defRPr sz="3000" kern="1200">
        <a:solidFill>
          <a:schemeClr val="tx1"/>
        </a:solidFill>
        <a:latin typeface="Arial" charset="0"/>
        <a:ea typeface="+mn-ea"/>
        <a:cs typeface="+mn-cs"/>
      </a:defRPr>
    </a:lvl6pPr>
    <a:lvl7pPr marL="2743200" algn="l" defTabSz="914400" rtl="0" eaLnBrk="1" latinLnBrk="0" hangingPunct="1">
      <a:defRPr sz="3000" kern="1200">
        <a:solidFill>
          <a:schemeClr val="tx1"/>
        </a:solidFill>
        <a:latin typeface="Arial" charset="0"/>
        <a:ea typeface="+mn-ea"/>
        <a:cs typeface="+mn-cs"/>
      </a:defRPr>
    </a:lvl7pPr>
    <a:lvl8pPr marL="3200400" algn="l" defTabSz="914400" rtl="0" eaLnBrk="1" latinLnBrk="0" hangingPunct="1">
      <a:defRPr sz="3000" kern="1200">
        <a:solidFill>
          <a:schemeClr val="tx1"/>
        </a:solidFill>
        <a:latin typeface="Arial" charset="0"/>
        <a:ea typeface="+mn-ea"/>
        <a:cs typeface="+mn-cs"/>
      </a:defRPr>
    </a:lvl8pPr>
    <a:lvl9pPr marL="3657600" algn="l" defTabSz="914400" rtl="0" eaLnBrk="1" latinLnBrk="0" hangingPunct="1">
      <a:defRPr sz="3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76E"/>
    <a:srgbClr val="D1F0EF"/>
    <a:srgbClr val="008080"/>
    <a:srgbClr val="DDDDDD"/>
    <a:srgbClr val="336600"/>
    <a:srgbClr val="669900"/>
    <a:srgbClr val="87C5CB"/>
    <a:srgbClr val="5BFFFF"/>
    <a:srgbClr val="8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30" d="100"/>
          <a:sy n="30" d="100"/>
        </p:scale>
        <p:origin x="-114" y="-282"/>
      </p:cViewPr>
      <p:guideLst>
        <p:guide orient="horz" pos="6912"/>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0" y="685800"/>
            <a:ext cx="6858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vl1pPr>
          </a:lstStyle>
          <a:p>
            <a:pPr>
              <a:defRPr/>
            </a:pPr>
            <a:fld id="{DB718D19-92D9-4CDD-90FE-D65F03CD446F}" type="slidenum">
              <a:rPr lang="en-US"/>
              <a:pPr>
                <a:defRPr/>
              </a:pPr>
              <a:t>‹nr.›</a:t>
            </a:fld>
            <a:endParaRPr lang="en-US"/>
          </a:p>
        </p:txBody>
      </p:sp>
    </p:spTree>
    <p:extLst>
      <p:ext uri="{BB962C8B-B14F-4D97-AF65-F5344CB8AC3E}">
        <p14:creationId xmlns:p14="http://schemas.microsoft.com/office/powerpoint/2010/main" val="8337901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tx1"/>
                </a:solidFill>
                <a:latin typeface="Arial" charset="0"/>
              </a:defRPr>
            </a:lvl1pPr>
            <a:lvl2pPr marL="742950" indent="-285750" eaLnBrk="0" hangingPunct="0">
              <a:defRPr sz="3000">
                <a:solidFill>
                  <a:schemeClr val="tx1"/>
                </a:solidFill>
                <a:latin typeface="Arial" charset="0"/>
              </a:defRPr>
            </a:lvl2pPr>
            <a:lvl3pPr marL="1143000" indent="-228600" eaLnBrk="0" hangingPunct="0">
              <a:defRPr sz="3000">
                <a:solidFill>
                  <a:schemeClr val="tx1"/>
                </a:solidFill>
                <a:latin typeface="Arial" charset="0"/>
              </a:defRPr>
            </a:lvl3pPr>
            <a:lvl4pPr marL="1600200" indent="-228600" eaLnBrk="0" hangingPunct="0">
              <a:defRPr sz="3000">
                <a:solidFill>
                  <a:schemeClr val="tx1"/>
                </a:solidFill>
                <a:latin typeface="Arial" charset="0"/>
              </a:defRPr>
            </a:lvl4pPr>
            <a:lvl5pPr marL="2057400" indent="-228600" eaLnBrk="0" hangingPunct="0">
              <a:defRPr sz="3000">
                <a:solidFill>
                  <a:schemeClr val="tx1"/>
                </a:solidFill>
                <a:latin typeface="Arial" charset="0"/>
              </a:defRPr>
            </a:lvl5pPr>
            <a:lvl6pPr marL="2514600" indent="-228600" eaLnBrk="0" fontAlgn="base" hangingPunct="0">
              <a:spcBef>
                <a:spcPct val="0"/>
              </a:spcBef>
              <a:spcAft>
                <a:spcPct val="0"/>
              </a:spcAft>
              <a:defRPr sz="3000">
                <a:solidFill>
                  <a:schemeClr val="tx1"/>
                </a:solidFill>
                <a:latin typeface="Arial" charset="0"/>
              </a:defRPr>
            </a:lvl6pPr>
            <a:lvl7pPr marL="2971800" indent="-228600" eaLnBrk="0" fontAlgn="base" hangingPunct="0">
              <a:spcBef>
                <a:spcPct val="0"/>
              </a:spcBef>
              <a:spcAft>
                <a:spcPct val="0"/>
              </a:spcAft>
              <a:defRPr sz="3000">
                <a:solidFill>
                  <a:schemeClr val="tx1"/>
                </a:solidFill>
                <a:latin typeface="Arial" charset="0"/>
              </a:defRPr>
            </a:lvl7pPr>
            <a:lvl8pPr marL="3429000" indent="-228600" eaLnBrk="0" fontAlgn="base" hangingPunct="0">
              <a:spcBef>
                <a:spcPct val="0"/>
              </a:spcBef>
              <a:spcAft>
                <a:spcPct val="0"/>
              </a:spcAft>
              <a:defRPr sz="3000">
                <a:solidFill>
                  <a:schemeClr val="tx1"/>
                </a:solidFill>
                <a:latin typeface="Arial" charset="0"/>
              </a:defRPr>
            </a:lvl8pPr>
            <a:lvl9pPr marL="3886200" indent="-228600" eaLnBrk="0" fontAlgn="base" hangingPunct="0">
              <a:spcBef>
                <a:spcPct val="0"/>
              </a:spcBef>
              <a:spcAft>
                <a:spcPct val="0"/>
              </a:spcAft>
              <a:defRPr sz="3000">
                <a:solidFill>
                  <a:schemeClr val="tx1"/>
                </a:solidFill>
                <a:latin typeface="Arial" charset="0"/>
              </a:defRPr>
            </a:lvl9pPr>
          </a:lstStyle>
          <a:p>
            <a:pPr eaLnBrk="1" hangingPunct="1"/>
            <a:fld id="{AF50D761-B989-4409-A511-8397C5118E12}" type="slidenum">
              <a:rPr lang="en-US" sz="1200" smtClean="0"/>
              <a:pPr eaLnBrk="1" hangingPunct="1"/>
              <a:t>1</a:t>
            </a:fld>
            <a:endParaRPr lang="en-US" sz="1200" smtClean="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6816725"/>
            <a:ext cx="37306250" cy="47053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2436475"/>
            <a:ext cx="30724475" cy="56070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364F068-29C1-4514-9AD6-32C9D52D8365}" type="slidenum">
              <a:rPr lang="en-US"/>
              <a:pPr>
                <a:defRPr/>
              </a:pPr>
              <a:t>‹nr.›</a:t>
            </a:fld>
            <a:endParaRPr lang="en-US"/>
          </a:p>
        </p:txBody>
      </p:sp>
    </p:spTree>
    <p:extLst>
      <p:ext uri="{BB962C8B-B14F-4D97-AF65-F5344CB8AC3E}">
        <p14:creationId xmlns:p14="http://schemas.microsoft.com/office/powerpoint/2010/main" val="1581429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D04B232-6E77-40AD-856D-4463C9370214}" type="slidenum">
              <a:rPr lang="en-US"/>
              <a:pPr>
                <a:defRPr/>
              </a:pPr>
              <a:t>‹nr.›</a:t>
            </a:fld>
            <a:endParaRPr lang="en-US"/>
          </a:p>
        </p:txBody>
      </p:sp>
    </p:spTree>
    <p:extLst>
      <p:ext uri="{BB962C8B-B14F-4D97-AF65-F5344CB8AC3E}">
        <p14:creationId xmlns:p14="http://schemas.microsoft.com/office/powerpoint/2010/main" val="3142570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877888"/>
            <a:ext cx="9875837" cy="187261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3925" y="877888"/>
            <a:ext cx="29475113" cy="187261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04BC8A7-27C5-4B0F-BB9A-99B238E08B56}" type="slidenum">
              <a:rPr lang="en-US"/>
              <a:pPr>
                <a:defRPr/>
              </a:pPr>
              <a:t>‹nr.›</a:t>
            </a:fld>
            <a:endParaRPr lang="en-US"/>
          </a:p>
        </p:txBody>
      </p:sp>
    </p:spTree>
    <p:extLst>
      <p:ext uri="{BB962C8B-B14F-4D97-AF65-F5344CB8AC3E}">
        <p14:creationId xmlns:p14="http://schemas.microsoft.com/office/powerpoint/2010/main" val="3315391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2193925" y="877888"/>
            <a:ext cx="39503350" cy="3657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193925" y="5119688"/>
            <a:ext cx="19675475" cy="14484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22021800" y="5119688"/>
            <a:ext cx="19675475" cy="14484350"/>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41EEDB3-9C67-4BB7-9633-CD8133C0C082}" type="slidenum">
              <a:rPr lang="en-US"/>
              <a:pPr>
                <a:defRPr/>
              </a:pPr>
              <a:t>‹nr.›</a:t>
            </a:fld>
            <a:endParaRPr lang="en-US"/>
          </a:p>
        </p:txBody>
      </p:sp>
    </p:spTree>
    <p:extLst>
      <p:ext uri="{BB962C8B-B14F-4D97-AF65-F5344CB8AC3E}">
        <p14:creationId xmlns:p14="http://schemas.microsoft.com/office/powerpoint/2010/main" val="4116329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002C022-7117-4A25-9B96-D27BCE77E090}" type="slidenum">
              <a:rPr lang="en-US"/>
              <a:pPr>
                <a:defRPr/>
              </a:pPr>
              <a:t>‹nr.›</a:t>
            </a:fld>
            <a:endParaRPr lang="en-US"/>
          </a:p>
        </p:txBody>
      </p:sp>
    </p:spTree>
    <p:extLst>
      <p:ext uri="{BB962C8B-B14F-4D97-AF65-F5344CB8AC3E}">
        <p14:creationId xmlns:p14="http://schemas.microsoft.com/office/powerpoint/2010/main" val="2479331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14101763"/>
            <a:ext cx="37307838" cy="43592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9301163"/>
            <a:ext cx="37307838" cy="4800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C7B8345-9D7A-4C9C-BAA0-0F69B36E7F56}" type="slidenum">
              <a:rPr lang="en-US"/>
              <a:pPr>
                <a:defRPr/>
              </a:pPr>
              <a:t>‹nr.›</a:t>
            </a:fld>
            <a:endParaRPr lang="en-US"/>
          </a:p>
        </p:txBody>
      </p:sp>
    </p:spTree>
    <p:extLst>
      <p:ext uri="{BB962C8B-B14F-4D97-AF65-F5344CB8AC3E}">
        <p14:creationId xmlns:p14="http://schemas.microsoft.com/office/powerpoint/2010/main" val="3427152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3925" y="5119688"/>
            <a:ext cx="19675475" cy="14484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1800" y="5119688"/>
            <a:ext cx="19675475" cy="14484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A53FA0B-86E5-4BB5-9D07-61E130501927}" type="slidenum">
              <a:rPr lang="en-US"/>
              <a:pPr>
                <a:defRPr/>
              </a:pPr>
              <a:t>‹nr.›</a:t>
            </a:fld>
            <a:endParaRPr lang="en-US"/>
          </a:p>
        </p:txBody>
      </p:sp>
    </p:spTree>
    <p:extLst>
      <p:ext uri="{BB962C8B-B14F-4D97-AF65-F5344CB8AC3E}">
        <p14:creationId xmlns:p14="http://schemas.microsoft.com/office/powerpoint/2010/main" val="3397450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879475"/>
            <a:ext cx="39503350" cy="3657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4911725"/>
            <a:ext cx="19392900" cy="20478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6959600"/>
            <a:ext cx="19392900" cy="12644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4911725"/>
            <a:ext cx="19400837" cy="20478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6959600"/>
            <a:ext cx="19400837" cy="12644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8B60E35-0B87-400D-8590-007E1A310D75}" type="slidenum">
              <a:rPr lang="en-US"/>
              <a:pPr>
                <a:defRPr/>
              </a:pPr>
              <a:t>‹nr.›</a:t>
            </a:fld>
            <a:endParaRPr lang="en-US"/>
          </a:p>
        </p:txBody>
      </p:sp>
    </p:spTree>
    <p:extLst>
      <p:ext uri="{BB962C8B-B14F-4D97-AF65-F5344CB8AC3E}">
        <p14:creationId xmlns:p14="http://schemas.microsoft.com/office/powerpoint/2010/main" val="2502541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78EA644-93D7-413D-A7AA-5942AC29162B}" type="slidenum">
              <a:rPr lang="en-US"/>
              <a:pPr>
                <a:defRPr/>
              </a:pPr>
              <a:t>‹nr.›</a:t>
            </a:fld>
            <a:endParaRPr lang="en-US"/>
          </a:p>
        </p:txBody>
      </p:sp>
    </p:spTree>
    <p:extLst>
      <p:ext uri="{BB962C8B-B14F-4D97-AF65-F5344CB8AC3E}">
        <p14:creationId xmlns:p14="http://schemas.microsoft.com/office/powerpoint/2010/main" val="1177633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16B208A-6F50-496A-A1DD-3008DA46FCB5}" type="slidenum">
              <a:rPr lang="en-US"/>
              <a:pPr>
                <a:defRPr/>
              </a:pPr>
              <a:t>‹nr.›</a:t>
            </a:fld>
            <a:endParaRPr lang="en-US"/>
          </a:p>
        </p:txBody>
      </p:sp>
    </p:spTree>
    <p:extLst>
      <p:ext uri="{BB962C8B-B14F-4D97-AF65-F5344CB8AC3E}">
        <p14:creationId xmlns:p14="http://schemas.microsoft.com/office/powerpoint/2010/main" val="2698151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873125"/>
            <a:ext cx="14439900" cy="371951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873125"/>
            <a:ext cx="24536400" cy="187309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4592638"/>
            <a:ext cx="14439900" cy="150114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268E67D-17D9-4493-86A8-DD4AFA5139C4}" type="slidenum">
              <a:rPr lang="en-US"/>
              <a:pPr>
                <a:defRPr/>
              </a:pPr>
              <a:t>‹nr.›</a:t>
            </a:fld>
            <a:endParaRPr lang="en-US"/>
          </a:p>
        </p:txBody>
      </p:sp>
    </p:spTree>
    <p:extLst>
      <p:ext uri="{BB962C8B-B14F-4D97-AF65-F5344CB8AC3E}">
        <p14:creationId xmlns:p14="http://schemas.microsoft.com/office/powerpoint/2010/main" val="2053913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15362238"/>
            <a:ext cx="26335037" cy="181292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1960563"/>
            <a:ext cx="26335037" cy="131683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602663" y="17175163"/>
            <a:ext cx="26335037" cy="25765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A0FA9B5-431B-42DA-B018-3503077612BC}" type="slidenum">
              <a:rPr lang="en-US"/>
              <a:pPr>
                <a:defRPr/>
              </a:pPr>
              <a:t>‹nr.›</a:t>
            </a:fld>
            <a:endParaRPr lang="en-US"/>
          </a:p>
        </p:txBody>
      </p:sp>
    </p:spTree>
    <p:extLst>
      <p:ext uri="{BB962C8B-B14F-4D97-AF65-F5344CB8AC3E}">
        <p14:creationId xmlns:p14="http://schemas.microsoft.com/office/powerpoint/2010/main" val="1697115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3925" y="877888"/>
            <a:ext cx="3950335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6203" tIns="188102" rIns="376203" bIns="188102"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193925" y="5119688"/>
            <a:ext cx="39503350" cy="144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6203" tIns="188102" rIns="376203" bIns="18810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193925" y="19985038"/>
            <a:ext cx="10242550" cy="1524000"/>
          </a:xfrm>
          <a:prstGeom prst="rect">
            <a:avLst/>
          </a:prstGeom>
          <a:noFill/>
          <a:ln>
            <a:noFill/>
          </a:ln>
          <a:effectLst/>
          <a:extLst/>
        </p:spPr>
        <p:txBody>
          <a:bodyPr vert="horz" wrap="square" lIns="376203" tIns="188102" rIns="376203" bIns="188102" numCol="1" anchor="t" anchorCtr="0" compatLnSpc="1">
            <a:prstTxWarp prst="textNoShape">
              <a:avLst/>
            </a:prstTxWarp>
          </a:bodyPr>
          <a:lstStyle>
            <a:lvl1pPr>
              <a:defRPr sz="5700" smtClean="0"/>
            </a:lvl1pPr>
          </a:lstStyle>
          <a:p>
            <a:pPr>
              <a:defRPr/>
            </a:pPr>
            <a:endParaRPr lang="en-US"/>
          </a:p>
        </p:txBody>
      </p:sp>
      <p:sp>
        <p:nvSpPr>
          <p:cNvPr id="1029" name="Rectangle 5"/>
          <p:cNvSpPr>
            <a:spLocks noGrp="1" noChangeArrowheads="1"/>
          </p:cNvSpPr>
          <p:nvPr>
            <p:ph type="ftr" sz="quarter" idx="3"/>
          </p:nvPr>
        </p:nvSpPr>
        <p:spPr bwMode="auto">
          <a:xfrm>
            <a:off x="14995525" y="19985038"/>
            <a:ext cx="13900150" cy="1524000"/>
          </a:xfrm>
          <a:prstGeom prst="rect">
            <a:avLst/>
          </a:prstGeom>
          <a:noFill/>
          <a:ln>
            <a:noFill/>
          </a:ln>
          <a:effectLst/>
          <a:extLst/>
        </p:spPr>
        <p:txBody>
          <a:bodyPr vert="horz" wrap="square" lIns="376203" tIns="188102" rIns="376203" bIns="188102" numCol="1" anchor="t" anchorCtr="0" compatLnSpc="1">
            <a:prstTxWarp prst="textNoShape">
              <a:avLst/>
            </a:prstTxWarp>
          </a:bodyPr>
          <a:lstStyle>
            <a:lvl1pPr algn="ctr">
              <a:defRPr sz="5700" smtClean="0"/>
            </a:lvl1pPr>
          </a:lstStyle>
          <a:p>
            <a:pPr>
              <a:defRPr/>
            </a:pPr>
            <a:endParaRPr lang="en-US"/>
          </a:p>
        </p:txBody>
      </p:sp>
      <p:sp>
        <p:nvSpPr>
          <p:cNvPr id="1030" name="Rectangle 6"/>
          <p:cNvSpPr>
            <a:spLocks noGrp="1" noChangeArrowheads="1"/>
          </p:cNvSpPr>
          <p:nvPr>
            <p:ph type="sldNum" sz="quarter" idx="4"/>
          </p:nvPr>
        </p:nvSpPr>
        <p:spPr bwMode="auto">
          <a:xfrm>
            <a:off x="31454725" y="19985038"/>
            <a:ext cx="10242550" cy="1524000"/>
          </a:xfrm>
          <a:prstGeom prst="rect">
            <a:avLst/>
          </a:prstGeom>
          <a:noFill/>
          <a:ln>
            <a:noFill/>
          </a:ln>
          <a:effectLst/>
          <a:extLst/>
        </p:spPr>
        <p:txBody>
          <a:bodyPr vert="horz" wrap="square" lIns="376203" tIns="188102" rIns="376203" bIns="188102" numCol="1" anchor="t" anchorCtr="0" compatLnSpc="1">
            <a:prstTxWarp prst="textNoShape">
              <a:avLst/>
            </a:prstTxWarp>
          </a:bodyPr>
          <a:lstStyle>
            <a:lvl1pPr algn="r">
              <a:defRPr sz="5700" smtClean="0"/>
            </a:lvl1pPr>
          </a:lstStyle>
          <a:p>
            <a:pPr>
              <a:defRPr/>
            </a:pPr>
            <a:fld id="{FB18510B-71AA-4337-B583-9A4B797E7FAB}" type="slidenum">
              <a:rPr lang="en-US"/>
              <a:pPr>
                <a:defRPr/>
              </a:pPr>
              <a:t>‹nr.›</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762375" rtl="0" eaLnBrk="0" fontAlgn="base" hangingPunct="0">
        <a:spcBef>
          <a:spcPct val="0"/>
        </a:spcBef>
        <a:spcAft>
          <a:spcPct val="0"/>
        </a:spcAft>
        <a:defRPr sz="18200">
          <a:solidFill>
            <a:schemeClr val="tx2"/>
          </a:solidFill>
          <a:latin typeface="+mj-lt"/>
          <a:ea typeface="+mj-ea"/>
          <a:cs typeface="+mj-cs"/>
        </a:defRPr>
      </a:lvl1pPr>
      <a:lvl2pPr algn="ctr" defTabSz="3762375" rtl="0" eaLnBrk="0" fontAlgn="base" hangingPunct="0">
        <a:spcBef>
          <a:spcPct val="0"/>
        </a:spcBef>
        <a:spcAft>
          <a:spcPct val="0"/>
        </a:spcAft>
        <a:defRPr sz="18200">
          <a:solidFill>
            <a:schemeClr val="tx2"/>
          </a:solidFill>
          <a:latin typeface="Arial" charset="0"/>
        </a:defRPr>
      </a:lvl2pPr>
      <a:lvl3pPr algn="ctr" defTabSz="3762375" rtl="0" eaLnBrk="0" fontAlgn="base" hangingPunct="0">
        <a:spcBef>
          <a:spcPct val="0"/>
        </a:spcBef>
        <a:spcAft>
          <a:spcPct val="0"/>
        </a:spcAft>
        <a:defRPr sz="18200">
          <a:solidFill>
            <a:schemeClr val="tx2"/>
          </a:solidFill>
          <a:latin typeface="Arial" charset="0"/>
        </a:defRPr>
      </a:lvl3pPr>
      <a:lvl4pPr algn="ctr" defTabSz="3762375" rtl="0" eaLnBrk="0" fontAlgn="base" hangingPunct="0">
        <a:spcBef>
          <a:spcPct val="0"/>
        </a:spcBef>
        <a:spcAft>
          <a:spcPct val="0"/>
        </a:spcAft>
        <a:defRPr sz="18200">
          <a:solidFill>
            <a:schemeClr val="tx2"/>
          </a:solidFill>
          <a:latin typeface="Arial" charset="0"/>
        </a:defRPr>
      </a:lvl4pPr>
      <a:lvl5pPr algn="ctr" defTabSz="3762375" rtl="0" eaLnBrk="0" fontAlgn="base" hangingPunct="0">
        <a:spcBef>
          <a:spcPct val="0"/>
        </a:spcBef>
        <a:spcAft>
          <a:spcPct val="0"/>
        </a:spcAft>
        <a:defRPr sz="18200">
          <a:solidFill>
            <a:schemeClr val="tx2"/>
          </a:solidFill>
          <a:latin typeface="Arial" charset="0"/>
        </a:defRPr>
      </a:lvl5pPr>
      <a:lvl6pPr marL="457200" algn="ctr" defTabSz="3762375" rtl="0" fontAlgn="base">
        <a:spcBef>
          <a:spcPct val="0"/>
        </a:spcBef>
        <a:spcAft>
          <a:spcPct val="0"/>
        </a:spcAft>
        <a:defRPr sz="18200">
          <a:solidFill>
            <a:schemeClr val="tx2"/>
          </a:solidFill>
          <a:latin typeface="Arial" charset="0"/>
        </a:defRPr>
      </a:lvl6pPr>
      <a:lvl7pPr marL="914400" algn="ctr" defTabSz="3762375" rtl="0" fontAlgn="base">
        <a:spcBef>
          <a:spcPct val="0"/>
        </a:spcBef>
        <a:spcAft>
          <a:spcPct val="0"/>
        </a:spcAft>
        <a:defRPr sz="18200">
          <a:solidFill>
            <a:schemeClr val="tx2"/>
          </a:solidFill>
          <a:latin typeface="Arial" charset="0"/>
        </a:defRPr>
      </a:lvl7pPr>
      <a:lvl8pPr marL="1371600" algn="ctr" defTabSz="3762375" rtl="0" fontAlgn="base">
        <a:spcBef>
          <a:spcPct val="0"/>
        </a:spcBef>
        <a:spcAft>
          <a:spcPct val="0"/>
        </a:spcAft>
        <a:defRPr sz="18200">
          <a:solidFill>
            <a:schemeClr val="tx2"/>
          </a:solidFill>
          <a:latin typeface="Arial" charset="0"/>
        </a:defRPr>
      </a:lvl8pPr>
      <a:lvl9pPr marL="1828800" algn="ctr" defTabSz="3762375" rtl="0" fontAlgn="base">
        <a:spcBef>
          <a:spcPct val="0"/>
        </a:spcBef>
        <a:spcAft>
          <a:spcPct val="0"/>
        </a:spcAft>
        <a:defRPr sz="18200">
          <a:solidFill>
            <a:schemeClr val="tx2"/>
          </a:solidFill>
          <a:latin typeface="Arial" charset="0"/>
        </a:defRPr>
      </a:lvl9pPr>
    </p:titleStyle>
    <p:bodyStyle>
      <a:lvl1pPr marL="1409700" indent="-1409700" algn="l" defTabSz="3762375" rtl="0" eaLnBrk="0" fontAlgn="base" hangingPunct="0">
        <a:spcBef>
          <a:spcPct val="20000"/>
        </a:spcBef>
        <a:spcAft>
          <a:spcPct val="0"/>
        </a:spcAft>
        <a:buChar char="•"/>
        <a:defRPr sz="13200">
          <a:solidFill>
            <a:schemeClr val="tx1"/>
          </a:solidFill>
          <a:latin typeface="+mn-lt"/>
          <a:ea typeface="+mn-ea"/>
          <a:cs typeface="+mn-cs"/>
        </a:defRPr>
      </a:lvl1pPr>
      <a:lvl2pPr marL="3057525" indent="-1176338" algn="l" defTabSz="3762375" rtl="0" eaLnBrk="0" fontAlgn="base" hangingPunct="0">
        <a:spcBef>
          <a:spcPct val="20000"/>
        </a:spcBef>
        <a:spcAft>
          <a:spcPct val="0"/>
        </a:spcAft>
        <a:buChar char="–"/>
        <a:defRPr sz="11500">
          <a:solidFill>
            <a:schemeClr val="tx1"/>
          </a:solidFill>
          <a:latin typeface="+mn-lt"/>
        </a:defRPr>
      </a:lvl2pPr>
      <a:lvl3pPr marL="4702175" indent="-939800" algn="l" defTabSz="3762375" rtl="0" eaLnBrk="0" fontAlgn="base" hangingPunct="0">
        <a:spcBef>
          <a:spcPct val="20000"/>
        </a:spcBef>
        <a:spcAft>
          <a:spcPct val="0"/>
        </a:spcAft>
        <a:buChar char="•"/>
        <a:defRPr sz="9900">
          <a:solidFill>
            <a:schemeClr val="tx1"/>
          </a:solidFill>
          <a:latin typeface="+mn-lt"/>
        </a:defRPr>
      </a:lvl3pPr>
      <a:lvl4pPr marL="6583363" indent="-939800" algn="l" defTabSz="3762375" rtl="0" eaLnBrk="0" fontAlgn="base" hangingPunct="0">
        <a:spcBef>
          <a:spcPct val="20000"/>
        </a:spcBef>
        <a:spcAft>
          <a:spcPct val="0"/>
        </a:spcAft>
        <a:buChar char="–"/>
        <a:defRPr sz="8200">
          <a:solidFill>
            <a:schemeClr val="tx1"/>
          </a:solidFill>
          <a:latin typeface="+mn-lt"/>
        </a:defRPr>
      </a:lvl4pPr>
      <a:lvl5pPr marL="8466138" indent="-941388" algn="l" defTabSz="3762375" rtl="0" eaLnBrk="0" fontAlgn="base" hangingPunct="0">
        <a:spcBef>
          <a:spcPct val="20000"/>
        </a:spcBef>
        <a:spcAft>
          <a:spcPct val="0"/>
        </a:spcAft>
        <a:buChar char="»"/>
        <a:defRPr sz="8200">
          <a:solidFill>
            <a:schemeClr val="tx1"/>
          </a:solidFill>
          <a:latin typeface="+mn-lt"/>
        </a:defRPr>
      </a:lvl5pPr>
      <a:lvl6pPr marL="8923338" indent="-941388" algn="l" defTabSz="3762375" rtl="0" fontAlgn="base">
        <a:spcBef>
          <a:spcPct val="20000"/>
        </a:spcBef>
        <a:spcAft>
          <a:spcPct val="0"/>
        </a:spcAft>
        <a:buChar char="»"/>
        <a:defRPr sz="8200">
          <a:solidFill>
            <a:schemeClr val="tx1"/>
          </a:solidFill>
          <a:latin typeface="+mn-lt"/>
        </a:defRPr>
      </a:lvl6pPr>
      <a:lvl7pPr marL="9380538" indent="-941388" algn="l" defTabSz="3762375" rtl="0" fontAlgn="base">
        <a:spcBef>
          <a:spcPct val="20000"/>
        </a:spcBef>
        <a:spcAft>
          <a:spcPct val="0"/>
        </a:spcAft>
        <a:buChar char="»"/>
        <a:defRPr sz="8200">
          <a:solidFill>
            <a:schemeClr val="tx1"/>
          </a:solidFill>
          <a:latin typeface="+mn-lt"/>
        </a:defRPr>
      </a:lvl7pPr>
      <a:lvl8pPr marL="9837738" indent="-941388" algn="l" defTabSz="3762375" rtl="0" fontAlgn="base">
        <a:spcBef>
          <a:spcPct val="20000"/>
        </a:spcBef>
        <a:spcAft>
          <a:spcPct val="0"/>
        </a:spcAft>
        <a:buChar char="»"/>
        <a:defRPr sz="8200">
          <a:solidFill>
            <a:schemeClr val="tx1"/>
          </a:solidFill>
          <a:latin typeface="+mn-lt"/>
        </a:defRPr>
      </a:lvl8pPr>
      <a:lvl9pPr marL="10294938" indent="-941388" algn="l" defTabSz="3762375" rtl="0" fontAlgn="base">
        <a:spcBef>
          <a:spcPct val="20000"/>
        </a:spcBef>
        <a:spcAft>
          <a:spcPct val="0"/>
        </a:spcAft>
        <a:buChar char="»"/>
        <a:defRPr sz="8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accent4">
                <a:lumMod val="40000"/>
                <a:lumOff val="60000"/>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7" name="Rectangle 6"/>
          <p:cNvSpPr/>
          <p:nvPr/>
        </p:nvSpPr>
        <p:spPr bwMode="auto">
          <a:xfrm>
            <a:off x="-15875" y="-138380"/>
            <a:ext cx="43891200" cy="21945600"/>
          </a:xfrm>
          <a:prstGeom prst="rect">
            <a:avLst/>
          </a:prstGeom>
          <a:gradFill flip="none" rotWithShape="1">
            <a:gsLst>
              <a:gs pos="0">
                <a:schemeClr val="accent6">
                  <a:lumMod val="75000"/>
                  <a:tint val="66000"/>
                  <a:satMod val="160000"/>
                  <a:alpha val="61000"/>
                </a:schemeClr>
              </a:gs>
              <a:gs pos="100000">
                <a:schemeClr val="bg1"/>
              </a:gs>
            </a:gsLst>
            <a:lin ang="5400000" scaled="1"/>
            <a:tileRect/>
          </a:gra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3762375" rtl="0" eaLnBrk="1" fontAlgn="base" latinLnBrk="0" hangingPunct="1">
              <a:lnSpc>
                <a:spcPct val="100000"/>
              </a:lnSpc>
              <a:spcBef>
                <a:spcPct val="0"/>
              </a:spcBef>
              <a:spcAft>
                <a:spcPct val="0"/>
              </a:spcAft>
              <a:buClrTx/>
              <a:buSzTx/>
              <a:buFontTx/>
              <a:buNone/>
              <a:tabLst/>
            </a:pPr>
            <a:endParaRPr kumimoji="0" lang="nl-BE" sz="3000" b="0" i="0" u="none" strike="noStrike" cap="none" normalizeH="0" baseline="0" dirty="0" smtClean="0">
              <a:ln>
                <a:noFill/>
              </a:ln>
              <a:solidFill>
                <a:schemeClr val="tx1"/>
              </a:solidFill>
              <a:effectLst/>
              <a:latin typeface="Arial" charset="0"/>
            </a:endParaRPr>
          </a:p>
        </p:txBody>
      </p:sp>
      <p:grpSp>
        <p:nvGrpSpPr>
          <p:cNvPr id="4" name="Group 3"/>
          <p:cNvGrpSpPr/>
          <p:nvPr/>
        </p:nvGrpSpPr>
        <p:grpSpPr>
          <a:xfrm>
            <a:off x="2178050" y="893762"/>
            <a:ext cx="39503350" cy="3657600"/>
            <a:chOff x="2746935" y="5006975"/>
            <a:chExt cx="39503350" cy="3657600"/>
          </a:xfrm>
        </p:grpSpPr>
        <p:sp>
          <p:nvSpPr>
            <p:cNvPr id="32" name="Rectangle 13"/>
            <p:cNvSpPr txBox="1">
              <a:spLocks noChangeArrowheads="1"/>
            </p:cNvSpPr>
            <p:nvPr/>
          </p:nvSpPr>
          <p:spPr bwMode="auto">
            <a:xfrm>
              <a:off x="2746935" y="5006975"/>
              <a:ext cx="39503350" cy="3657600"/>
            </a:xfrm>
            <a:prstGeom prst="rect">
              <a:avLst/>
            </a:prstGeom>
            <a:solidFill>
              <a:schemeClr val="accent6">
                <a:lumMod val="75000"/>
              </a:schemeClr>
            </a:solidFill>
            <a:ln w="60325" cap="flat">
              <a:solidFill>
                <a:schemeClr val="accent1">
                  <a:lumMod val="75000"/>
                </a:schemeClr>
              </a:solidFill>
              <a:miter lim="800000"/>
              <a:headEnd/>
              <a:tailEnd/>
            </a:ln>
          </p:spPr>
          <p:txBody>
            <a:bodyPr vert="horz" wrap="square" lIns="376203" tIns="188102" rIns="376203" bIns="188102" numCol="1" anchor="ctr" anchorCtr="0" compatLnSpc="1">
              <a:prstTxWarp prst="textNoShape">
                <a:avLst/>
              </a:prstTxWarp>
            </a:bodyPr>
            <a:lstStyle>
              <a:lvl1pPr algn="ctr" defTabSz="3762375" rtl="0" eaLnBrk="0" fontAlgn="base" hangingPunct="0">
                <a:spcBef>
                  <a:spcPct val="0"/>
                </a:spcBef>
                <a:spcAft>
                  <a:spcPct val="0"/>
                </a:spcAft>
                <a:defRPr sz="18200">
                  <a:solidFill>
                    <a:schemeClr val="tx2"/>
                  </a:solidFill>
                  <a:latin typeface="+mj-lt"/>
                  <a:ea typeface="+mj-ea"/>
                  <a:cs typeface="+mj-cs"/>
                </a:defRPr>
              </a:lvl1pPr>
              <a:lvl2pPr algn="ctr" defTabSz="3762375" rtl="0" eaLnBrk="0" fontAlgn="base" hangingPunct="0">
                <a:spcBef>
                  <a:spcPct val="0"/>
                </a:spcBef>
                <a:spcAft>
                  <a:spcPct val="0"/>
                </a:spcAft>
                <a:defRPr sz="18200">
                  <a:solidFill>
                    <a:schemeClr val="tx2"/>
                  </a:solidFill>
                  <a:latin typeface="Arial" charset="0"/>
                </a:defRPr>
              </a:lvl2pPr>
              <a:lvl3pPr algn="ctr" defTabSz="3762375" rtl="0" eaLnBrk="0" fontAlgn="base" hangingPunct="0">
                <a:spcBef>
                  <a:spcPct val="0"/>
                </a:spcBef>
                <a:spcAft>
                  <a:spcPct val="0"/>
                </a:spcAft>
                <a:defRPr sz="18200">
                  <a:solidFill>
                    <a:schemeClr val="tx2"/>
                  </a:solidFill>
                  <a:latin typeface="Arial" charset="0"/>
                </a:defRPr>
              </a:lvl3pPr>
              <a:lvl4pPr algn="ctr" defTabSz="3762375" rtl="0" eaLnBrk="0" fontAlgn="base" hangingPunct="0">
                <a:spcBef>
                  <a:spcPct val="0"/>
                </a:spcBef>
                <a:spcAft>
                  <a:spcPct val="0"/>
                </a:spcAft>
                <a:defRPr sz="18200">
                  <a:solidFill>
                    <a:schemeClr val="tx2"/>
                  </a:solidFill>
                  <a:latin typeface="Arial" charset="0"/>
                </a:defRPr>
              </a:lvl4pPr>
              <a:lvl5pPr algn="ctr" defTabSz="3762375" rtl="0" eaLnBrk="0" fontAlgn="base" hangingPunct="0">
                <a:spcBef>
                  <a:spcPct val="0"/>
                </a:spcBef>
                <a:spcAft>
                  <a:spcPct val="0"/>
                </a:spcAft>
                <a:defRPr sz="18200">
                  <a:solidFill>
                    <a:schemeClr val="tx2"/>
                  </a:solidFill>
                  <a:latin typeface="Arial" charset="0"/>
                </a:defRPr>
              </a:lvl5pPr>
              <a:lvl6pPr marL="457200" algn="ctr" defTabSz="3762375" rtl="0" fontAlgn="base">
                <a:spcBef>
                  <a:spcPct val="0"/>
                </a:spcBef>
                <a:spcAft>
                  <a:spcPct val="0"/>
                </a:spcAft>
                <a:defRPr sz="18200">
                  <a:solidFill>
                    <a:schemeClr val="tx2"/>
                  </a:solidFill>
                  <a:latin typeface="Arial" charset="0"/>
                </a:defRPr>
              </a:lvl6pPr>
              <a:lvl7pPr marL="914400" algn="ctr" defTabSz="3762375" rtl="0" fontAlgn="base">
                <a:spcBef>
                  <a:spcPct val="0"/>
                </a:spcBef>
                <a:spcAft>
                  <a:spcPct val="0"/>
                </a:spcAft>
                <a:defRPr sz="18200">
                  <a:solidFill>
                    <a:schemeClr val="tx2"/>
                  </a:solidFill>
                  <a:latin typeface="Arial" charset="0"/>
                </a:defRPr>
              </a:lvl7pPr>
              <a:lvl8pPr marL="1371600" algn="ctr" defTabSz="3762375" rtl="0" fontAlgn="base">
                <a:spcBef>
                  <a:spcPct val="0"/>
                </a:spcBef>
                <a:spcAft>
                  <a:spcPct val="0"/>
                </a:spcAft>
                <a:defRPr sz="18200">
                  <a:solidFill>
                    <a:schemeClr val="tx2"/>
                  </a:solidFill>
                  <a:latin typeface="Arial" charset="0"/>
                </a:defRPr>
              </a:lvl8pPr>
              <a:lvl9pPr marL="1828800" algn="ctr" defTabSz="3762375" rtl="0" fontAlgn="base">
                <a:spcBef>
                  <a:spcPct val="0"/>
                </a:spcBef>
                <a:spcAft>
                  <a:spcPct val="0"/>
                </a:spcAft>
                <a:defRPr sz="18200">
                  <a:solidFill>
                    <a:schemeClr val="tx2"/>
                  </a:solidFill>
                  <a:latin typeface="Arial" charset="0"/>
                </a:defRPr>
              </a:lvl9pPr>
            </a:lstStyle>
            <a:p>
              <a:pPr eaLnBrk="1" hangingPunct="1"/>
              <a:endParaRPr lang="en-US" sz="4800" i="1" dirty="0" smtClean="0">
                <a:solidFill>
                  <a:schemeClr val="bg1"/>
                </a:solidFill>
                <a:latin typeface="Lucida Grande" pitchFamily="2" charset="0"/>
              </a:endParaRPr>
            </a:p>
          </p:txBody>
        </p:sp>
        <p:sp>
          <p:nvSpPr>
            <p:cNvPr id="33" name="Rectangle 13"/>
            <p:cNvSpPr txBox="1">
              <a:spLocks noChangeArrowheads="1"/>
            </p:cNvSpPr>
            <p:nvPr/>
          </p:nvSpPr>
          <p:spPr bwMode="auto">
            <a:xfrm>
              <a:off x="2746935" y="5006975"/>
              <a:ext cx="39503350" cy="3657600"/>
            </a:xfrm>
            <a:prstGeom prst="rect">
              <a:avLst/>
            </a:prstGeom>
            <a:solidFill>
              <a:srgbClr val="00576E">
                <a:alpha val="40000"/>
              </a:srgbClr>
            </a:solidFill>
            <a:ln w="60325" cap="flat">
              <a:noFill/>
              <a:miter lim="800000"/>
              <a:headEnd/>
              <a:tailEnd/>
            </a:ln>
          </p:spPr>
          <p:txBody>
            <a:bodyPr vert="horz" wrap="square" lIns="376203" tIns="188102" rIns="376203" bIns="188102" numCol="1" anchor="ctr" anchorCtr="0" compatLnSpc="1">
              <a:prstTxWarp prst="textNoShape">
                <a:avLst/>
              </a:prstTxWarp>
            </a:bodyPr>
            <a:lstStyle>
              <a:lvl1pPr algn="ctr" defTabSz="3762375" rtl="0" eaLnBrk="0" fontAlgn="base" hangingPunct="0">
                <a:spcBef>
                  <a:spcPct val="0"/>
                </a:spcBef>
                <a:spcAft>
                  <a:spcPct val="0"/>
                </a:spcAft>
                <a:defRPr sz="18200">
                  <a:solidFill>
                    <a:schemeClr val="tx2"/>
                  </a:solidFill>
                  <a:latin typeface="+mj-lt"/>
                  <a:ea typeface="+mj-ea"/>
                  <a:cs typeface="+mj-cs"/>
                </a:defRPr>
              </a:lvl1pPr>
              <a:lvl2pPr algn="ctr" defTabSz="3762375" rtl="0" eaLnBrk="0" fontAlgn="base" hangingPunct="0">
                <a:spcBef>
                  <a:spcPct val="0"/>
                </a:spcBef>
                <a:spcAft>
                  <a:spcPct val="0"/>
                </a:spcAft>
                <a:defRPr sz="18200">
                  <a:solidFill>
                    <a:schemeClr val="tx2"/>
                  </a:solidFill>
                  <a:latin typeface="Arial" charset="0"/>
                </a:defRPr>
              </a:lvl2pPr>
              <a:lvl3pPr algn="ctr" defTabSz="3762375" rtl="0" eaLnBrk="0" fontAlgn="base" hangingPunct="0">
                <a:spcBef>
                  <a:spcPct val="0"/>
                </a:spcBef>
                <a:spcAft>
                  <a:spcPct val="0"/>
                </a:spcAft>
                <a:defRPr sz="18200">
                  <a:solidFill>
                    <a:schemeClr val="tx2"/>
                  </a:solidFill>
                  <a:latin typeface="Arial" charset="0"/>
                </a:defRPr>
              </a:lvl3pPr>
              <a:lvl4pPr algn="ctr" defTabSz="3762375" rtl="0" eaLnBrk="0" fontAlgn="base" hangingPunct="0">
                <a:spcBef>
                  <a:spcPct val="0"/>
                </a:spcBef>
                <a:spcAft>
                  <a:spcPct val="0"/>
                </a:spcAft>
                <a:defRPr sz="18200">
                  <a:solidFill>
                    <a:schemeClr val="tx2"/>
                  </a:solidFill>
                  <a:latin typeface="Arial" charset="0"/>
                </a:defRPr>
              </a:lvl4pPr>
              <a:lvl5pPr algn="ctr" defTabSz="3762375" rtl="0" eaLnBrk="0" fontAlgn="base" hangingPunct="0">
                <a:spcBef>
                  <a:spcPct val="0"/>
                </a:spcBef>
                <a:spcAft>
                  <a:spcPct val="0"/>
                </a:spcAft>
                <a:defRPr sz="18200">
                  <a:solidFill>
                    <a:schemeClr val="tx2"/>
                  </a:solidFill>
                  <a:latin typeface="Arial" charset="0"/>
                </a:defRPr>
              </a:lvl5pPr>
              <a:lvl6pPr marL="457200" algn="ctr" defTabSz="3762375" rtl="0" fontAlgn="base">
                <a:spcBef>
                  <a:spcPct val="0"/>
                </a:spcBef>
                <a:spcAft>
                  <a:spcPct val="0"/>
                </a:spcAft>
                <a:defRPr sz="18200">
                  <a:solidFill>
                    <a:schemeClr val="tx2"/>
                  </a:solidFill>
                  <a:latin typeface="Arial" charset="0"/>
                </a:defRPr>
              </a:lvl6pPr>
              <a:lvl7pPr marL="914400" algn="ctr" defTabSz="3762375" rtl="0" fontAlgn="base">
                <a:spcBef>
                  <a:spcPct val="0"/>
                </a:spcBef>
                <a:spcAft>
                  <a:spcPct val="0"/>
                </a:spcAft>
                <a:defRPr sz="18200">
                  <a:solidFill>
                    <a:schemeClr val="tx2"/>
                  </a:solidFill>
                  <a:latin typeface="Arial" charset="0"/>
                </a:defRPr>
              </a:lvl7pPr>
              <a:lvl8pPr marL="1371600" algn="ctr" defTabSz="3762375" rtl="0" fontAlgn="base">
                <a:spcBef>
                  <a:spcPct val="0"/>
                </a:spcBef>
                <a:spcAft>
                  <a:spcPct val="0"/>
                </a:spcAft>
                <a:defRPr sz="18200">
                  <a:solidFill>
                    <a:schemeClr val="tx2"/>
                  </a:solidFill>
                  <a:latin typeface="Arial" charset="0"/>
                </a:defRPr>
              </a:lvl8pPr>
              <a:lvl9pPr marL="1828800" algn="ctr" defTabSz="3762375" rtl="0" fontAlgn="base">
                <a:spcBef>
                  <a:spcPct val="0"/>
                </a:spcBef>
                <a:spcAft>
                  <a:spcPct val="0"/>
                </a:spcAft>
                <a:defRPr sz="18200">
                  <a:solidFill>
                    <a:schemeClr val="tx2"/>
                  </a:solidFill>
                  <a:latin typeface="Arial" charset="0"/>
                </a:defRPr>
              </a:lvl9pPr>
            </a:lstStyle>
            <a:p>
              <a:pPr eaLnBrk="1" hangingPunct="1"/>
              <a:r>
                <a:rPr lang="en-US" sz="9000" b="1" dirty="0" smtClean="0">
                  <a:solidFill>
                    <a:schemeClr val="bg1"/>
                  </a:solidFill>
                  <a:latin typeface="Lucida Grande" pitchFamily="2" charset="0"/>
                </a:rPr>
                <a:t>Bike-Lapse</a:t>
              </a:r>
              <a:r>
                <a:rPr lang="en-US" sz="4800" dirty="0" smtClean="0">
                  <a:solidFill>
                    <a:schemeClr val="bg1"/>
                  </a:solidFill>
                  <a:latin typeface="Lucida Grande" pitchFamily="2" charset="0"/>
                </a:rPr>
                <a:t/>
              </a:r>
              <a:br>
                <a:rPr lang="en-US" sz="4800" dirty="0" smtClean="0">
                  <a:solidFill>
                    <a:schemeClr val="bg1"/>
                  </a:solidFill>
                  <a:latin typeface="Lucida Grande" pitchFamily="2" charset="0"/>
                </a:rPr>
              </a:br>
              <a:r>
                <a:rPr lang="en-US" sz="4800" i="1" dirty="0" smtClean="0">
                  <a:solidFill>
                    <a:schemeClr val="bg1"/>
                  </a:solidFill>
                  <a:latin typeface="Lucida Grande" pitchFamily="2" charset="0"/>
                </a:rPr>
                <a:t>Shoera </a:t>
              </a:r>
              <a:r>
                <a:rPr lang="en-US" sz="4800" i="1" dirty="0" err="1" smtClean="0">
                  <a:solidFill>
                    <a:schemeClr val="bg1"/>
                  </a:solidFill>
                  <a:latin typeface="Lucida Grande" pitchFamily="2" charset="0"/>
                </a:rPr>
                <a:t>Sels</a:t>
              </a:r>
              <a:r>
                <a:rPr lang="en-US" sz="4800" i="1" dirty="0" smtClean="0">
                  <a:solidFill>
                    <a:schemeClr val="bg1"/>
                  </a:solidFill>
                  <a:latin typeface="Lucida Grande" pitchFamily="2" charset="0"/>
                </a:rPr>
                <a:t/>
              </a:r>
              <a:br>
                <a:rPr lang="en-US" sz="4800" i="1" dirty="0" smtClean="0">
                  <a:solidFill>
                    <a:schemeClr val="bg1"/>
                  </a:solidFill>
                  <a:latin typeface="Lucida Grande" pitchFamily="2" charset="0"/>
                </a:rPr>
              </a:br>
              <a:r>
                <a:rPr lang="en-US" sz="4800" i="1" dirty="0" smtClean="0">
                  <a:solidFill>
                    <a:schemeClr val="bg1"/>
                  </a:solidFill>
                  <a:latin typeface="Lucida Grande" pitchFamily="2" charset="0"/>
                </a:rPr>
                <a:t>P&amp;0 3: </a:t>
              </a:r>
              <a:r>
                <a:rPr lang="en-US" sz="4800" i="1" dirty="0" err="1" smtClean="0">
                  <a:solidFill>
                    <a:schemeClr val="bg1"/>
                  </a:solidFill>
                  <a:latin typeface="Lucida Grande" pitchFamily="2" charset="0"/>
                </a:rPr>
                <a:t>Quantiefied</a:t>
              </a:r>
              <a:r>
                <a:rPr lang="en-US" sz="4800" i="1" dirty="0" smtClean="0">
                  <a:solidFill>
                    <a:schemeClr val="bg1"/>
                  </a:solidFill>
                  <a:latin typeface="Lucida Grande" pitchFamily="2" charset="0"/>
                </a:rPr>
                <a:t> bike</a:t>
              </a:r>
              <a:endParaRPr lang="en-US" sz="4800" i="1" dirty="0" smtClean="0">
                <a:solidFill>
                  <a:schemeClr val="bg1"/>
                </a:solidFill>
                <a:latin typeface="Lucida Grande" pitchFamily="2" charset="0"/>
              </a:endParaRPr>
            </a:p>
          </p:txBody>
        </p:sp>
      </p:grpSp>
      <p:sp>
        <p:nvSpPr>
          <p:cNvPr id="2051" name="Rectangle 23"/>
          <p:cNvSpPr>
            <a:spLocks noGrp="1" noChangeArrowheads="1"/>
          </p:cNvSpPr>
          <p:nvPr>
            <p:ph type="body" sz="half" idx="1"/>
          </p:nvPr>
        </p:nvSpPr>
        <p:spPr/>
        <p:txBody>
          <a:bodyPr/>
          <a:lstStyle/>
          <a:p>
            <a:pPr eaLnBrk="1" hangingPunct="1">
              <a:buFontTx/>
              <a:buNone/>
            </a:pPr>
            <a:r>
              <a:rPr lang="en-US" sz="2700" smtClean="0"/>
              <a:t>Insert your </a:t>
            </a:r>
            <a:r>
              <a:rPr lang="en-US" sz="3000" smtClean="0"/>
              <a:t>information</a:t>
            </a:r>
            <a:r>
              <a:rPr lang="en-US" sz="2700" smtClean="0"/>
              <a:t> here</a:t>
            </a:r>
          </a:p>
        </p:txBody>
      </p:sp>
      <p:sp>
        <p:nvSpPr>
          <p:cNvPr id="2052" name="Rectangle 17"/>
          <p:cNvSpPr>
            <a:spLocks noChangeArrowheads="1"/>
          </p:cNvSpPr>
          <p:nvPr/>
        </p:nvSpPr>
        <p:spPr bwMode="auto">
          <a:xfrm>
            <a:off x="457200" y="4953000"/>
            <a:ext cx="13893800" cy="914400"/>
          </a:xfrm>
          <a:prstGeom prst="rect">
            <a:avLst/>
          </a:prstGeom>
          <a:solidFill>
            <a:schemeClr val="bg2"/>
          </a:solidFill>
          <a:ln w="9525">
            <a:solidFill>
              <a:schemeClr val="tx1"/>
            </a:solidFill>
            <a:miter lim="800000"/>
            <a:headEnd/>
            <a:tailEnd/>
          </a:ln>
        </p:spPr>
        <p:txBody>
          <a:bodyPr wrap="none" lIns="137160" tIns="68580" rIns="137160" bIns="68580" anchor="ctr"/>
          <a:lstStyle/>
          <a:p>
            <a:pPr algn="ctr" defTabSz="3762375"/>
            <a:r>
              <a:rPr lang="nl-BE" sz="5100" b="1" dirty="0" smtClean="0">
                <a:solidFill>
                  <a:schemeClr val="accent6">
                    <a:lumMod val="75000"/>
                  </a:schemeClr>
                </a:solidFill>
                <a:latin typeface="Lucida Grande" pitchFamily="2" charset="0"/>
              </a:rPr>
              <a:t>Introductie</a:t>
            </a:r>
            <a:endParaRPr lang="nl-BE" sz="5100" b="1" dirty="0">
              <a:solidFill>
                <a:schemeClr val="accent6">
                  <a:lumMod val="75000"/>
                </a:schemeClr>
              </a:solidFill>
              <a:latin typeface="Lucida Grande" pitchFamily="2" charset="0"/>
            </a:endParaRPr>
          </a:p>
        </p:txBody>
      </p:sp>
      <p:sp>
        <p:nvSpPr>
          <p:cNvPr id="2053" name="Rectangle 19"/>
          <p:cNvSpPr>
            <a:spLocks noChangeArrowheads="1"/>
          </p:cNvSpPr>
          <p:nvPr/>
        </p:nvSpPr>
        <p:spPr bwMode="auto">
          <a:xfrm>
            <a:off x="14814550" y="4978400"/>
            <a:ext cx="13893800" cy="914400"/>
          </a:xfrm>
          <a:prstGeom prst="rect">
            <a:avLst/>
          </a:prstGeom>
          <a:solidFill>
            <a:schemeClr val="bg2"/>
          </a:solidFill>
          <a:ln w="9525">
            <a:solidFill>
              <a:schemeClr val="tx1"/>
            </a:solidFill>
            <a:miter lim="800000"/>
            <a:headEnd/>
            <a:tailEnd/>
          </a:ln>
        </p:spPr>
        <p:txBody>
          <a:bodyPr wrap="none" lIns="137160" tIns="68580" rIns="137160" bIns="68580" anchor="ctr"/>
          <a:lstStyle/>
          <a:p>
            <a:pPr algn="ctr" defTabSz="3762375"/>
            <a:r>
              <a:rPr lang="en-US" sz="5100" b="1" dirty="0" smtClean="0">
                <a:solidFill>
                  <a:schemeClr val="accent6">
                    <a:lumMod val="75000"/>
                  </a:schemeClr>
                </a:solidFill>
                <a:latin typeface="Lucida Grande" pitchFamily="2" charset="0"/>
              </a:rPr>
              <a:t>Data </a:t>
            </a:r>
            <a:r>
              <a:rPr lang="en-US" sz="5100" b="1" dirty="0" err="1" smtClean="0">
                <a:solidFill>
                  <a:schemeClr val="accent6">
                    <a:lumMod val="75000"/>
                  </a:schemeClr>
                </a:solidFill>
                <a:latin typeface="Lucida Grande" pitchFamily="2" charset="0"/>
              </a:rPr>
              <a:t>weergeven</a:t>
            </a:r>
            <a:endParaRPr lang="en-US" sz="5100" b="1" dirty="0">
              <a:solidFill>
                <a:schemeClr val="accent6">
                  <a:lumMod val="75000"/>
                </a:schemeClr>
              </a:solidFill>
              <a:latin typeface="Lucida Grande" pitchFamily="2" charset="0"/>
            </a:endParaRPr>
          </a:p>
        </p:txBody>
      </p:sp>
      <p:sp>
        <p:nvSpPr>
          <p:cNvPr id="2054" name="Rectangle 20"/>
          <p:cNvSpPr>
            <a:spLocks noChangeArrowheads="1"/>
          </p:cNvSpPr>
          <p:nvPr/>
        </p:nvSpPr>
        <p:spPr bwMode="auto">
          <a:xfrm>
            <a:off x="29381450" y="4978400"/>
            <a:ext cx="13893800" cy="914400"/>
          </a:xfrm>
          <a:prstGeom prst="rect">
            <a:avLst/>
          </a:prstGeom>
          <a:solidFill>
            <a:schemeClr val="bg2"/>
          </a:solidFill>
          <a:ln w="9525">
            <a:solidFill>
              <a:schemeClr val="tx1"/>
            </a:solidFill>
            <a:miter lim="800000"/>
            <a:headEnd/>
            <a:tailEnd/>
          </a:ln>
        </p:spPr>
        <p:txBody>
          <a:bodyPr wrap="none" lIns="137160" tIns="68580" rIns="137160" bIns="68580" anchor="ctr"/>
          <a:lstStyle/>
          <a:p>
            <a:pPr algn="ctr" defTabSz="3762375"/>
            <a:r>
              <a:rPr lang="en-US" sz="5100" b="1">
                <a:solidFill>
                  <a:schemeClr val="accent6">
                    <a:lumMod val="75000"/>
                  </a:schemeClr>
                </a:solidFill>
                <a:latin typeface="Lucida Grande" pitchFamily="2" charset="0"/>
              </a:rPr>
              <a:t>Conclusion</a:t>
            </a:r>
          </a:p>
        </p:txBody>
      </p:sp>
      <p:sp>
        <p:nvSpPr>
          <p:cNvPr id="2055" name="Text Box 21"/>
          <p:cNvSpPr txBox="1">
            <a:spLocks noChangeArrowheads="1"/>
          </p:cNvSpPr>
          <p:nvPr/>
        </p:nvSpPr>
        <p:spPr bwMode="auto">
          <a:xfrm>
            <a:off x="730250" y="11120438"/>
            <a:ext cx="13290550"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68580" rIns="137160" bIns="68580">
            <a:spAutoFit/>
          </a:bodyPr>
          <a:lstStyle>
            <a:lvl1pPr defTabSz="3762375" eaLnBrk="0" hangingPunct="0">
              <a:defRPr sz="3000">
                <a:solidFill>
                  <a:schemeClr val="tx1"/>
                </a:solidFill>
                <a:latin typeface="Arial" charset="0"/>
              </a:defRPr>
            </a:lvl1pPr>
            <a:lvl2pPr marL="742950" indent="-285750" defTabSz="3762375" eaLnBrk="0" hangingPunct="0">
              <a:defRPr sz="3000">
                <a:solidFill>
                  <a:schemeClr val="tx1"/>
                </a:solidFill>
                <a:latin typeface="Arial" charset="0"/>
              </a:defRPr>
            </a:lvl2pPr>
            <a:lvl3pPr marL="1143000" indent="-228600" defTabSz="3762375" eaLnBrk="0" hangingPunct="0">
              <a:defRPr sz="3000">
                <a:solidFill>
                  <a:schemeClr val="tx1"/>
                </a:solidFill>
                <a:latin typeface="Arial" charset="0"/>
              </a:defRPr>
            </a:lvl3pPr>
            <a:lvl4pPr marL="1600200" indent="-228600" defTabSz="3762375" eaLnBrk="0" hangingPunct="0">
              <a:defRPr sz="3000">
                <a:solidFill>
                  <a:schemeClr val="tx1"/>
                </a:solidFill>
                <a:latin typeface="Arial" charset="0"/>
              </a:defRPr>
            </a:lvl4pPr>
            <a:lvl5pPr marL="2057400" indent="-228600" defTabSz="3762375" eaLnBrk="0" hangingPunct="0">
              <a:defRPr sz="3000">
                <a:solidFill>
                  <a:schemeClr val="tx1"/>
                </a:solidFill>
                <a:latin typeface="Arial" charset="0"/>
              </a:defRPr>
            </a:lvl5pPr>
            <a:lvl6pPr marL="2514600" indent="-228600" defTabSz="3762375" eaLnBrk="0" fontAlgn="base" hangingPunct="0">
              <a:spcBef>
                <a:spcPct val="0"/>
              </a:spcBef>
              <a:spcAft>
                <a:spcPct val="0"/>
              </a:spcAft>
              <a:defRPr sz="3000">
                <a:solidFill>
                  <a:schemeClr val="tx1"/>
                </a:solidFill>
                <a:latin typeface="Arial" charset="0"/>
              </a:defRPr>
            </a:lvl6pPr>
            <a:lvl7pPr marL="2971800" indent="-228600" defTabSz="3762375" eaLnBrk="0" fontAlgn="base" hangingPunct="0">
              <a:spcBef>
                <a:spcPct val="0"/>
              </a:spcBef>
              <a:spcAft>
                <a:spcPct val="0"/>
              </a:spcAft>
              <a:defRPr sz="3000">
                <a:solidFill>
                  <a:schemeClr val="tx1"/>
                </a:solidFill>
                <a:latin typeface="Arial" charset="0"/>
              </a:defRPr>
            </a:lvl7pPr>
            <a:lvl8pPr marL="3429000" indent="-228600" defTabSz="3762375" eaLnBrk="0" fontAlgn="base" hangingPunct="0">
              <a:spcBef>
                <a:spcPct val="0"/>
              </a:spcBef>
              <a:spcAft>
                <a:spcPct val="0"/>
              </a:spcAft>
              <a:defRPr sz="3000">
                <a:solidFill>
                  <a:schemeClr val="tx1"/>
                </a:solidFill>
                <a:latin typeface="Arial" charset="0"/>
              </a:defRPr>
            </a:lvl8pPr>
            <a:lvl9pPr marL="3886200" indent="-228600" defTabSz="3762375" eaLnBrk="0" fontAlgn="base" hangingPunct="0">
              <a:spcBef>
                <a:spcPct val="0"/>
              </a:spcBef>
              <a:spcAft>
                <a:spcPct val="0"/>
              </a:spcAft>
              <a:defRPr sz="3000">
                <a:solidFill>
                  <a:schemeClr val="tx1"/>
                </a:solidFill>
                <a:latin typeface="Arial" charset="0"/>
              </a:defRPr>
            </a:lvl9pPr>
          </a:lstStyle>
          <a:p>
            <a:pPr eaLnBrk="1" hangingPunct="1"/>
            <a:endParaRPr lang="en-US" sz="7400"/>
          </a:p>
        </p:txBody>
      </p:sp>
      <p:sp>
        <p:nvSpPr>
          <p:cNvPr id="2056" name="Text Box 22"/>
          <p:cNvSpPr txBox="1">
            <a:spLocks noChangeArrowheads="1"/>
          </p:cNvSpPr>
          <p:nvPr/>
        </p:nvSpPr>
        <p:spPr bwMode="auto">
          <a:xfrm>
            <a:off x="609600" y="11018838"/>
            <a:ext cx="137763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68580" rIns="137160" bIns="68580">
            <a:spAutoFit/>
          </a:bodyPr>
          <a:lstStyle>
            <a:lvl1pPr defTabSz="3762375" eaLnBrk="0" hangingPunct="0">
              <a:defRPr sz="3000">
                <a:solidFill>
                  <a:schemeClr val="tx1"/>
                </a:solidFill>
                <a:latin typeface="Arial" charset="0"/>
              </a:defRPr>
            </a:lvl1pPr>
            <a:lvl2pPr marL="742950" indent="-285750" defTabSz="3762375" eaLnBrk="0" hangingPunct="0">
              <a:defRPr sz="3000">
                <a:solidFill>
                  <a:schemeClr val="tx1"/>
                </a:solidFill>
                <a:latin typeface="Arial" charset="0"/>
              </a:defRPr>
            </a:lvl2pPr>
            <a:lvl3pPr marL="1143000" indent="-228600" defTabSz="3762375" eaLnBrk="0" hangingPunct="0">
              <a:defRPr sz="3000">
                <a:solidFill>
                  <a:schemeClr val="tx1"/>
                </a:solidFill>
                <a:latin typeface="Arial" charset="0"/>
              </a:defRPr>
            </a:lvl3pPr>
            <a:lvl4pPr marL="1600200" indent="-228600" defTabSz="3762375" eaLnBrk="0" hangingPunct="0">
              <a:defRPr sz="3000">
                <a:solidFill>
                  <a:schemeClr val="tx1"/>
                </a:solidFill>
                <a:latin typeface="Arial" charset="0"/>
              </a:defRPr>
            </a:lvl4pPr>
            <a:lvl5pPr marL="2057400" indent="-228600" defTabSz="3762375" eaLnBrk="0" hangingPunct="0">
              <a:defRPr sz="3000">
                <a:solidFill>
                  <a:schemeClr val="tx1"/>
                </a:solidFill>
                <a:latin typeface="Arial" charset="0"/>
              </a:defRPr>
            </a:lvl5pPr>
            <a:lvl6pPr marL="2514600" indent="-228600" defTabSz="3762375" eaLnBrk="0" fontAlgn="base" hangingPunct="0">
              <a:spcBef>
                <a:spcPct val="0"/>
              </a:spcBef>
              <a:spcAft>
                <a:spcPct val="0"/>
              </a:spcAft>
              <a:defRPr sz="3000">
                <a:solidFill>
                  <a:schemeClr val="tx1"/>
                </a:solidFill>
                <a:latin typeface="Arial" charset="0"/>
              </a:defRPr>
            </a:lvl6pPr>
            <a:lvl7pPr marL="2971800" indent="-228600" defTabSz="3762375" eaLnBrk="0" fontAlgn="base" hangingPunct="0">
              <a:spcBef>
                <a:spcPct val="0"/>
              </a:spcBef>
              <a:spcAft>
                <a:spcPct val="0"/>
              </a:spcAft>
              <a:defRPr sz="3000">
                <a:solidFill>
                  <a:schemeClr val="tx1"/>
                </a:solidFill>
                <a:latin typeface="Arial" charset="0"/>
              </a:defRPr>
            </a:lvl7pPr>
            <a:lvl8pPr marL="3429000" indent="-228600" defTabSz="3762375" eaLnBrk="0" fontAlgn="base" hangingPunct="0">
              <a:spcBef>
                <a:spcPct val="0"/>
              </a:spcBef>
              <a:spcAft>
                <a:spcPct val="0"/>
              </a:spcAft>
              <a:defRPr sz="3000">
                <a:solidFill>
                  <a:schemeClr val="tx1"/>
                </a:solidFill>
                <a:latin typeface="Arial" charset="0"/>
              </a:defRPr>
            </a:lvl8pPr>
            <a:lvl9pPr marL="3886200" indent="-228600" defTabSz="3762375" eaLnBrk="0" fontAlgn="base" hangingPunct="0">
              <a:spcBef>
                <a:spcPct val="0"/>
              </a:spcBef>
              <a:spcAft>
                <a:spcPct val="0"/>
              </a:spcAft>
              <a:defRPr sz="3000">
                <a:solidFill>
                  <a:schemeClr val="tx1"/>
                </a:solidFill>
                <a:latin typeface="Arial" charset="0"/>
              </a:defRPr>
            </a:lvl9pPr>
          </a:lstStyle>
          <a:p>
            <a:pPr eaLnBrk="1" hangingPunct="1"/>
            <a:endParaRPr lang="en-US" sz="7400"/>
          </a:p>
        </p:txBody>
      </p:sp>
      <p:sp>
        <p:nvSpPr>
          <p:cNvPr id="2057" name="Rectangle 25"/>
          <p:cNvSpPr>
            <a:spLocks noChangeArrowheads="1"/>
          </p:cNvSpPr>
          <p:nvPr/>
        </p:nvSpPr>
        <p:spPr bwMode="auto">
          <a:xfrm>
            <a:off x="428625" y="12917488"/>
            <a:ext cx="13893800" cy="914400"/>
          </a:xfrm>
          <a:prstGeom prst="rect">
            <a:avLst/>
          </a:prstGeom>
          <a:solidFill>
            <a:schemeClr val="bg2"/>
          </a:solidFill>
          <a:ln w="9525">
            <a:solidFill>
              <a:schemeClr val="tx1"/>
            </a:solidFill>
            <a:miter lim="800000"/>
            <a:headEnd/>
            <a:tailEnd/>
          </a:ln>
        </p:spPr>
        <p:txBody>
          <a:bodyPr wrap="none" lIns="137160" tIns="68580" rIns="137160" bIns="68580" anchor="ctr"/>
          <a:lstStyle/>
          <a:p>
            <a:pPr algn="ctr" defTabSz="3762375"/>
            <a:r>
              <a:rPr lang="en-US" sz="5100" b="1" dirty="0" err="1" smtClean="0">
                <a:solidFill>
                  <a:schemeClr val="accent6">
                    <a:lumMod val="75000"/>
                  </a:schemeClr>
                </a:solidFill>
                <a:latin typeface="Lucida Grande" pitchFamily="2" charset="0"/>
              </a:rPr>
              <a:t>Meten</a:t>
            </a:r>
            <a:r>
              <a:rPr lang="en-US" sz="5100" b="1" dirty="0" smtClean="0">
                <a:solidFill>
                  <a:schemeClr val="accent6">
                    <a:lumMod val="75000"/>
                  </a:schemeClr>
                </a:solidFill>
                <a:latin typeface="Lucida Grande" pitchFamily="2" charset="0"/>
              </a:rPr>
              <a:t> </a:t>
            </a:r>
            <a:r>
              <a:rPr lang="en-US" sz="5100" b="1" dirty="0" err="1" smtClean="0">
                <a:solidFill>
                  <a:schemeClr val="accent6">
                    <a:lumMod val="75000"/>
                  </a:schemeClr>
                </a:solidFill>
                <a:latin typeface="Lucida Grande" pitchFamily="2" charset="0"/>
              </a:rPr>
              <a:t>en</a:t>
            </a:r>
            <a:r>
              <a:rPr lang="en-US" sz="5100" b="1" dirty="0" smtClean="0">
                <a:solidFill>
                  <a:schemeClr val="accent6">
                    <a:lumMod val="75000"/>
                  </a:schemeClr>
                </a:solidFill>
                <a:latin typeface="Lucida Grande" pitchFamily="2" charset="0"/>
              </a:rPr>
              <a:t> </a:t>
            </a:r>
            <a:r>
              <a:rPr lang="en-US" sz="5100" b="1" dirty="0" err="1" smtClean="0">
                <a:solidFill>
                  <a:schemeClr val="accent6">
                    <a:lumMod val="75000"/>
                  </a:schemeClr>
                </a:solidFill>
                <a:latin typeface="Lucida Grande" pitchFamily="2" charset="0"/>
              </a:rPr>
              <a:t>doorsturen</a:t>
            </a:r>
            <a:endParaRPr lang="en-US" sz="5100" b="1" dirty="0" smtClean="0">
              <a:solidFill>
                <a:schemeClr val="accent6">
                  <a:lumMod val="75000"/>
                </a:schemeClr>
              </a:solidFill>
              <a:latin typeface="Lucida Grande" pitchFamily="2" charset="0"/>
            </a:endParaRPr>
          </a:p>
        </p:txBody>
      </p:sp>
      <p:sp>
        <p:nvSpPr>
          <p:cNvPr id="2058" name="Rectangle 26"/>
          <p:cNvSpPr>
            <a:spLocks noChangeArrowheads="1"/>
          </p:cNvSpPr>
          <p:nvPr/>
        </p:nvSpPr>
        <p:spPr bwMode="auto">
          <a:xfrm>
            <a:off x="29381450" y="18999200"/>
            <a:ext cx="13893800" cy="914400"/>
          </a:xfrm>
          <a:prstGeom prst="rect">
            <a:avLst/>
          </a:prstGeom>
          <a:solidFill>
            <a:schemeClr val="bg2"/>
          </a:solidFill>
          <a:ln w="9525">
            <a:solidFill>
              <a:schemeClr val="tx1"/>
            </a:solidFill>
            <a:miter lim="800000"/>
            <a:headEnd/>
            <a:tailEnd/>
          </a:ln>
        </p:spPr>
        <p:txBody>
          <a:bodyPr wrap="none" lIns="137160" tIns="68580" rIns="137160" bIns="68580" anchor="ctr"/>
          <a:lstStyle/>
          <a:p>
            <a:pPr algn="ctr" defTabSz="3762375"/>
            <a:r>
              <a:rPr lang="en-US" sz="5100" b="1">
                <a:solidFill>
                  <a:schemeClr val="accent6">
                    <a:lumMod val="75000"/>
                  </a:schemeClr>
                </a:solidFill>
                <a:latin typeface="Lucida Grande" pitchFamily="2" charset="0"/>
              </a:rPr>
              <a:t>References</a:t>
            </a:r>
          </a:p>
        </p:txBody>
      </p:sp>
      <p:sp>
        <p:nvSpPr>
          <p:cNvPr id="2060" name="Text Box 32"/>
          <p:cNvSpPr txBox="1">
            <a:spLocks noChangeArrowheads="1"/>
          </p:cNvSpPr>
          <p:nvPr/>
        </p:nvSpPr>
        <p:spPr bwMode="auto">
          <a:xfrm>
            <a:off x="730250" y="14136688"/>
            <a:ext cx="13411200" cy="3801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68580" rIns="137160" bIns="68580">
            <a:spAutoFit/>
          </a:bodyPr>
          <a:lstStyle>
            <a:lvl1pPr defTabSz="3762375" eaLnBrk="0" hangingPunct="0">
              <a:defRPr sz="3000">
                <a:solidFill>
                  <a:schemeClr val="tx1"/>
                </a:solidFill>
                <a:latin typeface="Arial" charset="0"/>
              </a:defRPr>
            </a:lvl1pPr>
            <a:lvl2pPr marL="685800" defTabSz="3762375" eaLnBrk="0" hangingPunct="0">
              <a:defRPr sz="3000">
                <a:solidFill>
                  <a:schemeClr val="tx1"/>
                </a:solidFill>
                <a:latin typeface="Arial" charset="0"/>
              </a:defRPr>
            </a:lvl2pPr>
            <a:lvl3pPr marL="1143000" indent="-228600" defTabSz="3762375" eaLnBrk="0" hangingPunct="0">
              <a:defRPr sz="3000">
                <a:solidFill>
                  <a:schemeClr val="tx1"/>
                </a:solidFill>
                <a:latin typeface="Arial" charset="0"/>
              </a:defRPr>
            </a:lvl3pPr>
            <a:lvl4pPr marL="1600200" indent="-228600" defTabSz="3762375" eaLnBrk="0" hangingPunct="0">
              <a:defRPr sz="3000">
                <a:solidFill>
                  <a:schemeClr val="tx1"/>
                </a:solidFill>
                <a:latin typeface="Arial" charset="0"/>
              </a:defRPr>
            </a:lvl4pPr>
            <a:lvl5pPr marL="2057400" indent="-228600" defTabSz="3762375" eaLnBrk="0" hangingPunct="0">
              <a:defRPr sz="3000">
                <a:solidFill>
                  <a:schemeClr val="tx1"/>
                </a:solidFill>
                <a:latin typeface="Arial" charset="0"/>
              </a:defRPr>
            </a:lvl5pPr>
            <a:lvl6pPr marL="2514600" indent="-228600" defTabSz="3762375" eaLnBrk="0" fontAlgn="base" hangingPunct="0">
              <a:spcBef>
                <a:spcPct val="0"/>
              </a:spcBef>
              <a:spcAft>
                <a:spcPct val="0"/>
              </a:spcAft>
              <a:defRPr sz="3000">
                <a:solidFill>
                  <a:schemeClr val="tx1"/>
                </a:solidFill>
                <a:latin typeface="Arial" charset="0"/>
              </a:defRPr>
            </a:lvl6pPr>
            <a:lvl7pPr marL="2971800" indent="-228600" defTabSz="3762375" eaLnBrk="0" fontAlgn="base" hangingPunct="0">
              <a:spcBef>
                <a:spcPct val="0"/>
              </a:spcBef>
              <a:spcAft>
                <a:spcPct val="0"/>
              </a:spcAft>
              <a:defRPr sz="3000">
                <a:solidFill>
                  <a:schemeClr val="tx1"/>
                </a:solidFill>
                <a:latin typeface="Arial" charset="0"/>
              </a:defRPr>
            </a:lvl7pPr>
            <a:lvl8pPr marL="3429000" indent="-228600" defTabSz="3762375" eaLnBrk="0" fontAlgn="base" hangingPunct="0">
              <a:spcBef>
                <a:spcPct val="0"/>
              </a:spcBef>
              <a:spcAft>
                <a:spcPct val="0"/>
              </a:spcAft>
              <a:defRPr sz="3000">
                <a:solidFill>
                  <a:schemeClr val="tx1"/>
                </a:solidFill>
                <a:latin typeface="Arial" charset="0"/>
              </a:defRPr>
            </a:lvl8pPr>
            <a:lvl9pPr marL="3886200" indent="-228600" defTabSz="3762375" eaLnBrk="0" fontAlgn="base" hangingPunct="0">
              <a:spcBef>
                <a:spcPct val="0"/>
              </a:spcBef>
              <a:spcAft>
                <a:spcPct val="0"/>
              </a:spcAft>
              <a:defRPr sz="3000">
                <a:solidFill>
                  <a:schemeClr val="tx1"/>
                </a:solidFill>
                <a:latin typeface="Arial" charset="0"/>
              </a:defRPr>
            </a:lvl9pPr>
          </a:lstStyle>
          <a:p>
            <a:pPr eaLnBrk="1" hangingPunct="1">
              <a:spcBef>
                <a:spcPct val="50000"/>
              </a:spcBef>
            </a:pPr>
            <a:r>
              <a:rPr lang="en-US" sz="3400" dirty="0" smtClean="0"/>
              <a:t>Het </a:t>
            </a:r>
            <a:r>
              <a:rPr lang="en-US" sz="3400" dirty="0" err="1" smtClean="0"/>
              <a:t>meten</a:t>
            </a:r>
            <a:r>
              <a:rPr lang="en-US" sz="3400" dirty="0" smtClean="0"/>
              <a:t> van de </a:t>
            </a:r>
            <a:r>
              <a:rPr lang="en-US" sz="3400" dirty="0" err="1" smtClean="0"/>
              <a:t>gegevens</a:t>
            </a:r>
            <a:r>
              <a:rPr lang="en-US" sz="3400" dirty="0" smtClean="0"/>
              <a:t> </a:t>
            </a:r>
            <a:r>
              <a:rPr lang="en-US" sz="3400" dirty="0" err="1" smtClean="0"/>
              <a:t>gebeurd</a:t>
            </a:r>
            <a:r>
              <a:rPr lang="en-US" sz="3400" dirty="0" smtClean="0"/>
              <a:t> </a:t>
            </a:r>
            <a:r>
              <a:rPr lang="en-US" sz="3400" dirty="0" err="1" smtClean="0"/>
              <a:t>m.b.v</a:t>
            </a:r>
            <a:r>
              <a:rPr lang="en-US" sz="3400" dirty="0" smtClean="0"/>
              <a:t>. </a:t>
            </a:r>
            <a:r>
              <a:rPr lang="en-US" sz="3400" dirty="0" err="1" smtClean="0"/>
              <a:t>een</a:t>
            </a:r>
            <a:r>
              <a:rPr lang="en-US" sz="3400" dirty="0" smtClean="0"/>
              <a:t> Arduino </a:t>
            </a:r>
            <a:r>
              <a:rPr lang="en-US" sz="3400" dirty="0" err="1" smtClean="0"/>
              <a:t>Nano</a:t>
            </a:r>
            <a:r>
              <a:rPr lang="en-US" sz="3400" dirty="0" smtClean="0"/>
              <a:t>. </a:t>
            </a:r>
            <a:r>
              <a:rPr lang="en-US" sz="3400" dirty="0" err="1" smtClean="0"/>
              <a:t>Deze</a:t>
            </a:r>
            <a:r>
              <a:rPr lang="en-US" sz="3400" dirty="0" smtClean="0"/>
              <a:t> </a:t>
            </a:r>
            <a:r>
              <a:rPr lang="en-US" sz="3400" dirty="0" err="1" smtClean="0"/>
              <a:t>ontvangt</a:t>
            </a:r>
            <a:r>
              <a:rPr lang="en-US" sz="3400" dirty="0" smtClean="0"/>
              <a:t> data van de </a:t>
            </a:r>
            <a:r>
              <a:rPr lang="en-US" sz="3400" dirty="0" err="1" smtClean="0"/>
              <a:t>aangesloten</a:t>
            </a:r>
            <a:r>
              <a:rPr lang="en-US" sz="3400" dirty="0" smtClean="0"/>
              <a:t> sensors. In </a:t>
            </a:r>
            <a:r>
              <a:rPr lang="en-US" sz="3400" dirty="0" err="1" smtClean="0"/>
              <a:t>dit</a:t>
            </a:r>
            <a:r>
              <a:rPr lang="en-US" sz="3400" dirty="0" smtClean="0"/>
              <a:t> project </a:t>
            </a:r>
            <a:r>
              <a:rPr lang="en-US" sz="3400" dirty="0" err="1" smtClean="0"/>
              <a:t>wordt</a:t>
            </a:r>
            <a:r>
              <a:rPr lang="en-US" sz="3400" dirty="0" smtClean="0"/>
              <a:t> </a:t>
            </a:r>
            <a:r>
              <a:rPr lang="en-US" sz="3400" dirty="0" err="1" smtClean="0"/>
              <a:t>er</a:t>
            </a:r>
            <a:r>
              <a:rPr lang="en-US" sz="3400" dirty="0" smtClean="0"/>
              <a:t> </a:t>
            </a:r>
            <a:r>
              <a:rPr lang="en-US" sz="3400" dirty="0" err="1" smtClean="0"/>
              <a:t>gebruik</a:t>
            </a:r>
            <a:r>
              <a:rPr lang="en-US" sz="3400" dirty="0" smtClean="0"/>
              <a:t> </a:t>
            </a:r>
            <a:r>
              <a:rPr lang="en-US" sz="3400" dirty="0" err="1" smtClean="0"/>
              <a:t>gemaakt</a:t>
            </a:r>
            <a:r>
              <a:rPr lang="en-US" sz="3400" dirty="0" smtClean="0"/>
              <a:t> van </a:t>
            </a:r>
            <a:r>
              <a:rPr lang="en-US" sz="3400" dirty="0" err="1" smtClean="0"/>
              <a:t>een</a:t>
            </a:r>
            <a:r>
              <a:rPr lang="en-US" sz="3400" dirty="0" smtClean="0"/>
              <a:t> altimeter (</a:t>
            </a:r>
            <a:r>
              <a:rPr lang="en-US" sz="3400" dirty="0" smtClean="0"/>
              <a:t>meet </a:t>
            </a:r>
            <a:r>
              <a:rPr lang="en-US" sz="3400" dirty="0" err="1" smtClean="0"/>
              <a:t>hoogte</a:t>
            </a:r>
            <a:r>
              <a:rPr lang="en-US" sz="3400" dirty="0" smtClean="0"/>
              <a:t> , </a:t>
            </a:r>
            <a:r>
              <a:rPr lang="en-US" sz="3400" dirty="0" err="1" smtClean="0"/>
              <a:t>temperatuur</a:t>
            </a:r>
            <a:r>
              <a:rPr lang="en-US" sz="3400" dirty="0" smtClean="0"/>
              <a:t> </a:t>
            </a:r>
            <a:r>
              <a:rPr lang="en-US" sz="3400" dirty="0" err="1" smtClean="0"/>
              <a:t>en</a:t>
            </a:r>
            <a:r>
              <a:rPr lang="en-US" sz="3400" dirty="0" smtClean="0"/>
              <a:t> </a:t>
            </a:r>
            <a:r>
              <a:rPr lang="en-US" sz="3400" dirty="0" err="1" smtClean="0"/>
              <a:t>druk</a:t>
            </a:r>
            <a:r>
              <a:rPr lang="en-US" sz="3400" dirty="0" smtClean="0"/>
              <a:t>) </a:t>
            </a:r>
            <a:r>
              <a:rPr lang="en-US" sz="3400" dirty="0" err="1" smtClean="0"/>
              <a:t>en</a:t>
            </a:r>
            <a:r>
              <a:rPr lang="en-US" sz="3400" dirty="0" smtClean="0"/>
              <a:t> </a:t>
            </a:r>
            <a:r>
              <a:rPr lang="en-US" sz="3400" dirty="0" err="1" smtClean="0"/>
              <a:t>een</a:t>
            </a:r>
            <a:r>
              <a:rPr lang="en-US" sz="3400" dirty="0" smtClean="0"/>
              <a:t> </a:t>
            </a:r>
            <a:r>
              <a:rPr lang="en-US" sz="3400" dirty="0" err="1" smtClean="0"/>
              <a:t>gps</a:t>
            </a:r>
            <a:r>
              <a:rPr lang="en-US" sz="3400" dirty="0" smtClean="0"/>
              <a:t>-sensor (meet </a:t>
            </a:r>
            <a:r>
              <a:rPr lang="en-US" sz="3400" dirty="0" err="1" smtClean="0"/>
              <a:t>snelheid</a:t>
            </a:r>
            <a:r>
              <a:rPr lang="en-US" sz="3400" dirty="0"/>
              <a:t> </a:t>
            </a:r>
            <a:r>
              <a:rPr lang="en-US" sz="3400" dirty="0" err="1" smtClean="0"/>
              <a:t>en</a:t>
            </a:r>
            <a:r>
              <a:rPr lang="en-US" sz="3400" dirty="0" smtClean="0"/>
              <a:t> </a:t>
            </a:r>
            <a:r>
              <a:rPr lang="en-US" sz="3400" dirty="0" err="1" smtClean="0"/>
              <a:t>plaatscoördinaten</a:t>
            </a:r>
            <a:r>
              <a:rPr lang="en-US" sz="3400" dirty="0" smtClean="0"/>
              <a:t>). De Raspberry Pi is het hart van de Bike-Lapse. </a:t>
            </a:r>
            <a:r>
              <a:rPr lang="en-US" sz="3400" dirty="0" err="1" smtClean="0"/>
              <a:t>Deze</a:t>
            </a:r>
            <a:r>
              <a:rPr lang="en-US" sz="3400" dirty="0" smtClean="0"/>
              <a:t> </a:t>
            </a:r>
            <a:r>
              <a:rPr lang="en-US" sz="3400" dirty="0" err="1" smtClean="0"/>
              <a:t>trekt</a:t>
            </a:r>
            <a:r>
              <a:rPr lang="en-US" sz="3400" dirty="0" smtClean="0"/>
              <a:t> de </a:t>
            </a:r>
            <a:r>
              <a:rPr lang="en-US" sz="3400" dirty="0" err="1" smtClean="0"/>
              <a:t>foto’s</a:t>
            </a:r>
            <a:r>
              <a:rPr lang="en-US" sz="3400" dirty="0" smtClean="0"/>
              <a:t>, </a:t>
            </a:r>
            <a:r>
              <a:rPr lang="en-US" sz="3400" dirty="0" err="1" smtClean="0"/>
              <a:t>vraagt</a:t>
            </a:r>
            <a:r>
              <a:rPr lang="en-US" sz="3400" dirty="0" smtClean="0"/>
              <a:t> data van de Arduino op het </a:t>
            </a:r>
            <a:r>
              <a:rPr lang="en-US" sz="3400" dirty="0" err="1" smtClean="0"/>
              <a:t>juiste</a:t>
            </a:r>
            <a:r>
              <a:rPr lang="en-US" sz="3400" dirty="0" smtClean="0"/>
              <a:t> moment op, </a:t>
            </a:r>
            <a:r>
              <a:rPr lang="en-US" sz="3400" dirty="0" err="1" smtClean="0"/>
              <a:t>slaat</a:t>
            </a:r>
            <a:r>
              <a:rPr lang="en-US" sz="3400" dirty="0" smtClean="0"/>
              <a:t> de data op </a:t>
            </a:r>
            <a:r>
              <a:rPr lang="en-US" sz="3400" dirty="0" err="1" smtClean="0"/>
              <a:t>en</a:t>
            </a:r>
            <a:r>
              <a:rPr lang="en-US" sz="3400" dirty="0" smtClean="0"/>
              <a:t> </a:t>
            </a:r>
            <a:r>
              <a:rPr lang="en-US" sz="3400" dirty="0" err="1" smtClean="0"/>
              <a:t>stuurt</a:t>
            </a:r>
            <a:r>
              <a:rPr lang="en-US" sz="3400" dirty="0" smtClean="0"/>
              <a:t> de data door.</a:t>
            </a:r>
            <a:r>
              <a:rPr lang="en-US" sz="3400" dirty="0"/>
              <a:t> </a:t>
            </a:r>
            <a:r>
              <a:rPr lang="en-US" sz="3400" dirty="0" smtClean="0"/>
              <a:t>FOOOTOOOOO</a:t>
            </a:r>
            <a:endParaRPr lang="en-US" sz="3400" dirty="0"/>
          </a:p>
        </p:txBody>
      </p:sp>
      <p:sp>
        <p:nvSpPr>
          <p:cNvPr id="2061" name="Text Box 33"/>
          <p:cNvSpPr txBox="1">
            <a:spLocks noChangeArrowheads="1"/>
          </p:cNvSpPr>
          <p:nvPr/>
        </p:nvSpPr>
        <p:spPr bwMode="auto">
          <a:xfrm>
            <a:off x="29505275" y="20197763"/>
            <a:ext cx="1365567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68580" rIns="137160" bIns="68580">
            <a:spAutoFit/>
          </a:bodyPr>
          <a:lstStyle>
            <a:lvl1pPr defTabSz="3762375" eaLnBrk="0" hangingPunct="0">
              <a:defRPr sz="3000">
                <a:solidFill>
                  <a:schemeClr val="tx1"/>
                </a:solidFill>
                <a:latin typeface="Arial" charset="0"/>
              </a:defRPr>
            </a:lvl1pPr>
            <a:lvl2pPr marL="742950" indent="-285750" defTabSz="3762375" eaLnBrk="0" hangingPunct="0">
              <a:defRPr sz="3000">
                <a:solidFill>
                  <a:schemeClr val="tx1"/>
                </a:solidFill>
                <a:latin typeface="Arial" charset="0"/>
              </a:defRPr>
            </a:lvl2pPr>
            <a:lvl3pPr marL="1143000" indent="-228600" defTabSz="3762375" eaLnBrk="0" hangingPunct="0">
              <a:defRPr sz="3000">
                <a:solidFill>
                  <a:schemeClr val="tx1"/>
                </a:solidFill>
                <a:latin typeface="Arial" charset="0"/>
              </a:defRPr>
            </a:lvl3pPr>
            <a:lvl4pPr marL="1600200" indent="-228600" defTabSz="3762375" eaLnBrk="0" hangingPunct="0">
              <a:defRPr sz="3000">
                <a:solidFill>
                  <a:schemeClr val="tx1"/>
                </a:solidFill>
                <a:latin typeface="Arial" charset="0"/>
              </a:defRPr>
            </a:lvl4pPr>
            <a:lvl5pPr marL="2057400" indent="-228600" defTabSz="3762375" eaLnBrk="0" hangingPunct="0">
              <a:defRPr sz="3000">
                <a:solidFill>
                  <a:schemeClr val="tx1"/>
                </a:solidFill>
                <a:latin typeface="Arial" charset="0"/>
              </a:defRPr>
            </a:lvl5pPr>
            <a:lvl6pPr marL="2514600" indent="-228600" defTabSz="3762375" eaLnBrk="0" fontAlgn="base" hangingPunct="0">
              <a:spcBef>
                <a:spcPct val="0"/>
              </a:spcBef>
              <a:spcAft>
                <a:spcPct val="0"/>
              </a:spcAft>
              <a:defRPr sz="3000">
                <a:solidFill>
                  <a:schemeClr val="tx1"/>
                </a:solidFill>
                <a:latin typeface="Arial" charset="0"/>
              </a:defRPr>
            </a:lvl6pPr>
            <a:lvl7pPr marL="2971800" indent="-228600" defTabSz="3762375" eaLnBrk="0" fontAlgn="base" hangingPunct="0">
              <a:spcBef>
                <a:spcPct val="0"/>
              </a:spcBef>
              <a:spcAft>
                <a:spcPct val="0"/>
              </a:spcAft>
              <a:defRPr sz="3000">
                <a:solidFill>
                  <a:schemeClr val="tx1"/>
                </a:solidFill>
                <a:latin typeface="Arial" charset="0"/>
              </a:defRPr>
            </a:lvl7pPr>
            <a:lvl8pPr marL="3429000" indent="-228600" defTabSz="3762375" eaLnBrk="0" fontAlgn="base" hangingPunct="0">
              <a:spcBef>
                <a:spcPct val="0"/>
              </a:spcBef>
              <a:spcAft>
                <a:spcPct val="0"/>
              </a:spcAft>
              <a:defRPr sz="3000">
                <a:solidFill>
                  <a:schemeClr val="tx1"/>
                </a:solidFill>
                <a:latin typeface="Arial" charset="0"/>
              </a:defRPr>
            </a:lvl8pPr>
            <a:lvl9pPr marL="3886200" indent="-228600" defTabSz="3762375" eaLnBrk="0" fontAlgn="base" hangingPunct="0">
              <a:spcBef>
                <a:spcPct val="0"/>
              </a:spcBef>
              <a:spcAft>
                <a:spcPct val="0"/>
              </a:spcAft>
              <a:defRPr sz="3000">
                <a:solidFill>
                  <a:schemeClr val="tx1"/>
                </a:solidFill>
                <a:latin typeface="Arial" charset="0"/>
              </a:defRPr>
            </a:lvl9pPr>
          </a:lstStyle>
          <a:p>
            <a:pPr eaLnBrk="1" hangingPunct="1">
              <a:spcBef>
                <a:spcPct val="50000"/>
              </a:spcBef>
            </a:pPr>
            <a:r>
              <a:rPr lang="en-US" sz="3400"/>
              <a:t>Insert references here</a:t>
            </a:r>
          </a:p>
        </p:txBody>
      </p:sp>
      <p:sp>
        <p:nvSpPr>
          <p:cNvPr id="2062" name="Text Box 35"/>
          <p:cNvSpPr txBox="1">
            <a:spLocks noChangeArrowheads="1"/>
          </p:cNvSpPr>
          <p:nvPr/>
        </p:nvSpPr>
        <p:spPr bwMode="auto">
          <a:xfrm>
            <a:off x="14995525" y="6197600"/>
            <a:ext cx="135350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68580" rIns="137160" bIns="68580"/>
          <a:lstStyle>
            <a:lvl1pPr defTabSz="3762375" eaLnBrk="0" hangingPunct="0">
              <a:defRPr sz="3000">
                <a:solidFill>
                  <a:schemeClr val="tx1"/>
                </a:solidFill>
                <a:latin typeface="Arial" charset="0"/>
              </a:defRPr>
            </a:lvl1pPr>
            <a:lvl2pPr marL="742950" indent="-285750" defTabSz="3762375" eaLnBrk="0" hangingPunct="0">
              <a:defRPr sz="3000">
                <a:solidFill>
                  <a:schemeClr val="tx1"/>
                </a:solidFill>
                <a:latin typeface="Arial" charset="0"/>
              </a:defRPr>
            </a:lvl2pPr>
            <a:lvl3pPr marL="1143000" indent="-228600" defTabSz="3762375" eaLnBrk="0" hangingPunct="0">
              <a:defRPr sz="3000">
                <a:solidFill>
                  <a:schemeClr val="tx1"/>
                </a:solidFill>
                <a:latin typeface="Arial" charset="0"/>
              </a:defRPr>
            </a:lvl3pPr>
            <a:lvl4pPr marL="1600200" indent="-228600" defTabSz="3762375" eaLnBrk="0" hangingPunct="0">
              <a:defRPr sz="3000">
                <a:solidFill>
                  <a:schemeClr val="tx1"/>
                </a:solidFill>
                <a:latin typeface="Arial" charset="0"/>
              </a:defRPr>
            </a:lvl4pPr>
            <a:lvl5pPr marL="2057400" indent="-228600" defTabSz="3762375" eaLnBrk="0" hangingPunct="0">
              <a:defRPr sz="3000">
                <a:solidFill>
                  <a:schemeClr val="tx1"/>
                </a:solidFill>
                <a:latin typeface="Arial" charset="0"/>
              </a:defRPr>
            </a:lvl5pPr>
            <a:lvl6pPr marL="2514600" indent="-228600" defTabSz="3762375" eaLnBrk="0" fontAlgn="base" hangingPunct="0">
              <a:spcBef>
                <a:spcPct val="0"/>
              </a:spcBef>
              <a:spcAft>
                <a:spcPct val="0"/>
              </a:spcAft>
              <a:defRPr sz="3000">
                <a:solidFill>
                  <a:schemeClr val="tx1"/>
                </a:solidFill>
                <a:latin typeface="Arial" charset="0"/>
              </a:defRPr>
            </a:lvl6pPr>
            <a:lvl7pPr marL="2971800" indent="-228600" defTabSz="3762375" eaLnBrk="0" fontAlgn="base" hangingPunct="0">
              <a:spcBef>
                <a:spcPct val="0"/>
              </a:spcBef>
              <a:spcAft>
                <a:spcPct val="0"/>
              </a:spcAft>
              <a:defRPr sz="3000">
                <a:solidFill>
                  <a:schemeClr val="tx1"/>
                </a:solidFill>
                <a:latin typeface="Arial" charset="0"/>
              </a:defRPr>
            </a:lvl7pPr>
            <a:lvl8pPr marL="3429000" indent="-228600" defTabSz="3762375" eaLnBrk="0" fontAlgn="base" hangingPunct="0">
              <a:spcBef>
                <a:spcPct val="0"/>
              </a:spcBef>
              <a:spcAft>
                <a:spcPct val="0"/>
              </a:spcAft>
              <a:defRPr sz="3000">
                <a:solidFill>
                  <a:schemeClr val="tx1"/>
                </a:solidFill>
                <a:latin typeface="Arial" charset="0"/>
              </a:defRPr>
            </a:lvl8pPr>
            <a:lvl9pPr marL="3886200" indent="-228600" defTabSz="3762375" eaLnBrk="0" fontAlgn="base" hangingPunct="0">
              <a:spcBef>
                <a:spcPct val="0"/>
              </a:spcBef>
              <a:spcAft>
                <a:spcPct val="0"/>
              </a:spcAft>
              <a:defRPr sz="3000">
                <a:solidFill>
                  <a:schemeClr val="tx1"/>
                </a:solidFill>
                <a:latin typeface="Arial" charset="0"/>
              </a:defRPr>
            </a:lvl9pPr>
          </a:lstStyle>
          <a:p>
            <a:pPr eaLnBrk="1" hangingPunct="1">
              <a:spcBef>
                <a:spcPct val="50000"/>
              </a:spcBef>
            </a:pPr>
            <a:r>
              <a:rPr lang="en-US" sz="3400" dirty="0" smtClean="0"/>
              <a:t>Op het moment </a:t>
            </a:r>
            <a:r>
              <a:rPr lang="en-US" sz="3400" dirty="0" err="1" smtClean="0"/>
              <a:t>dat</a:t>
            </a:r>
            <a:r>
              <a:rPr lang="en-US" sz="3400" dirty="0" smtClean="0"/>
              <a:t> de Raspberry Pi </a:t>
            </a:r>
            <a:r>
              <a:rPr lang="en-US" sz="3400" dirty="0" err="1" smtClean="0"/>
              <a:t>verbinding</a:t>
            </a:r>
            <a:r>
              <a:rPr lang="en-US" sz="3400" dirty="0" smtClean="0"/>
              <a:t> </a:t>
            </a:r>
            <a:r>
              <a:rPr lang="en-US" sz="3400" dirty="0" err="1" smtClean="0"/>
              <a:t>heeft</a:t>
            </a:r>
            <a:r>
              <a:rPr lang="en-US" sz="3400" dirty="0" smtClean="0"/>
              <a:t> met het internet start </a:t>
            </a:r>
            <a:r>
              <a:rPr lang="en-US" sz="3400" dirty="0" err="1" smtClean="0"/>
              <a:t>deze</a:t>
            </a:r>
            <a:r>
              <a:rPr lang="en-US" sz="3400" dirty="0" smtClean="0"/>
              <a:t> met het </a:t>
            </a:r>
            <a:r>
              <a:rPr lang="en-US" sz="3400" dirty="0" err="1" smtClean="0"/>
              <a:t>doorsturen</a:t>
            </a:r>
            <a:r>
              <a:rPr lang="en-US" sz="3400" dirty="0" smtClean="0"/>
              <a:t> van de </a:t>
            </a:r>
            <a:r>
              <a:rPr lang="en-US" sz="3400" dirty="0" err="1" smtClean="0"/>
              <a:t>gegevens</a:t>
            </a:r>
            <a:r>
              <a:rPr lang="en-US" sz="3400" dirty="0" smtClean="0"/>
              <a:t> </a:t>
            </a:r>
            <a:r>
              <a:rPr lang="en-US" sz="3400" dirty="0" err="1" smtClean="0"/>
              <a:t>naar</a:t>
            </a:r>
            <a:r>
              <a:rPr lang="en-US" sz="3400" dirty="0" smtClean="0"/>
              <a:t> de server. De </a:t>
            </a:r>
            <a:r>
              <a:rPr lang="en-US" sz="3400" dirty="0" err="1" smtClean="0"/>
              <a:t>gebruiker</a:t>
            </a:r>
            <a:r>
              <a:rPr lang="en-US" sz="3400" dirty="0" smtClean="0"/>
              <a:t> </a:t>
            </a:r>
            <a:r>
              <a:rPr lang="en-US" sz="3400" dirty="0" err="1" smtClean="0"/>
              <a:t>kan</a:t>
            </a:r>
            <a:r>
              <a:rPr lang="en-US" sz="3400" dirty="0" smtClean="0"/>
              <a:t> </a:t>
            </a:r>
            <a:r>
              <a:rPr lang="en-US" sz="3400" dirty="0" err="1" smtClean="0"/>
              <a:t>vanaf</a:t>
            </a:r>
            <a:r>
              <a:rPr lang="en-US" sz="3400" dirty="0" smtClean="0"/>
              <a:t> </a:t>
            </a:r>
            <a:r>
              <a:rPr lang="en-US" sz="3400" dirty="0" err="1" smtClean="0"/>
              <a:t>dat</a:t>
            </a:r>
            <a:r>
              <a:rPr lang="en-US" sz="3400" dirty="0" smtClean="0"/>
              <a:t> moment de </a:t>
            </a:r>
            <a:r>
              <a:rPr lang="en-US" sz="3400" dirty="0" err="1" smtClean="0"/>
              <a:t>gegevens</a:t>
            </a:r>
            <a:r>
              <a:rPr lang="en-US" sz="3400" dirty="0" smtClean="0"/>
              <a:t> </a:t>
            </a:r>
            <a:r>
              <a:rPr lang="en-US" sz="3400" dirty="0" err="1" smtClean="0"/>
              <a:t>beijken</a:t>
            </a:r>
            <a:r>
              <a:rPr lang="en-US" sz="3400" dirty="0" smtClean="0"/>
              <a:t> op de site. Op de site </a:t>
            </a:r>
            <a:r>
              <a:rPr lang="en-US" sz="3400" dirty="0" err="1" smtClean="0"/>
              <a:t>krijgt</a:t>
            </a:r>
            <a:r>
              <a:rPr lang="en-US" sz="3400" dirty="0" smtClean="0"/>
              <a:t> </a:t>
            </a:r>
            <a:r>
              <a:rPr lang="en-US" sz="3400" dirty="0" err="1" smtClean="0"/>
              <a:t>deze</a:t>
            </a:r>
            <a:r>
              <a:rPr lang="en-US" sz="3400" dirty="0" smtClean="0"/>
              <a:t> </a:t>
            </a:r>
            <a:r>
              <a:rPr lang="en-US" sz="3400" dirty="0" err="1" smtClean="0"/>
              <a:t>een</a:t>
            </a:r>
            <a:r>
              <a:rPr lang="en-US" sz="3400" dirty="0" smtClean="0"/>
              <a:t> slideshow van de </a:t>
            </a:r>
            <a:r>
              <a:rPr lang="en-US" sz="3400" dirty="0" err="1" smtClean="0"/>
              <a:t>foto’s</a:t>
            </a:r>
            <a:r>
              <a:rPr lang="en-US" sz="3400" dirty="0" smtClean="0"/>
              <a:t> </a:t>
            </a:r>
            <a:r>
              <a:rPr lang="en-US" sz="3400" dirty="0" err="1" smtClean="0"/>
              <a:t>en</a:t>
            </a:r>
            <a:r>
              <a:rPr lang="en-US" sz="3400" dirty="0" smtClean="0"/>
              <a:t> </a:t>
            </a:r>
            <a:r>
              <a:rPr lang="en-US" sz="3400" dirty="0" err="1" smtClean="0"/>
              <a:t>een</a:t>
            </a:r>
            <a:r>
              <a:rPr lang="en-US" sz="3400" dirty="0" smtClean="0"/>
              <a:t> map met </a:t>
            </a:r>
            <a:r>
              <a:rPr lang="en-US" sz="3400" dirty="0" err="1" smtClean="0"/>
              <a:t>daarop</a:t>
            </a:r>
            <a:r>
              <a:rPr lang="en-US" sz="3400" dirty="0" smtClean="0"/>
              <a:t> de </a:t>
            </a:r>
            <a:r>
              <a:rPr lang="en-US" sz="3400" dirty="0" err="1" smtClean="0"/>
              <a:t>gevolgde</a:t>
            </a:r>
            <a:r>
              <a:rPr lang="en-US" sz="3400" dirty="0" smtClean="0"/>
              <a:t> route </a:t>
            </a:r>
            <a:r>
              <a:rPr lang="en-US" sz="3400" dirty="0" err="1" smtClean="0"/>
              <a:t>aangegeven</a:t>
            </a:r>
            <a:r>
              <a:rPr lang="en-US" sz="3400" dirty="0" smtClean="0"/>
              <a:t>. Op </a:t>
            </a:r>
            <a:r>
              <a:rPr lang="en-US" sz="3400" dirty="0" err="1" smtClean="0"/>
              <a:t>deze</a:t>
            </a:r>
            <a:r>
              <a:rPr lang="en-US" sz="3400" dirty="0" smtClean="0"/>
              <a:t> route </a:t>
            </a:r>
            <a:r>
              <a:rPr lang="en-US" sz="3400" dirty="0" err="1" smtClean="0"/>
              <a:t>staat</a:t>
            </a:r>
            <a:r>
              <a:rPr lang="en-US" sz="3400" dirty="0" smtClean="0"/>
              <a:t> </a:t>
            </a:r>
            <a:r>
              <a:rPr lang="en-US" sz="3400" dirty="0" err="1" smtClean="0"/>
              <a:t>punten</a:t>
            </a:r>
            <a:r>
              <a:rPr lang="en-US" sz="3400" dirty="0" smtClean="0"/>
              <a:t> </a:t>
            </a:r>
            <a:r>
              <a:rPr lang="en-US" sz="3400" dirty="0" err="1" smtClean="0"/>
              <a:t>aangegeven</a:t>
            </a:r>
            <a:r>
              <a:rPr lang="en-US" sz="3400" dirty="0" smtClean="0"/>
              <a:t> </a:t>
            </a:r>
            <a:r>
              <a:rPr lang="en-US" sz="3400" dirty="0" err="1" smtClean="0"/>
              <a:t>waarop</a:t>
            </a:r>
            <a:r>
              <a:rPr lang="en-US" sz="3400" dirty="0" smtClean="0"/>
              <a:t> </a:t>
            </a:r>
            <a:r>
              <a:rPr lang="en-US" sz="3400" dirty="0" err="1" smtClean="0"/>
              <a:t>een</a:t>
            </a:r>
            <a:r>
              <a:rPr lang="en-US" sz="3400" dirty="0" smtClean="0"/>
              <a:t> </a:t>
            </a:r>
            <a:r>
              <a:rPr lang="en-US" sz="3400" dirty="0" err="1" smtClean="0"/>
              <a:t>foto</a:t>
            </a:r>
            <a:r>
              <a:rPr lang="en-US" sz="3400" dirty="0" smtClean="0"/>
              <a:t> is </a:t>
            </a:r>
            <a:r>
              <a:rPr lang="en-US" sz="3400" dirty="0" err="1" smtClean="0"/>
              <a:t>getrokken</a:t>
            </a:r>
            <a:r>
              <a:rPr lang="en-US" sz="3400" dirty="0" smtClean="0"/>
              <a:t>. Door op </a:t>
            </a:r>
            <a:r>
              <a:rPr lang="en-US" sz="3400" dirty="0" err="1" smtClean="0"/>
              <a:t>deze</a:t>
            </a:r>
            <a:r>
              <a:rPr lang="en-US" sz="3400" dirty="0" smtClean="0"/>
              <a:t> </a:t>
            </a:r>
            <a:r>
              <a:rPr lang="en-US" sz="3400" dirty="0" err="1" smtClean="0"/>
              <a:t>foto</a:t>
            </a:r>
            <a:r>
              <a:rPr lang="en-US" sz="3400" dirty="0" smtClean="0"/>
              <a:t> </a:t>
            </a:r>
            <a:r>
              <a:rPr lang="en-US" sz="3400" dirty="0" err="1" smtClean="0"/>
              <a:t>te</a:t>
            </a:r>
            <a:r>
              <a:rPr lang="en-US" sz="3400" dirty="0" smtClean="0"/>
              <a:t> </a:t>
            </a:r>
            <a:r>
              <a:rPr lang="en-US" sz="3400" dirty="0" err="1" smtClean="0"/>
              <a:t>klikken</a:t>
            </a:r>
            <a:r>
              <a:rPr lang="en-US" sz="3400" dirty="0" smtClean="0"/>
              <a:t> </a:t>
            </a:r>
            <a:r>
              <a:rPr lang="en-US" sz="3400" dirty="0" err="1" smtClean="0"/>
              <a:t>krijgt</a:t>
            </a:r>
            <a:r>
              <a:rPr lang="en-US" sz="3400" dirty="0" smtClean="0"/>
              <a:t> de </a:t>
            </a:r>
            <a:r>
              <a:rPr lang="en-US" sz="3400" dirty="0" err="1" smtClean="0"/>
              <a:t>gebruiker</a:t>
            </a:r>
            <a:r>
              <a:rPr lang="en-US" sz="3400" dirty="0" smtClean="0"/>
              <a:t> </a:t>
            </a:r>
            <a:r>
              <a:rPr lang="en-US" sz="3400" dirty="0" err="1" smtClean="0"/>
              <a:t>een</a:t>
            </a:r>
            <a:r>
              <a:rPr lang="en-US" sz="3400" dirty="0" smtClean="0"/>
              <a:t> pop-up met de </a:t>
            </a:r>
            <a:r>
              <a:rPr lang="en-US" sz="3400" dirty="0" err="1" smtClean="0"/>
              <a:t>gemaakte</a:t>
            </a:r>
            <a:r>
              <a:rPr lang="en-US" sz="3400" dirty="0" smtClean="0"/>
              <a:t> </a:t>
            </a:r>
            <a:r>
              <a:rPr lang="en-US" sz="3400" dirty="0" err="1" smtClean="0"/>
              <a:t>foto</a:t>
            </a:r>
            <a:r>
              <a:rPr lang="en-US" sz="3400" dirty="0" smtClean="0"/>
              <a:t> </a:t>
            </a:r>
            <a:r>
              <a:rPr lang="en-US" sz="3400" dirty="0" err="1" smtClean="0"/>
              <a:t>en</a:t>
            </a:r>
            <a:r>
              <a:rPr lang="en-US" sz="3400" dirty="0" smtClean="0"/>
              <a:t> de </a:t>
            </a:r>
            <a:r>
              <a:rPr lang="en-US" sz="3400" dirty="0" err="1" smtClean="0"/>
              <a:t>gemeten</a:t>
            </a:r>
            <a:r>
              <a:rPr lang="en-US" sz="3400" dirty="0" smtClean="0"/>
              <a:t> </a:t>
            </a:r>
            <a:r>
              <a:rPr lang="en-US" sz="3400" dirty="0" err="1" smtClean="0"/>
              <a:t>gegevens</a:t>
            </a:r>
            <a:r>
              <a:rPr lang="en-US" sz="3400" dirty="0" smtClean="0"/>
              <a:t> op </a:t>
            </a:r>
            <a:r>
              <a:rPr lang="en-US" sz="3400" dirty="0" err="1" smtClean="0"/>
              <a:t>dat</a:t>
            </a:r>
            <a:r>
              <a:rPr lang="en-US" sz="3400" dirty="0" smtClean="0"/>
              <a:t> </a:t>
            </a:r>
            <a:r>
              <a:rPr lang="en-US" sz="3400" dirty="0" err="1" smtClean="0"/>
              <a:t>coördinaat</a:t>
            </a:r>
            <a:r>
              <a:rPr lang="en-US" sz="3400" dirty="0" smtClean="0"/>
              <a:t>.</a:t>
            </a:r>
            <a:endParaRPr lang="en-US" sz="3400" dirty="0"/>
          </a:p>
          <a:p>
            <a:pPr eaLnBrk="1" hangingPunct="1">
              <a:spcBef>
                <a:spcPct val="50000"/>
              </a:spcBef>
            </a:pPr>
            <a:endParaRPr lang="en-US" b="1" dirty="0" smtClean="0">
              <a:solidFill>
                <a:schemeClr val="accent1">
                  <a:lumMod val="50000"/>
                </a:schemeClr>
              </a:solidFill>
            </a:endParaRPr>
          </a:p>
          <a:p>
            <a:pPr eaLnBrk="1" hangingPunct="1">
              <a:spcBef>
                <a:spcPct val="50000"/>
              </a:spcBef>
            </a:pPr>
            <a:r>
              <a:rPr lang="en-US" b="1" dirty="0" err="1" smtClean="0">
                <a:solidFill>
                  <a:schemeClr val="accent1">
                    <a:lumMod val="50000"/>
                  </a:schemeClr>
                </a:solidFill>
              </a:rPr>
              <a:t>Foto</a:t>
            </a:r>
            <a:r>
              <a:rPr lang="en-US" b="1" dirty="0" smtClean="0">
                <a:solidFill>
                  <a:schemeClr val="accent1">
                    <a:lumMod val="50000"/>
                  </a:schemeClr>
                </a:solidFill>
              </a:rPr>
              <a:t> van de site </a:t>
            </a:r>
            <a:r>
              <a:rPr lang="en-US" b="1" dirty="0" err="1" smtClean="0">
                <a:solidFill>
                  <a:schemeClr val="accent1">
                    <a:lumMod val="50000"/>
                  </a:schemeClr>
                </a:solidFill>
              </a:rPr>
              <a:t>en</a:t>
            </a:r>
            <a:r>
              <a:rPr lang="en-US" b="1" dirty="0" smtClean="0">
                <a:solidFill>
                  <a:schemeClr val="accent1">
                    <a:lumMod val="50000"/>
                  </a:schemeClr>
                </a:solidFill>
              </a:rPr>
              <a:t> van </a:t>
            </a:r>
            <a:r>
              <a:rPr lang="en-US" b="1" dirty="0" err="1" smtClean="0">
                <a:solidFill>
                  <a:schemeClr val="accent1">
                    <a:lumMod val="50000"/>
                  </a:schemeClr>
                </a:solidFill>
              </a:rPr>
              <a:t>een</a:t>
            </a:r>
            <a:r>
              <a:rPr lang="en-US" b="1" dirty="0" smtClean="0">
                <a:solidFill>
                  <a:schemeClr val="accent1">
                    <a:lumMod val="50000"/>
                  </a:schemeClr>
                </a:solidFill>
              </a:rPr>
              <a:t> pop Up</a:t>
            </a:r>
            <a:endParaRPr lang="en-US" b="1" dirty="0">
              <a:solidFill>
                <a:schemeClr val="accent1">
                  <a:lumMod val="50000"/>
                </a:schemeClr>
              </a:solidFill>
            </a:endParaRPr>
          </a:p>
          <a:p>
            <a:pPr eaLnBrk="1" hangingPunct="1">
              <a:spcBef>
                <a:spcPct val="50000"/>
              </a:spcBef>
            </a:pPr>
            <a:endParaRPr lang="en-US" sz="8200" b="1" dirty="0">
              <a:solidFill>
                <a:schemeClr val="accent1">
                  <a:lumMod val="50000"/>
                </a:schemeClr>
              </a:solidFill>
            </a:endParaRPr>
          </a:p>
        </p:txBody>
      </p:sp>
      <p:sp>
        <p:nvSpPr>
          <p:cNvPr id="2063" name="Text Box 36"/>
          <p:cNvSpPr txBox="1">
            <a:spLocks noChangeArrowheads="1"/>
          </p:cNvSpPr>
          <p:nvPr/>
        </p:nvSpPr>
        <p:spPr bwMode="auto">
          <a:xfrm>
            <a:off x="29505275" y="6197600"/>
            <a:ext cx="13655675" cy="8510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68580" rIns="137160" bIns="68580">
            <a:spAutoFit/>
          </a:bodyPr>
          <a:lstStyle>
            <a:lvl1pPr defTabSz="3762375" eaLnBrk="0" hangingPunct="0">
              <a:defRPr sz="3000">
                <a:solidFill>
                  <a:schemeClr val="tx1"/>
                </a:solidFill>
                <a:latin typeface="Arial" charset="0"/>
              </a:defRPr>
            </a:lvl1pPr>
            <a:lvl2pPr marL="685800" defTabSz="3762375" eaLnBrk="0" hangingPunct="0">
              <a:defRPr sz="3000">
                <a:solidFill>
                  <a:schemeClr val="tx1"/>
                </a:solidFill>
                <a:latin typeface="Arial" charset="0"/>
              </a:defRPr>
            </a:lvl2pPr>
            <a:lvl3pPr marL="1143000" indent="-228600" defTabSz="3762375" eaLnBrk="0" hangingPunct="0">
              <a:defRPr sz="3000">
                <a:solidFill>
                  <a:schemeClr val="tx1"/>
                </a:solidFill>
                <a:latin typeface="Arial" charset="0"/>
              </a:defRPr>
            </a:lvl3pPr>
            <a:lvl4pPr marL="1600200" indent="-228600" defTabSz="3762375" eaLnBrk="0" hangingPunct="0">
              <a:defRPr sz="3000">
                <a:solidFill>
                  <a:schemeClr val="tx1"/>
                </a:solidFill>
                <a:latin typeface="Arial" charset="0"/>
              </a:defRPr>
            </a:lvl4pPr>
            <a:lvl5pPr marL="2057400" indent="-228600" defTabSz="3762375" eaLnBrk="0" hangingPunct="0">
              <a:defRPr sz="3000">
                <a:solidFill>
                  <a:schemeClr val="tx1"/>
                </a:solidFill>
                <a:latin typeface="Arial" charset="0"/>
              </a:defRPr>
            </a:lvl5pPr>
            <a:lvl6pPr marL="2514600" indent="-228600" defTabSz="3762375" eaLnBrk="0" fontAlgn="base" hangingPunct="0">
              <a:spcBef>
                <a:spcPct val="0"/>
              </a:spcBef>
              <a:spcAft>
                <a:spcPct val="0"/>
              </a:spcAft>
              <a:defRPr sz="3000">
                <a:solidFill>
                  <a:schemeClr val="tx1"/>
                </a:solidFill>
                <a:latin typeface="Arial" charset="0"/>
              </a:defRPr>
            </a:lvl6pPr>
            <a:lvl7pPr marL="2971800" indent="-228600" defTabSz="3762375" eaLnBrk="0" fontAlgn="base" hangingPunct="0">
              <a:spcBef>
                <a:spcPct val="0"/>
              </a:spcBef>
              <a:spcAft>
                <a:spcPct val="0"/>
              </a:spcAft>
              <a:defRPr sz="3000">
                <a:solidFill>
                  <a:schemeClr val="tx1"/>
                </a:solidFill>
                <a:latin typeface="Arial" charset="0"/>
              </a:defRPr>
            </a:lvl7pPr>
            <a:lvl8pPr marL="3429000" indent="-228600" defTabSz="3762375" eaLnBrk="0" fontAlgn="base" hangingPunct="0">
              <a:spcBef>
                <a:spcPct val="0"/>
              </a:spcBef>
              <a:spcAft>
                <a:spcPct val="0"/>
              </a:spcAft>
              <a:defRPr sz="3000">
                <a:solidFill>
                  <a:schemeClr val="tx1"/>
                </a:solidFill>
                <a:latin typeface="Arial" charset="0"/>
              </a:defRPr>
            </a:lvl8pPr>
            <a:lvl9pPr marL="3886200" indent="-228600" defTabSz="3762375" eaLnBrk="0" fontAlgn="base" hangingPunct="0">
              <a:spcBef>
                <a:spcPct val="0"/>
              </a:spcBef>
              <a:spcAft>
                <a:spcPct val="0"/>
              </a:spcAft>
              <a:defRPr sz="3000">
                <a:solidFill>
                  <a:schemeClr val="tx1"/>
                </a:solidFill>
                <a:latin typeface="Arial" charset="0"/>
              </a:defRPr>
            </a:lvl9pPr>
          </a:lstStyle>
          <a:p>
            <a:pPr eaLnBrk="1" hangingPunct="1">
              <a:spcBef>
                <a:spcPct val="50000"/>
              </a:spcBef>
            </a:pPr>
            <a:r>
              <a:rPr lang="en-US" sz="3400" dirty="0"/>
              <a:t>Put your information here. Remember to size your font accordingly. </a:t>
            </a:r>
          </a:p>
          <a:p>
            <a:pPr eaLnBrk="1" hangingPunct="1">
              <a:spcBef>
                <a:spcPct val="50000"/>
              </a:spcBef>
              <a:buClr>
                <a:schemeClr val="accent1">
                  <a:lumMod val="75000"/>
                </a:schemeClr>
              </a:buClr>
              <a:buFont typeface="Wingdings 2" pitchFamily="18" charset="2"/>
              <a:buChar char="¦"/>
            </a:pPr>
            <a:r>
              <a:rPr lang="en-US" sz="3400" dirty="0"/>
              <a:t>Point one</a:t>
            </a:r>
          </a:p>
          <a:p>
            <a:pPr eaLnBrk="1" hangingPunct="1">
              <a:spcBef>
                <a:spcPct val="50000"/>
              </a:spcBef>
              <a:buClr>
                <a:schemeClr val="accent1">
                  <a:lumMod val="75000"/>
                </a:schemeClr>
              </a:buClr>
              <a:buFont typeface="Wingdings 2" pitchFamily="18" charset="2"/>
              <a:buChar char="¦"/>
            </a:pPr>
            <a:r>
              <a:rPr lang="en-US" sz="3400" dirty="0"/>
              <a:t>Second conclusion</a:t>
            </a:r>
          </a:p>
          <a:p>
            <a:pPr lvl="1" eaLnBrk="1" hangingPunct="1">
              <a:spcBef>
                <a:spcPct val="50000"/>
              </a:spcBef>
              <a:buClr>
                <a:schemeClr val="accent1">
                  <a:lumMod val="75000"/>
                </a:schemeClr>
              </a:buClr>
              <a:buFont typeface="Wingdings" pitchFamily="2" charset="2"/>
              <a:buChar char="§"/>
            </a:pPr>
            <a:r>
              <a:rPr lang="en-US" sz="3400" dirty="0"/>
              <a:t>Sub point</a:t>
            </a:r>
          </a:p>
          <a:p>
            <a:pPr eaLnBrk="1" hangingPunct="1">
              <a:spcBef>
                <a:spcPct val="50000"/>
              </a:spcBef>
              <a:buClr>
                <a:schemeClr val="accent1">
                  <a:lumMod val="75000"/>
                </a:schemeClr>
              </a:buClr>
              <a:buFont typeface="Wingdings 2" pitchFamily="18" charset="2"/>
              <a:buChar char="¦"/>
            </a:pPr>
            <a:r>
              <a:rPr lang="en-US" sz="3400" dirty="0"/>
              <a:t>Next interesting point</a:t>
            </a:r>
          </a:p>
          <a:p>
            <a:pPr lvl="1" eaLnBrk="1" hangingPunct="1">
              <a:spcBef>
                <a:spcPct val="50000"/>
              </a:spcBef>
              <a:buClr>
                <a:schemeClr val="accent1">
                  <a:lumMod val="75000"/>
                </a:schemeClr>
              </a:buClr>
              <a:buFont typeface="Wingdings" pitchFamily="2" charset="2"/>
              <a:buChar char="§"/>
            </a:pPr>
            <a:r>
              <a:rPr lang="en-US" sz="3400" dirty="0"/>
              <a:t>Sub point</a:t>
            </a:r>
          </a:p>
          <a:p>
            <a:pPr lvl="1" eaLnBrk="1" hangingPunct="1">
              <a:spcBef>
                <a:spcPct val="50000"/>
              </a:spcBef>
              <a:buClr>
                <a:schemeClr val="accent1">
                  <a:lumMod val="75000"/>
                </a:schemeClr>
              </a:buClr>
              <a:buFont typeface="Wingdings" pitchFamily="2" charset="2"/>
              <a:buChar char="§"/>
            </a:pPr>
            <a:r>
              <a:rPr lang="en-US" sz="3400" dirty="0"/>
              <a:t>Sub point</a:t>
            </a:r>
            <a:endParaRPr lang="en-US" sz="3800" dirty="0"/>
          </a:p>
          <a:p>
            <a:pPr eaLnBrk="1" hangingPunct="1">
              <a:spcBef>
                <a:spcPct val="50000"/>
              </a:spcBef>
              <a:buClr>
                <a:schemeClr val="accent1">
                  <a:lumMod val="75000"/>
                </a:schemeClr>
              </a:buClr>
              <a:buFont typeface="Wingdings 2" pitchFamily="18" charset="2"/>
              <a:buChar char="¦"/>
            </a:pPr>
            <a:r>
              <a:rPr lang="en-US" sz="3400" dirty="0"/>
              <a:t>Last point of interest</a:t>
            </a:r>
          </a:p>
          <a:p>
            <a:pPr lvl="1" eaLnBrk="1" hangingPunct="1">
              <a:spcBef>
                <a:spcPct val="50000"/>
              </a:spcBef>
              <a:buClr>
                <a:schemeClr val="accent1">
                  <a:lumMod val="75000"/>
                </a:schemeClr>
              </a:buClr>
              <a:buFont typeface="Wingdings" pitchFamily="2" charset="2"/>
              <a:buChar char="§"/>
            </a:pPr>
            <a:r>
              <a:rPr lang="en-US" sz="3400" dirty="0"/>
              <a:t>Sub point</a:t>
            </a:r>
          </a:p>
          <a:p>
            <a:pPr lvl="1" eaLnBrk="1" hangingPunct="1">
              <a:spcBef>
                <a:spcPct val="50000"/>
              </a:spcBef>
              <a:buClr>
                <a:schemeClr val="accent1">
                  <a:lumMod val="75000"/>
                </a:schemeClr>
              </a:buClr>
              <a:buFont typeface="Wingdings" pitchFamily="2" charset="2"/>
              <a:buChar char="§"/>
            </a:pPr>
            <a:r>
              <a:rPr lang="en-US" sz="3400" dirty="0"/>
              <a:t>Sub point</a:t>
            </a:r>
          </a:p>
          <a:p>
            <a:pPr lvl="1" eaLnBrk="1" hangingPunct="1">
              <a:spcBef>
                <a:spcPct val="50000"/>
              </a:spcBef>
              <a:buClr>
                <a:schemeClr val="accent1">
                  <a:lumMod val="75000"/>
                </a:schemeClr>
              </a:buClr>
              <a:buFont typeface="Wingdings" pitchFamily="2" charset="2"/>
              <a:buChar char="§"/>
            </a:pPr>
            <a:r>
              <a:rPr lang="en-US" sz="3400" dirty="0"/>
              <a:t>Sub point</a:t>
            </a:r>
          </a:p>
        </p:txBody>
      </p:sp>
      <p:sp>
        <p:nvSpPr>
          <p:cNvPr id="2064" name="Text Box 40"/>
          <p:cNvSpPr txBox="1">
            <a:spLocks noChangeArrowheads="1"/>
          </p:cNvSpPr>
          <p:nvPr/>
        </p:nvSpPr>
        <p:spPr bwMode="auto">
          <a:xfrm>
            <a:off x="609600" y="6197600"/>
            <a:ext cx="1353185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68580" rIns="137160" bIns="68580"/>
          <a:lstStyle>
            <a:lvl1pPr defTabSz="3762375" eaLnBrk="0" hangingPunct="0">
              <a:defRPr sz="3000">
                <a:solidFill>
                  <a:schemeClr val="tx1"/>
                </a:solidFill>
                <a:latin typeface="Arial" charset="0"/>
              </a:defRPr>
            </a:lvl1pPr>
            <a:lvl2pPr marL="742950" indent="-285750" defTabSz="3762375" eaLnBrk="0" hangingPunct="0">
              <a:defRPr sz="3000">
                <a:solidFill>
                  <a:schemeClr val="tx1"/>
                </a:solidFill>
                <a:latin typeface="Arial" charset="0"/>
              </a:defRPr>
            </a:lvl2pPr>
            <a:lvl3pPr marL="1143000" indent="-228600" defTabSz="3762375" eaLnBrk="0" hangingPunct="0">
              <a:defRPr sz="3000">
                <a:solidFill>
                  <a:schemeClr val="tx1"/>
                </a:solidFill>
                <a:latin typeface="Arial" charset="0"/>
              </a:defRPr>
            </a:lvl3pPr>
            <a:lvl4pPr marL="1600200" indent="-228600" defTabSz="3762375" eaLnBrk="0" hangingPunct="0">
              <a:defRPr sz="3000">
                <a:solidFill>
                  <a:schemeClr val="tx1"/>
                </a:solidFill>
                <a:latin typeface="Arial" charset="0"/>
              </a:defRPr>
            </a:lvl4pPr>
            <a:lvl5pPr marL="2057400" indent="-228600" defTabSz="3762375" eaLnBrk="0" hangingPunct="0">
              <a:defRPr sz="3000">
                <a:solidFill>
                  <a:schemeClr val="tx1"/>
                </a:solidFill>
                <a:latin typeface="Arial" charset="0"/>
              </a:defRPr>
            </a:lvl5pPr>
            <a:lvl6pPr marL="2514600" indent="-228600" defTabSz="3762375" eaLnBrk="0" fontAlgn="base" hangingPunct="0">
              <a:spcBef>
                <a:spcPct val="0"/>
              </a:spcBef>
              <a:spcAft>
                <a:spcPct val="0"/>
              </a:spcAft>
              <a:defRPr sz="3000">
                <a:solidFill>
                  <a:schemeClr val="tx1"/>
                </a:solidFill>
                <a:latin typeface="Arial" charset="0"/>
              </a:defRPr>
            </a:lvl6pPr>
            <a:lvl7pPr marL="2971800" indent="-228600" defTabSz="3762375" eaLnBrk="0" fontAlgn="base" hangingPunct="0">
              <a:spcBef>
                <a:spcPct val="0"/>
              </a:spcBef>
              <a:spcAft>
                <a:spcPct val="0"/>
              </a:spcAft>
              <a:defRPr sz="3000">
                <a:solidFill>
                  <a:schemeClr val="tx1"/>
                </a:solidFill>
                <a:latin typeface="Arial" charset="0"/>
              </a:defRPr>
            </a:lvl7pPr>
            <a:lvl8pPr marL="3429000" indent="-228600" defTabSz="3762375" eaLnBrk="0" fontAlgn="base" hangingPunct="0">
              <a:spcBef>
                <a:spcPct val="0"/>
              </a:spcBef>
              <a:spcAft>
                <a:spcPct val="0"/>
              </a:spcAft>
              <a:defRPr sz="3000">
                <a:solidFill>
                  <a:schemeClr val="tx1"/>
                </a:solidFill>
                <a:latin typeface="Arial" charset="0"/>
              </a:defRPr>
            </a:lvl8pPr>
            <a:lvl9pPr marL="3886200" indent="-228600" defTabSz="3762375" eaLnBrk="0" fontAlgn="base" hangingPunct="0">
              <a:spcBef>
                <a:spcPct val="0"/>
              </a:spcBef>
              <a:spcAft>
                <a:spcPct val="0"/>
              </a:spcAft>
              <a:defRPr sz="3000">
                <a:solidFill>
                  <a:schemeClr val="tx1"/>
                </a:solidFill>
                <a:latin typeface="Arial" charset="0"/>
              </a:defRPr>
            </a:lvl9pPr>
          </a:lstStyle>
          <a:p>
            <a:pPr eaLnBrk="1" hangingPunct="1">
              <a:spcBef>
                <a:spcPct val="50000"/>
              </a:spcBef>
            </a:pPr>
            <a:r>
              <a:rPr lang="nl-BE" sz="3400" dirty="0" err="1" smtClean="0"/>
              <a:t>Quantified</a:t>
            </a:r>
            <a:r>
              <a:rPr lang="nl-BE" sz="3400" dirty="0" smtClean="0"/>
              <a:t> </a:t>
            </a:r>
            <a:r>
              <a:rPr lang="nl-BE" sz="3400" dirty="0" err="1" smtClean="0"/>
              <a:t>Self</a:t>
            </a:r>
            <a:r>
              <a:rPr lang="nl-BE" sz="3400" dirty="0" smtClean="0"/>
              <a:t> is een beweging waarbij gegevens uit het dagelijkse leven met draagbare sensoren worden gemeten, om zo de gebruiker meer informatie over zichzelf te geven. Dit project spitst zich toe op het meten en weergeven van informatie tijdens het fietsen.</a:t>
            </a:r>
          </a:p>
          <a:p>
            <a:pPr eaLnBrk="1" hangingPunct="1">
              <a:spcBef>
                <a:spcPct val="50000"/>
              </a:spcBef>
            </a:pPr>
            <a:r>
              <a:rPr lang="nl-BE" sz="3400" dirty="0" smtClean="0"/>
              <a:t>Het concept van de Bike-Lapse is dat de gebruiker fotologboek kan bijgehouden van elke fietstrip. </a:t>
            </a:r>
            <a:r>
              <a:rPr lang="nl-BE" sz="3400" dirty="0" smtClean="0"/>
              <a:t>Tijdens het fietsen worden foto’s getrokken en bepaalde gegevens (zoals temperatuur, hoogte, snelheid…) opgeslagen. Op het einde van de trip kan de gebruiker op de site dan een overzicht krijgen van alle</a:t>
            </a:r>
            <a:r>
              <a:rPr lang="nl-BE" sz="3400" dirty="0" smtClean="0"/>
              <a:t> trips. De Bike-Lapse slaat na elke trip ook een gemiddelde snelheid op. Tijdens het fietsen krijgt de gebruiker feedback a.d.h.v. lichtjes of hij trager of sneller fietst dan zijn gemiddelde snelheid.</a:t>
            </a:r>
            <a:endParaRPr lang="nl-BE" dirty="0" smtClean="0">
              <a:solidFill>
                <a:srgbClr val="336600"/>
              </a:solidFill>
            </a:endParaRPr>
          </a:p>
        </p:txBody>
      </p:sp>
      <p:sp>
        <p:nvSpPr>
          <p:cNvPr id="2065" name="Rectangle 42"/>
          <p:cNvSpPr>
            <a:spLocks noChangeArrowheads="1"/>
          </p:cNvSpPr>
          <p:nvPr/>
        </p:nvSpPr>
        <p:spPr bwMode="auto">
          <a:xfrm>
            <a:off x="2173568" y="893762"/>
            <a:ext cx="457200" cy="3657600"/>
          </a:xfrm>
          <a:prstGeom prst="rect">
            <a:avLst/>
          </a:prstGeom>
          <a:solidFill>
            <a:schemeClr val="accent1">
              <a:lumMod val="75000"/>
            </a:schemeClr>
          </a:solidFill>
          <a:ln>
            <a:noFill/>
          </a:ln>
        </p:spPr>
        <p:txBody>
          <a:bodyPr wrap="none" anchor="ctr"/>
          <a:lstStyle/>
          <a:p>
            <a:endParaRPr lang="en-US"/>
          </a:p>
        </p:txBody>
      </p:sp>
      <p:sp>
        <p:nvSpPr>
          <p:cNvPr id="2066" name="Rectangle 43"/>
          <p:cNvSpPr>
            <a:spLocks noChangeArrowheads="1"/>
          </p:cNvSpPr>
          <p:nvPr/>
        </p:nvSpPr>
        <p:spPr bwMode="auto">
          <a:xfrm>
            <a:off x="41224200" y="893762"/>
            <a:ext cx="457200" cy="3657600"/>
          </a:xfrm>
          <a:prstGeom prst="rect">
            <a:avLst/>
          </a:prstGeom>
          <a:solidFill>
            <a:schemeClr val="accent1">
              <a:lumMod val="75000"/>
            </a:schemeClr>
          </a:solidFill>
          <a:ln>
            <a:noFill/>
          </a:ln>
        </p:spPr>
        <p:txBody>
          <a:bodyPr wrap="none" anchor="ctr"/>
          <a:lstStyle/>
          <a:p>
            <a:endParaRPr lang="en-US"/>
          </a:p>
        </p:txBody>
      </p:sp>
      <p:sp>
        <p:nvSpPr>
          <p:cNvPr id="2067" name="Text Box 44"/>
          <p:cNvSpPr txBox="1">
            <a:spLocks noChangeArrowheads="1"/>
          </p:cNvSpPr>
          <p:nvPr/>
        </p:nvSpPr>
        <p:spPr bwMode="auto">
          <a:xfrm>
            <a:off x="29532263" y="21145500"/>
            <a:ext cx="13655675"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68580" rIns="137160" bIns="68580">
            <a:spAutoFit/>
          </a:bodyPr>
          <a:lstStyle>
            <a:lvl1pPr defTabSz="3762375" eaLnBrk="0" hangingPunct="0">
              <a:defRPr sz="3000">
                <a:solidFill>
                  <a:schemeClr val="tx1"/>
                </a:solidFill>
                <a:latin typeface="Arial" charset="0"/>
              </a:defRPr>
            </a:lvl1pPr>
            <a:lvl2pPr marL="742950" indent="-285750" defTabSz="3762375" eaLnBrk="0" hangingPunct="0">
              <a:defRPr sz="3000">
                <a:solidFill>
                  <a:schemeClr val="tx1"/>
                </a:solidFill>
                <a:latin typeface="Arial" charset="0"/>
              </a:defRPr>
            </a:lvl2pPr>
            <a:lvl3pPr marL="1143000" indent="-228600" defTabSz="3762375" eaLnBrk="0" hangingPunct="0">
              <a:defRPr sz="3000">
                <a:solidFill>
                  <a:schemeClr val="tx1"/>
                </a:solidFill>
                <a:latin typeface="Arial" charset="0"/>
              </a:defRPr>
            </a:lvl3pPr>
            <a:lvl4pPr marL="1600200" indent="-228600" defTabSz="3762375" eaLnBrk="0" hangingPunct="0">
              <a:defRPr sz="3000">
                <a:solidFill>
                  <a:schemeClr val="tx1"/>
                </a:solidFill>
                <a:latin typeface="Arial" charset="0"/>
              </a:defRPr>
            </a:lvl4pPr>
            <a:lvl5pPr marL="2057400" indent="-228600" defTabSz="3762375" eaLnBrk="0" hangingPunct="0">
              <a:defRPr sz="3000">
                <a:solidFill>
                  <a:schemeClr val="tx1"/>
                </a:solidFill>
                <a:latin typeface="Arial" charset="0"/>
              </a:defRPr>
            </a:lvl5pPr>
            <a:lvl6pPr marL="2514600" indent="-228600" defTabSz="3762375" eaLnBrk="0" fontAlgn="base" hangingPunct="0">
              <a:spcBef>
                <a:spcPct val="0"/>
              </a:spcBef>
              <a:spcAft>
                <a:spcPct val="0"/>
              </a:spcAft>
              <a:defRPr sz="3000">
                <a:solidFill>
                  <a:schemeClr val="tx1"/>
                </a:solidFill>
                <a:latin typeface="Arial" charset="0"/>
              </a:defRPr>
            </a:lvl6pPr>
            <a:lvl7pPr marL="2971800" indent="-228600" defTabSz="3762375" eaLnBrk="0" fontAlgn="base" hangingPunct="0">
              <a:spcBef>
                <a:spcPct val="0"/>
              </a:spcBef>
              <a:spcAft>
                <a:spcPct val="0"/>
              </a:spcAft>
              <a:defRPr sz="3000">
                <a:solidFill>
                  <a:schemeClr val="tx1"/>
                </a:solidFill>
                <a:latin typeface="Arial" charset="0"/>
              </a:defRPr>
            </a:lvl7pPr>
            <a:lvl8pPr marL="3429000" indent="-228600" defTabSz="3762375" eaLnBrk="0" fontAlgn="base" hangingPunct="0">
              <a:spcBef>
                <a:spcPct val="0"/>
              </a:spcBef>
              <a:spcAft>
                <a:spcPct val="0"/>
              </a:spcAft>
              <a:defRPr sz="3000">
                <a:solidFill>
                  <a:schemeClr val="tx1"/>
                </a:solidFill>
                <a:latin typeface="Arial" charset="0"/>
              </a:defRPr>
            </a:lvl8pPr>
            <a:lvl9pPr marL="3886200" indent="-228600" defTabSz="3762375" eaLnBrk="0" fontAlgn="base" hangingPunct="0">
              <a:spcBef>
                <a:spcPct val="0"/>
              </a:spcBef>
              <a:spcAft>
                <a:spcPct val="0"/>
              </a:spcAft>
              <a:defRPr sz="3000">
                <a:solidFill>
                  <a:schemeClr val="tx1"/>
                </a:solidFill>
                <a:latin typeface="Arial" charset="0"/>
              </a:defRPr>
            </a:lvl9pPr>
          </a:lstStyle>
          <a:p>
            <a:pPr eaLnBrk="1" hangingPunct="1">
              <a:spcBef>
                <a:spcPct val="50000"/>
              </a:spcBef>
            </a:pPr>
            <a:r>
              <a:rPr lang="en-US" sz="3400" b="1" dirty="0">
                <a:solidFill>
                  <a:schemeClr val="accent6">
                    <a:lumMod val="75000"/>
                  </a:schemeClr>
                </a:solidFill>
              </a:rPr>
              <a:t>Funding Source:  these gracious people listed here</a:t>
            </a:r>
          </a:p>
        </p:txBody>
      </p:sp>
      <p:grpSp>
        <p:nvGrpSpPr>
          <p:cNvPr id="2071" name="Group 55"/>
          <p:cNvGrpSpPr>
            <a:grpSpLocks/>
          </p:cNvGrpSpPr>
          <p:nvPr/>
        </p:nvGrpSpPr>
        <p:grpSpPr bwMode="auto">
          <a:xfrm>
            <a:off x="29870400" y="15316200"/>
            <a:ext cx="4724400" cy="3276600"/>
            <a:chOff x="22944" y="8016"/>
            <a:chExt cx="2976" cy="2064"/>
          </a:xfrm>
        </p:grpSpPr>
        <p:sp>
          <p:nvSpPr>
            <p:cNvPr id="2076" name="AutoShape 52"/>
            <p:cNvSpPr>
              <a:spLocks noChangeArrowheads="1"/>
            </p:cNvSpPr>
            <p:nvPr/>
          </p:nvSpPr>
          <p:spPr bwMode="auto">
            <a:xfrm>
              <a:off x="22944" y="8064"/>
              <a:ext cx="912" cy="2016"/>
            </a:xfrm>
            <a:prstGeom prst="octagon">
              <a:avLst>
                <a:gd name="adj" fmla="val 29287"/>
              </a:avLst>
            </a:prstGeom>
            <a:solidFill>
              <a:srgbClr val="D1F0EF"/>
            </a:solidFill>
            <a:ln w="9525">
              <a:solidFill>
                <a:schemeClr val="tx1"/>
              </a:solidFill>
              <a:miter lim="800000"/>
              <a:headEnd/>
              <a:tailEnd/>
            </a:ln>
          </p:spPr>
          <p:txBody>
            <a:bodyPr wrap="none" anchor="ctr"/>
            <a:lstStyle/>
            <a:p>
              <a:endParaRPr lang="en-US"/>
            </a:p>
          </p:txBody>
        </p:sp>
        <p:sp>
          <p:nvSpPr>
            <p:cNvPr id="2077" name="AutoShape 53"/>
            <p:cNvSpPr>
              <a:spLocks noChangeArrowheads="1"/>
            </p:cNvSpPr>
            <p:nvPr/>
          </p:nvSpPr>
          <p:spPr bwMode="auto">
            <a:xfrm>
              <a:off x="23975" y="8016"/>
              <a:ext cx="912" cy="2016"/>
            </a:xfrm>
            <a:prstGeom prst="octagon">
              <a:avLst>
                <a:gd name="adj" fmla="val 29287"/>
              </a:avLst>
            </a:prstGeom>
            <a:solidFill>
              <a:schemeClr val="accent1">
                <a:lumMod val="75000"/>
              </a:schemeClr>
            </a:solidFill>
            <a:ln w="9525">
              <a:solidFill>
                <a:schemeClr val="tx1"/>
              </a:solidFill>
              <a:miter lim="800000"/>
              <a:headEnd/>
              <a:tailEnd/>
            </a:ln>
          </p:spPr>
          <p:txBody>
            <a:bodyPr wrap="none" anchor="ctr"/>
            <a:lstStyle/>
            <a:p>
              <a:endParaRPr lang="en-US"/>
            </a:p>
          </p:txBody>
        </p:sp>
        <p:sp>
          <p:nvSpPr>
            <p:cNvPr id="2078" name="AutoShape 54"/>
            <p:cNvSpPr>
              <a:spLocks noChangeArrowheads="1"/>
            </p:cNvSpPr>
            <p:nvPr/>
          </p:nvSpPr>
          <p:spPr bwMode="auto">
            <a:xfrm>
              <a:off x="25008" y="8016"/>
              <a:ext cx="912" cy="2016"/>
            </a:xfrm>
            <a:prstGeom prst="octagon">
              <a:avLst>
                <a:gd name="adj" fmla="val 29287"/>
              </a:avLst>
            </a:prstGeom>
            <a:solidFill>
              <a:schemeClr val="accent6">
                <a:lumMod val="75000"/>
              </a:schemeClr>
            </a:solidFill>
            <a:ln w="9525">
              <a:solidFill>
                <a:schemeClr val="tx1"/>
              </a:solidFill>
              <a:miter lim="800000"/>
              <a:headEnd/>
              <a:tailEnd/>
            </a:ln>
          </p:spPr>
          <p:txBody>
            <a:bodyPr wrap="none" anchor="ctr"/>
            <a:lstStyle/>
            <a:p>
              <a:endParaRPr lang="en-US"/>
            </a:p>
          </p:txBody>
        </p:sp>
      </p:grpSp>
      <p:sp>
        <p:nvSpPr>
          <p:cNvPr id="2072" name="Text Box 56"/>
          <p:cNvSpPr txBox="1">
            <a:spLocks noChangeArrowheads="1"/>
          </p:cNvSpPr>
          <p:nvPr/>
        </p:nvSpPr>
        <p:spPr bwMode="auto">
          <a:xfrm>
            <a:off x="35356800" y="15166975"/>
            <a:ext cx="758825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68580" rIns="137160" bIns="68580"/>
          <a:lstStyle>
            <a:lvl1pPr defTabSz="3762375" eaLnBrk="0" hangingPunct="0">
              <a:defRPr sz="3000">
                <a:solidFill>
                  <a:schemeClr val="tx1"/>
                </a:solidFill>
                <a:latin typeface="Arial" charset="0"/>
              </a:defRPr>
            </a:lvl1pPr>
            <a:lvl2pPr marL="742950" indent="-285750" defTabSz="3762375" eaLnBrk="0" hangingPunct="0">
              <a:defRPr sz="3000">
                <a:solidFill>
                  <a:schemeClr val="tx1"/>
                </a:solidFill>
                <a:latin typeface="Arial" charset="0"/>
              </a:defRPr>
            </a:lvl2pPr>
            <a:lvl3pPr marL="1143000" indent="-228600" defTabSz="3762375" eaLnBrk="0" hangingPunct="0">
              <a:defRPr sz="3000">
                <a:solidFill>
                  <a:schemeClr val="tx1"/>
                </a:solidFill>
                <a:latin typeface="Arial" charset="0"/>
              </a:defRPr>
            </a:lvl3pPr>
            <a:lvl4pPr marL="1600200" indent="-228600" defTabSz="3762375" eaLnBrk="0" hangingPunct="0">
              <a:defRPr sz="3000">
                <a:solidFill>
                  <a:schemeClr val="tx1"/>
                </a:solidFill>
                <a:latin typeface="Arial" charset="0"/>
              </a:defRPr>
            </a:lvl4pPr>
            <a:lvl5pPr marL="2057400" indent="-228600" defTabSz="3762375" eaLnBrk="0" hangingPunct="0">
              <a:defRPr sz="3000">
                <a:solidFill>
                  <a:schemeClr val="tx1"/>
                </a:solidFill>
                <a:latin typeface="Arial" charset="0"/>
              </a:defRPr>
            </a:lvl5pPr>
            <a:lvl6pPr marL="2514600" indent="-228600" defTabSz="3762375" eaLnBrk="0" fontAlgn="base" hangingPunct="0">
              <a:spcBef>
                <a:spcPct val="0"/>
              </a:spcBef>
              <a:spcAft>
                <a:spcPct val="0"/>
              </a:spcAft>
              <a:defRPr sz="3000">
                <a:solidFill>
                  <a:schemeClr val="tx1"/>
                </a:solidFill>
                <a:latin typeface="Arial" charset="0"/>
              </a:defRPr>
            </a:lvl6pPr>
            <a:lvl7pPr marL="2971800" indent="-228600" defTabSz="3762375" eaLnBrk="0" fontAlgn="base" hangingPunct="0">
              <a:spcBef>
                <a:spcPct val="0"/>
              </a:spcBef>
              <a:spcAft>
                <a:spcPct val="0"/>
              </a:spcAft>
              <a:defRPr sz="3000">
                <a:solidFill>
                  <a:schemeClr val="tx1"/>
                </a:solidFill>
                <a:latin typeface="Arial" charset="0"/>
              </a:defRPr>
            </a:lvl7pPr>
            <a:lvl8pPr marL="3429000" indent="-228600" defTabSz="3762375" eaLnBrk="0" fontAlgn="base" hangingPunct="0">
              <a:spcBef>
                <a:spcPct val="0"/>
              </a:spcBef>
              <a:spcAft>
                <a:spcPct val="0"/>
              </a:spcAft>
              <a:defRPr sz="3000">
                <a:solidFill>
                  <a:schemeClr val="tx1"/>
                </a:solidFill>
                <a:latin typeface="Arial" charset="0"/>
              </a:defRPr>
            </a:lvl8pPr>
            <a:lvl9pPr marL="3886200" indent="-228600" defTabSz="3762375" eaLnBrk="0" fontAlgn="base" hangingPunct="0">
              <a:spcBef>
                <a:spcPct val="0"/>
              </a:spcBef>
              <a:spcAft>
                <a:spcPct val="0"/>
              </a:spcAft>
              <a:defRPr sz="3000">
                <a:solidFill>
                  <a:schemeClr val="tx1"/>
                </a:solidFill>
                <a:latin typeface="Arial" charset="0"/>
              </a:defRPr>
            </a:lvl9pPr>
          </a:lstStyle>
          <a:p>
            <a:pPr eaLnBrk="1" hangingPunct="1">
              <a:spcBef>
                <a:spcPct val="50000"/>
              </a:spcBef>
            </a:pPr>
            <a:r>
              <a:rPr lang="en-US" sz="3200" dirty="0">
                <a:solidFill>
                  <a:schemeClr val="accent1">
                    <a:lumMod val="50000"/>
                  </a:schemeClr>
                </a:solidFill>
              </a:rPr>
              <a:t>Insert your text here. You can place your organizations logos on either side of the title of the poster.  Remember, you can change template colors to suit your own taste or institution colors. The graphic can be replaced with several smaller graphics.</a:t>
            </a:r>
          </a:p>
        </p:txBody>
      </p:sp>
    </p:spTree>
  </p:cSld>
  <p:clrMapOvr>
    <a:masterClrMapping/>
  </p:clrMapOvr>
</p:sld>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3762375"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3762375"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2672</TotalTime>
  <Words>424</Words>
  <Application>Microsoft Office PowerPoint</Application>
  <PresentationFormat>Aangepast</PresentationFormat>
  <Paragraphs>28</Paragraphs>
  <Slides>1</Slides>
  <Notes>1</Notes>
  <HiddenSlides>0</HiddenSlides>
  <MMClips>0</MMClips>
  <ScaleCrop>false</ScaleCrop>
  <HeadingPairs>
    <vt:vector size="4" baseType="variant">
      <vt:variant>
        <vt:lpstr>Thema</vt:lpstr>
      </vt:variant>
      <vt:variant>
        <vt:i4>1</vt:i4>
      </vt:variant>
      <vt:variant>
        <vt:lpstr>Diatitels</vt:lpstr>
      </vt:variant>
      <vt:variant>
        <vt:i4>1</vt:i4>
      </vt:variant>
    </vt:vector>
  </HeadingPairs>
  <TitlesOfParts>
    <vt:vector size="2" baseType="lpstr">
      <vt:lpstr>Default Design</vt:lpstr>
      <vt:lpstr>PowerPoint-presentatie</vt:lpstr>
    </vt:vector>
  </TitlesOfParts>
  <Company>Graphicsland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of a scientific poster</dc:title>
  <dc:subject>Free Research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Shoera</cp:lastModifiedBy>
  <cp:revision>45</cp:revision>
  <dcterms:created xsi:type="dcterms:W3CDTF">2004-07-26T21:45:23Z</dcterms:created>
  <dcterms:modified xsi:type="dcterms:W3CDTF">2014-12-05T16:13:08Z</dcterms:modified>
  <cp:category>research posters template</cp:category>
</cp:coreProperties>
</file>