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Tussentijdse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CWB2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GPS</a:t>
            </a:r>
          </a:p>
          <a:p>
            <a:pPr lvl="1"/>
            <a:r>
              <a:rPr lang="en-US" dirty="0" err="1" smtClean="0"/>
              <a:t>coördinaten</a:t>
            </a:r>
            <a:r>
              <a:rPr lang="en-US" dirty="0" smtClean="0"/>
              <a:t>, </a:t>
            </a:r>
            <a:r>
              <a:rPr lang="en-US" dirty="0" err="1" smtClean="0"/>
              <a:t>tijd</a:t>
            </a:r>
            <a:r>
              <a:rPr lang="en-US" dirty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snelheid</a:t>
            </a:r>
            <a:endParaRPr lang="en-US" dirty="0" smtClean="0"/>
          </a:p>
          <a:p>
            <a:r>
              <a:rPr lang="en-US" dirty="0" smtClean="0"/>
              <a:t>Altimeter:</a:t>
            </a:r>
            <a:endParaRPr lang="en-US" dirty="0"/>
          </a:p>
          <a:p>
            <a:pPr lvl="1"/>
            <a:r>
              <a:rPr lang="en-US" dirty="0" err="1" smtClean="0"/>
              <a:t>hoogte</a:t>
            </a:r>
            <a:r>
              <a:rPr lang="en-US" dirty="0" smtClean="0"/>
              <a:t>, </a:t>
            </a:r>
            <a:r>
              <a:rPr lang="en-US" dirty="0" err="1" smtClean="0"/>
              <a:t>temperatuur</a:t>
            </a:r>
            <a:r>
              <a:rPr lang="en-US" dirty="0" smtClean="0"/>
              <a:t> en </a:t>
            </a:r>
            <a:r>
              <a:rPr lang="en-US" dirty="0" err="1" smtClean="0"/>
              <a:t>druk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temperatuur</a:t>
            </a:r>
            <a:r>
              <a:rPr lang="en-US" dirty="0"/>
              <a:t> </a:t>
            </a:r>
            <a:r>
              <a:rPr lang="en-US" dirty="0" smtClean="0"/>
              <a:t>is significant)</a:t>
            </a:r>
          </a:p>
          <a:p>
            <a:endParaRPr lang="en-US" dirty="0" smtClean="0"/>
          </a:p>
        </p:txBody>
      </p:sp>
      <p:pic>
        <p:nvPicPr>
          <p:cNvPr id="5" name="Picture 4" descr="746-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8" t="17778" r="19723" b="21678"/>
          <a:stretch/>
        </p:blipFill>
        <p:spPr>
          <a:xfrm>
            <a:off x="5860096" y="1600200"/>
            <a:ext cx="2916000" cy="2099267"/>
          </a:xfrm>
          <a:prstGeom prst="rect">
            <a:avLst/>
          </a:prstGeom>
        </p:spPr>
      </p:pic>
      <p:pic>
        <p:nvPicPr>
          <p:cNvPr id="6" name="Picture 5" descr="1893-0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0" t="13118" r="14937" b="13962"/>
          <a:stretch/>
        </p:blipFill>
        <p:spPr>
          <a:xfrm>
            <a:off x="5860097" y="3813637"/>
            <a:ext cx="2916000" cy="22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 x </a:t>
            </a:r>
            <a:r>
              <a:rPr lang="en-US" dirty="0" err="1"/>
              <a:t>driekleurige</a:t>
            </a:r>
            <a:r>
              <a:rPr lang="en-US" dirty="0"/>
              <a:t> LED:</a:t>
            </a:r>
          </a:p>
          <a:p>
            <a:pPr lvl="1"/>
            <a:r>
              <a:rPr lang="en-US" dirty="0" err="1" smtClean="0"/>
              <a:t>indicatie</a:t>
            </a:r>
            <a:r>
              <a:rPr lang="en-US" dirty="0" smtClean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/</a:t>
            </a:r>
            <a:r>
              <a:rPr lang="en-US" dirty="0" err="1"/>
              <a:t>uit</a:t>
            </a:r>
            <a:endParaRPr lang="en-US" dirty="0"/>
          </a:p>
          <a:p>
            <a:pPr lvl="1"/>
            <a:r>
              <a:rPr lang="en-US" dirty="0" smtClean="0"/>
              <a:t>feedback </a:t>
            </a:r>
            <a:r>
              <a:rPr lang="en-US" dirty="0"/>
              <a:t>over </a:t>
            </a:r>
            <a:r>
              <a:rPr lang="en-US" dirty="0" err="1"/>
              <a:t>snelheid</a:t>
            </a: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rukknop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/>
              <a:t>aan</a:t>
            </a:r>
            <a:r>
              <a:rPr lang="en-US" dirty="0"/>
              <a:t>/</a:t>
            </a:r>
            <a:r>
              <a:rPr lang="en-US" dirty="0" err="1" smtClean="0"/>
              <a:t>uit</a:t>
            </a:r>
            <a:endParaRPr lang="en-US" dirty="0" smtClean="0"/>
          </a:p>
          <a:p>
            <a:r>
              <a:rPr lang="en-US" dirty="0" err="1" smtClean="0"/>
              <a:t>Cameramodule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trekt</a:t>
            </a:r>
            <a:r>
              <a:rPr lang="en-US" dirty="0" smtClean="0"/>
              <a:t> </a:t>
            </a:r>
            <a:r>
              <a:rPr lang="en-US" dirty="0" err="1" smtClean="0"/>
              <a:t>foto’s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x </a:t>
            </a:r>
            <a:r>
              <a:rPr lang="en-US" dirty="0" err="1" smtClean="0"/>
              <a:t>seconden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nog</a:t>
            </a:r>
            <a:r>
              <a:rPr lang="en-US" dirty="0" smtClean="0"/>
              <a:t>)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accellerometer</a:t>
            </a:r>
            <a:endParaRPr lang="en-US" dirty="0" smtClean="0"/>
          </a:p>
          <a:p>
            <a:pPr lvl="1"/>
            <a:r>
              <a:rPr lang="en-US" dirty="0" err="1" smtClean="0"/>
              <a:t>vochtigheidssensor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sku_135046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600200"/>
            <a:ext cx="1206500" cy="1206500"/>
          </a:xfrm>
          <a:prstGeom prst="rect">
            <a:avLst/>
          </a:prstGeom>
        </p:spPr>
      </p:pic>
      <p:pic>
        <p:nvPicPr>
          <p:cNvPr id="5" name="Picture 4" descr="1374-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86" y="2997986"/>
            <a:ext cx="1524000" cy="1143786"/>
          </a:xfrm>
          <a:prstGeom prst="rect">
            <a:avLst/>
          </a:prstGeom>
        </p:spPr>
      </p:pic>
      <p:pic>
        <p:nvPicPr>
          <p:cNvPr id="6" name="Picture 5" descr="11868-00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24" y="2997986"/>
            <a:ext cx="1226862" cy="1226862"/>
          </a:xfrm>
          <a:prstGeom prst="rect">
            <a:avLst/>
          </a:prstGeom>
        </p:spPr>
      </p:pic>
      <p:pic>
        <p:nvPicPr>
          <p:cNvPr id="7" name="Picture 6" descr="RASPPI-BORG-XLO-1-800x533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3" t="16700" r="20780" b="13159"/>
          <a:stretch/>
        </p:blipFill>
        <p:spPr>
          <a:xfrm>
            <a:off x="7374086" y="4224848"/>
            <a:ext cx="137160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196" y="5393248"/>
            <a:ext cx="1121852" cy="11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LED (feedback)</a:t>
            </a:r>
            <a:endParaRPr lang="en-US" dirty="0" smtClean="0"/>
          </a:p>
          <a:p>
            <a:r>
              <a:rPr lang="en-US" dirty="0" err="1" smtClean="0"/>
              <a:t>Cameramodule</a:t>
            </a:r>
            <a:r>
              <a:rPr lang="en-US" dirty="0" smtClean="0"/>
              <a:t> (</a:t>
            </a:r>
            <a:r>
              <a:rPr lang="en-US" dirty="0" err="1" smtClean="0"/>
              <a:t>geotag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Temperatuur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Crash Pi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herinstallatie</a:t>
            </a:r>
            <a:r>
              <a:rPr lang="en-US" dirty="0" smtClean="0">
                <a:sym typeface="Wingdings"/>
              </a:rPr>
              <a:t> van het OS</a:t>
            </a:r>
            <a:endParaRPr lang="en-US" dirty="0" smtClean="0"/>
          </a:p>
          <a:p>
            <a:r>
              <a:rPr lang="en-US" dirty="0" smtClean="0"/>
              <a:t>Sensors </a:t>
            </a:r>
            <a:r>
              <a:rPr lang="en-US" dirty="0" err="1" smtClean="0"/>
              <a:t>aan</a:t>
            </a:r>
            <a:r>
              <a:rPr lang="en-US" dirty="0" smtClean="0"/>
              <a:t> Pi/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GPS-</a:t>
            </a:r>
            <a:r>
              <a:rPr lang="en-US" dirty="0" err="1" smtClean="0"/>
              <a:t>signaal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datamining</a:t>
            </a:r>
            <a:r>
              <a:rPr lang="en-US" dirty="0" smtClean="0">
                <a:sym typeface="Wingdings"/>
              </a:rPr>
              <a:t> op </a:t>
            </a:r>
            <a:r>
              <a:rPr lang="en-US" dirty="0" err="1" smtClean="0">
                <a:sym typeface="Wingdings"/>
              </a:rPr>
              <a:t>kot</a:t>
            </a:r>
            <a:endParaRPr lang="en-US" dirty="0" smtClean="0"/>
          </a:p>
          <a:p>
            <a:r>
              <a:rPr lang="en-US" dirty="0" smtClean="0"/>
              <a:t>Barometer/</a:t>
            </a:r>
            <a:r>
              <a:rPr lang="en-US" dirty="0" err="1" smtClean="0"/>
              <a:t>hoogte</a:t>
            </a:r>
            <a:r>
              <a:rPr lang="en-US" dirty="0" smtClean="0"/>
              <a:t> </a:t>
            </a:r>
            <a:r>
              <a:rPr lang="en-US" dirty="0" err="1" smtClean="0"/>
              <a:t>geven</a:t>
            </a:r>
            <a:r>
              <a:rPr lang="en-US" dirty="0" smtClean="0"/>
              <a:t> </a:t>
            </a:r>
            <a:r>
              <a:rPr lang="en-US" dirty="0" err="1" smtClean="0"/>
              <a:t>vreemde</a:t>
            </a:r>
            <a:r>
              <a:rPr lang="en-US" dirty="0" smtClean="0"/>
              <a:t> </a:t>
            </a:r>
            <a:r>
              <a:rPr lang="en-US" dirty="0" err="1" smtClean="0"/>
              <a:t>waarden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nog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niet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opgelost</a:t>
            </a:r>
            <a:endParaRPr lang="en-US" dirty="0" smtClean="0">
              <a:sym typeface="Wingdings"/>
            </a:endParaRPr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coördinaten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hoogtekaart</a:t>
            </a:r>
            <a:endParaRPr lang="en-US" dirty="0" smtClean="0"/>
          </a:p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de site (slider </a:t>
            </a:r>
            <a:r>
              <a:rPr lang="en-US" dirty="0" err="1" smtClean="0"/>
              <a:t>werkte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op </a:t>
            </a:r>
            <a:r>
              <a:rPr lang="en-US" dirty="0" err="1" smtClean="0"/>
              <a:t>mobiele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, </a:t>
            </a:r>
            <a:r>
              <a:rPr lang="en-US" dirty="0" err="1" smtClean="0"/>
              <a:t>foute</a:t>
            </a:r>
            <a:r>
              <a:rPr lang="en-US" dirty="0" smtClean="0"/>
              <a:t> </a:t>
            </a:r>
            <a:r>
              <a:rPr lang="en-US" dirty="0" err="1" smtClean="0"/>
              <a:t>uitlijning</a:t>
            </a:r>
            <a:r>
              <a:rPr lang="en-US" dirty="0" smtClean="0"/>
              <a:t>, element </a:t>
            </a:r>
            <a:r>
              <a:rPr lang="en-US" dirty="0" err="1" smtClean="0"/>
              <a:t>proberen</a:t>
            </a:r>
            <a:r>
              <a:rPr lang="en-US" dirty="0" smtClean="0"/>
              <a:t> </a:t>
            </a:r>
            <a:r>
              <a:rPr lang="en-US" dirty="0" err="1" smtClean="0"/>
              <a:t>verwijderen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bestaat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Verwachte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tegelijk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endParaRPr lang="en-US" dirty="0" smtClean="0"/>
          </a:p>
          <a:p>
            <a:r>
              <a:rPr lang="en-US" dirty="0" err="1" smtClean="0"/>
              <a:t>Opslaggrootte</a:t>
            </a:r>
            <a:endParaRPr lang="en-US" dirty="0" smtClean="0"/>
          </a:p>
          <a:p>
            <a:r>
              <a:rPr lang="en-US" dirty="0" err="1" smtClean="0"/>
              <a:t>Alle</a:t>
            </a:r>
            <a:r>
              <a:rPr lang="en-US" dirty="0" smtClean="0"/>
              <a:t> filters </a:t>
            </a:r>
            <a:r>
              <a:rPr lang="en-US" dirty="0" err="1" smtClean="0"/>
              <a:t>werkend</a:t>
            </a:r>
            <a:r>
              <a:rPr lang="en-US" dirty="0" smtClean="0"/>
              <a:t> </a:t>
            </a:r>
            <a:r>
              <a:rPr lang="en-US" dirty="0" err="1" smtClean="0"/>
              <a:t>krijgen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56</TotalTime>
  <Words>139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Tussentijdse demo</vt:lpstr>
      <vt:lpstr>Sensors</vt:lpstr>
      <vt:lpstr>Sensors</vt:lpstr>
      <vt:lpstr>Sensors and user stories</vt:lpstr>
      <vt:lpstr>Problemen</vt:lpstr>
      <vt:lpstr>Verwachte problemen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</dc:creator>
  <cp:lastModifiedBy>Andreas</cp:lastModifiedBy>
  <cp:revision>14</cp:revision>
  <dcterms:created xsi:type="dcterms:W3CDTF">2014-11-21T14:24:00Z</dcterms:created>
  <dcterms:modified xsi:type="dcterms:W3CDTF">2014-11-21T16:26:22Z</dcterms:modified>
</cp:coreProperties>
</file>