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2" r:id="rId2"/>
  </p:sldMasterIdLst>
  <p:notesMasterIdLst>
    <p:notesMasterId r:id="rId14"/>
  </p:notesMasterIdLst>
  <p:handoutMasterIdLst>
    <p:handoutMasterId r:id="rId15"/>
  </p:handoutMasterIdLst>
  <p:sldIdLst>
    <p:sldId id="256" r:id="rId3"/>
    <p:sldId id="418" r:id="rId4"/>
    <p:sldId id="257" r:id="rId5"/>
    <p:sldId id="419" r:id="rId6"/>
    <p:sldId id="2076137762" r:id="rId7"/>
    <p:sldId id="258" r:id="rId8"/>
    <p:sldId id="2076137763" r:id="rId9"/>
    <p:sldId id="259" r:id="rId10"/>
    <p:sldId id="423" r:id="rId11"/>
    <p:sldId id="424" r:id="rId12"/>
    <p:sldId id="20761377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C8"/>
    <a:srgbClr val="BABBBC"/>
    <a:srgbClr val="FFFFFF"/>
    <a:srgbClr val="0358A4"/>
    <a:srgbClr val="27AB53"/>
    <a:srgbClr val="46D577"/>
    <a:srgbClr val="CCC700"/>
    <a:srgbClr val="EDE600"/>
    <a:srgbClr val="008CE2"/>
    <a:srgbClr val="1A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0067DB-3DE8-40E3-A432-17999141C784}" v="3" dt="2021-11-18T12:49:40.8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0" autoAdjust="0"/>
    <p:restoredTop sz="53944" autoAdjust="0"/>
  </p:normalViewPr>
  <p:slideViewPr>
    <p:cSldViewPr snapToGrid="0" showGuides="1">
      <p:cViewPr varScale="1">
        <p:scale>
          <a:sx n="55" d="100"/>
          <a:sy n="55" d="100"/>
        </p:scale>
        <p:origin x="1650" y="3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85" d="100"/>
          <a:sy n="85" d="100"/>
        </p:scale>
        <p:origin x="2055" y="6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Testa-O Neill" userId="5bbc7867-2897-41b3-9195-1c81bf62a82b" providerId="ADAL" clId="{6B0067DB-3DE8-40E3-A432-17999141C784}"/>
    <pc:docChg chg="undo custSel addSld delSld modSld">
      <pc:chgData name="Chris Testa-O Neill" userId="5bbc7867-2897-41b3-9195-1c81bf62a82b" providerId="ADAL" clId="{6B0067DB-3DE8-40E3-A432-17999141C784}" dt="2021-11-18T12:59:57.629" v="556" actId="255"/>
      <pc:docMkLst>
        <pc:docMk/>
      </pc:docMkLst>
      <pc:sldChg chg="modSp mod">
        <pc:chgData name="Chris Testa-O Neill" userId="5bbc7867-2897-41b3-9195-1c81bf62a82b" providerId="ADAL" clId="{6B0067DB-3DE8-40E3-A432-17999141C784}" dt="2021-11-18T10:55:09.104" v="57" actId="20577"/>
        <pc:sldMkLst>
          <pc:docMk/>
          <pc:sldMk cId="3478225333" sldId="256"/>
        </pc:sldMkLst>
        <pc:spChg chg="mod">
          <ac:chgData name="Chris Testa-O Neill" userId="5bbc7867-2897-41b3-9195-1c81bf62a82b" providerId="ADAL" clId="{6B0067DB-3DE8-40E3-A432-17999141C784}" dt="2021-11-18T10:55:09.104" v="57" actId="20577"/>
          <ac:spMkLst>
            <pc:docMk/>
            <pc:sldMk cId="3478225333" sldId="256"/>
            <ac:spMk id="2" creationId="{21A99087-F939-4EAF-AD38-211701C7799F}"/>
          </ac:spMkLst>
        </pc:spChg>
      </pc:sldChg>
      <pc:sldChg chg="modSp mod modNotesTx">
        <pc:chgData name="Chris Testa-O Neill" userId="5bbc7867-2897-41b3-9195-1c81bf62a82b" providerId="ADAL" clId="{6B0067DB-3DE8-40E3-A432-17999141C784}" dt="2021-11-18T12:55:24.220" v="419" actId="20577"/>
        <pc:sldMkLst>
          <pc:docMk/>
          <pc:sldMk cId="1380369443" sldId="257"/>
        </pc:sldMkLst>
        <pc:spChg chg="mod">
          <ac:chgData name="Chris Testa-O Neill" userId="5bbc7867-2897-41b3-9195-1c81bf62a82b" providerId="ADAL" clId="{6B0067DB-3DE8-40E3-A432-17999141C784}" dt="2021-11-18T10:57:41.745" v="152" actId="20577"/>
          <ac:spMkLst>
            <pc:docMk/>
            <pc:sldMk cId="1380369443" sldId="257"/>
            <ac:spMk id="2" creationId="{21A99087-F939-4EAF-AD38-211701C7799F}"/>
          </ac:spMkLst>
        </pc:spChg>
      </pc:sldChg>
      <pc:sldChg chg="modSp mod modNotesTx">
        <pc:chgData name="Chris Testa-O Neill" userId="5bbc7867-2897-41b3-9195-1c81bf62a82b" providerId="ADAL" clId="{6B0067DB-3DE8-40E3-A432-17999141C784}" dt="2021-11-18T12:56:14.625" v="451" actId="6549"/>
        <pc:sldMkLst>
          <pc:docMk/>
          <pc:sldMk cId="2118431511" sldId="258"/>
        </pc:sldMkLst>
        <pc:spChg chg="mod">
          <ac:chgData name="Chris Testa-O Neill" userId="5bbc7867-2897-41b3-9195-1c81bf62a82b" providerId="ADAL" clId="{6B0067DB-3DE8-40E3-A432-17999141C784}" dt="2021-11-18T12:48:24.735" v="245" actId="20577"/>
          <ac:spMkLst>
            <pc:docMk/>
            <pc:sldMk cId="2118431511" sldId="258"/>
            <ac:spMk id="2" creationId="{21A99087-F939-4EAF-AD38-211701C7799F}"/>
          </ac:spMkLst>
        </pc:spChg>
      </pc:sldChg>
      <pc:sldChg chg="modSp mod modNotesTx">
        <pc:chgData name="Chris Testa-O Neill" userId="5bbc7867-2897-41b3-9195-1c81bf62a82b" providerId="ADAL" clId="{6B0067DB-3DE8-40E3-A432-17999141C784}" dt="2021-11-18T12:58:43.392" v="553" actId="20577"/>
        <pc:sldMkLst>
          <pc:docMk/>
          <pc:sldMk cId="232016569" sldId="259"/>
        </pc:sldMkLst>
        <pc:spChg chg="mod">
          <ac:chgData name="Chris Testa-O Neill" userId="5bbc7867-2897-41b3-9195-1c81bf62a82b" providerId="ADAL" clId="{6B0067DB-3DE8-40E3-A432-17999141C784}" dt="2021-11-18T12:51:56.608" v="352" actId="20577"/>
          <ac:spMkLst>
            <pc:docMk/>
            <pc:sldMk cId="232016569" sldId="259"/>
            <ac:spMk id="2" creationId="{21A99087-F939-4EAF-AD38-211701C7799F}"/>
          </ac:spMkLst>
        </pc:spChg>
      </pc:sldChg>
      <pc:sldChg chg="modSp mod modNotesTx">
        <pc:chgData name="Chris Testa-O Neill" userId="5bbc7867-2897-41b3-9195-1c81bf62a82b" providerId="ADAL" clId="{6B0067DB-3DE8-40E3-A432-17999141C784}" dt="2021-11-18T10:57:14.816" v="140" actId="6549"/>
        <pc:sldMkLst>
          <pc:docMk/>
          <pc:sldMk cId="2612443108" sldId="418"/>
        </pc:sldMkLst>
        <pc:spChg chg="mod">
          <ac:chgData name="Chris Testa-O Neill" userId="5bbc7867-2897-41b3-9195-1c81bf62a82b" providerId="ADAL" clId="{6B0067DB-3DE8-40E3-A432-17999141C784}" dt="2021-11-18T10:56:29.031" v="132" actId="20577"/>
          <ac:spMkLst>
            <pc:docMk/>
            <pc:sldMk cId="2612443108" sldId="418"/>
            <ac:spMk id="5" creationId="{93A81A48-6E77-4B8D-9889-50FC5AB69B4A}"/>
          </ac:spMkLst>
        </pc:spChg>
      </pc:sldChg>
      <pc:sldChg chg="modSp mod">
        <pc:chgData name="Chris Testa-O Neill" userId="5bbc7867-2897-41b3-9195-1c81bf62a82b" providerId="ADAL" clId="{6B0067DB-3DE8-40E3-A432-17999141C784}" dt="2021-11-18T12:46:31.486" v="169" actId="20577"/>
        <pc:sldMkLst>
          <pc:docMk/>
          <pc:sldMk cId="2592538289" sldId="419"/>
        </pc:sldMkLst>
        <pc:spChg chg="mod">
          <ac:chgData name="Chris Testa-O Neill" userId="5bbc7867-2897-41b3-9195-1c81bf62a82b" providerId="ADAL" clId="{6B0067DB-3DE8-40E3-A432-17999141C784}" dt="2021-11-18T12:46:31.486" v="169" actId="20577"/>
          <ac:spMkLst>
            <pc:docMk/>
            <pc:sldMk cId="2592538289" sldId="419"/>
            <ac:spMk id="5" creationId="{42E837BB-922D-4315-A68F-DCF835BA7C4E}"/>
          </ac:spMkLst>
        </pc:spChg>
        <pc:spChg chg="mod">
          <ac:chgData name="Chris Testa-O Neill" userId="5bbc7867-2897-41b3-9195-1c81bf62a82b" providerId="ADAL" clId="{6B0067DB-3DE8-40E3-A432-17999141C784}" dt="2021-11-18T12:46:23.886" v="159" actId="27636"/>
          <ac:spMkLst>
            <pc:docMk/>
            <pc:sldMk cId="2592538289" sldId="419"/>
            <ac:spMk id="6" creationId="{9D982996-F328-4ABC-A205-3C7049F27B3E}"/>
          </ac:spMkLst>
        </pc:spChg>
      </pc:sldChg>
      <pc:sldChg chg="del">
        <pc:chgData name="Chris Testa-O Neill" userId="5bbc7867-2897-41b3-9195-1c81bf62a82b" providerId="ADAL" clId="{6B0067DB-3DE8-40E3-A432-17999141C784}" dt="2021-11-18T12:50:28.660" v="292" actId="47"/>
        <pc:sldMkLst>
          <pc:docMk/>
          <pc:sldMk cId="2192128256" sldId="420"/>
        </pc:sldMkLst>
      </pc:sldChg>
      <pc:sldChg chg="del">
        <pc:chgData name="Chris Testa-O Neill" userId="5bbc7867-2897-41b3-9195-1c81bf62a82b" providerId="ADAL" clId="{6B0067DB-3DE8-40E3-A432-17999141C784}" dt="2021-11-18T12:51:28.388" v="296" actId="47"/>
        <pc:sldMkLst>
          <pc:docMk/>
          <pc:sldMk cId="4047847801" sldId="421"/>
        </pc:sldMkLst>
      </pc:sldChg>
      <pc:sldChg chg="del">
        <pc:chgData name="Chris Testa-O Neill" userId="5bbc7867-2897-41b3-9195-1c81bf62a82b" providerId="ADAL" clId="{6B0067DB-3DE8-40E3-A432-17999141C784}" dt="2021-11-18T12:51:31.169" v="297" actId="47"/>
        <pc:sldMkLst>
          <pc:docMk/>
          <pc:sldMk cId="436125371" sldId="422"/>
        </pc:sldMkLst>
      </pc:sldChg>
      <pc:sldChg chg="addSp delSp modSp mod modNotesTx">
        <pc:chgData name="Chris Testa-O Neill" userId="5bbc7867-2897-41b3-9195-1c81bf62a82b" providerId="ADAL" clId="{6B0067DB-3DE8-40E3-A432-17999141C784}" dt="2021-11-18T12:53:47.741" v="408" actId="1076"/>
        <pc:sldMkLst>
          <pc:docMk/>
          <pc:sldMk cId="2177137851" sldId="423"/>
        </pc:sldMkLst>
        <pc:spChg chg="add mod">
          <ac:chgData name="Chris Testa-O Neill" userId="5bbc7867-2897-41b3-9195-1c81bf62a82b" providerId="ADAL" clId="{6B0067DB-3DE8-40E3-A432-17999141C784}" dt="2021-11-18T12:53:47.741" v="408" actId="1076"/>
          <ac:spMkLst>
            <pc:docMk/>
            <pc:sldMk cId="2177137851" sldId="423"/>
            <ac:spMk id="3" creationId="{E2AF6857-84F0-4A59-8AC9-3EB8F7679C18}"/>
          </ac:spMkLst>
        </pc:spChg>
        <pc:spChg chg="mod">
          <ac:chgData name="Chris Testa-O Neill" userId="5bbc7867-2897-41b3-9195-1c81bf62a82b" providerId="ADAL" clId="{6B0067DB-3DE8-40E3-A432-17999141C784}" dt="2021-11-18T12:52:39.551" v="403" actId="20577"/>
          <ac:spMkLst>
            <pc:docMk/>
            <pc:sldMk cId="2177137851" sldId="423"/>
            <ac:spMk id="4" creationId="{C4C72420-0178-46C3-9340-B24DF8BCF567}"/>
          </ac:spMkLst>
        </pc:spChg>
        <pc:spChg chg="add mod">
          <ac:chgData name="Chris Testa-O Neill" userId="5bbc7867-2897-41b3-9195-1c81bf62a82b" providerId="ADAL" clId="{6B0067DB-3DE8-40E3-A432-17999141C784}" dt="2021-11-18T12:53:47.741" v="408" actId="1076"/>
          <ac:spMkLst>
            <pc:docMk/>
            <pc:sldMk cId="2177137851" sldId="423"/>
            <ac:spMk id="7" creationId="{B219C1E9-2D47-4ADA-A615-8F7CF2EB9FC1}"/>
          </ac:spMkLst>
        </pc:spChg>
        <pc:spChg chg="del">
          <ac:chgData name="Chris Testa-O Neill" userId="5bbc7867-2897-41b3-9195-1c81bf62a82b" providerId="ADAL" clId="{6B0067DB-3DE8-40E3-A432-17999141C784}" dt="2021-11-18T12:52:43.778" v="404" actId="478"/>
          <ac:spMkLst>
            <pc:docMk/>
            <pc:sldMk cId="2177137851" sldId="423"/>
            <ac:spMk id="14" creationId="{433315F4-B5F7-43D8-AF80-0E5700B5B64C}"/>
          </ac:spMkLst>
        </pc:spChg>
        <pc:spChg chg="del">
          <ac:chgData name="Chris Testa-O Neill" userId="5bbc7867-2897-41b3-9195-1c81bf62a82b" providerId="ADAL" clId="{6B0067DB-3DE8-40E3-A432-17999141C784}" dt="2021-11-18T12:52:43.778" v="404" actId="478"/>
          <ac:spMkLst>
            <pc:docMk/>
            <pc:sldMk cId="2177137851" sldId="423"/>
            <ac:spMk id="15" creationId="{A3156503-9EF9-495C-8BDD-BD12929BA400}"/>
          </ac:spMkLst>
        </pc:spChg>
        <pc:spChg chg="del">
          <ac:chgData name="Chris Testa-O Neill" userId="5bbc7867-2897-41b3-9195-1c81bf62a82b" providerId="ADAL" clId="{6B0067DB-3DE8-40E3-A432-17999141C784}" dt="2021-11-18T12:52:43.778" v="404" actId="478"/>
          <ac:spMkLst>
            <pc:docMk/>
            <pc:sldMk cId="2177137851" sldId="423"/>
            <ac:spMk id="16" creationId="{C3C3336D-D9EC-4925-BE5C-0F7A4E2A2981}"/>
          </ac:spMkLst>
        </pc:spChg>
        <pc:spChg chg="add mod">
          <ac:chgData name="Chris Testa-O Neill" userId="5bbc7867-2897-41b3-9195-1c81bf62a82b" providerId="ADAL" clId="{6B0067DB-3DE8-40E3-A432-17999141C784}" dt="2021-11-18T12:53:47.741" v="408" actId="1076"/>
          <ac:spMkLst>
            <pc:docMk/>
            <pc:sldMk cId="2177137851" sldId="423"/>
            <ac:spMk id="25" creationId="{8460A23C-1767-498C-B7EE-5133BB90D94D}"/>
          </ac:spMkLst>
        </pc:spChg>
        <pc:picChg chg="add del">
          <ac:chgData name="Chris Testa-O Neill" userId="5bbc7867-2897-41b3-9195-1c81bf62a82b" providerId="ADAL" clId="{6B0067DB-3DE8-40E3-A432-17999141C784}" dt="2021-11-18T12:53:39.189" v="407" actId="478"/>
          <ac:picMkLst>
            <pc:docMk/>
            <pc:sldMk cId="2177137851" sldId="423"/>
            <ac:picMk id="2" creationId="{652B9A56-4D12-47F1-A8C3-D91ED4107051}"/>
          </ac:picMkLst>
        </pc:picChg>
        <pc:picChg chg="add del">
          <ac:chgData name="Chris Testa-O Neill" userId="5bbc7867-2897-41b3-9195-1c81bf62a82b" providerId="ADAL" clId="{6B0067DB-3DE8-40E3-A432-17999141C784}" dt="2021-11-18T12:53:39.189" v="407" actId="478"/>
          <ac:picMkLst>
            <pc:docMk/>
            <pc:sldMk cId="2177137851" sldId="423"/>
            <ac:picMk id="6" creationId="{E1A6A7B3-B761-48CB-A1D2-70FF1E9A1D80}"/>
          </ac:picMkLst>
        </pc:picChg>
        <pc:picChg chg="add del">
          <ac:chgData name="Chris Testa-O Neill" userId="5bbc7867-2897-41b3-9195-1c81bf62a82b" providerId="ADAL" clId="{6B0067DB-3DE8-40E3-A432-17999141C784}" dt="2021-11-18T12:53:39.189" v="407" actId="478"/>
          <ac:picMkLst>
            <pc:docMk/>
            <pc:sldMk cId="2177137851" sldId="423"/>
            <ac:picMk id="9" creationId="{B61C5445-0AB8-479A-8479-06E6901074DA}"/>
          </ac:picMkLst>
        </pc:picChg>
        <pc:picChg chg="del">
          <ac:chgData name="Chris Testa-O Neill" userId="5bbc7867-2897-41b3-9195-1c81bf62a82b" providerId="ADAL" clId="{6B0067DB-3DE8-40E3-A432-17999141C784}" dt="2021-11-18T12:52:43.778" v="404" actId="478"/>
          <ac:picMkLst>
            <pc:docMk/>
            <pc:sldMk cId="2177137851" sldId="423"/>
            <ac:picMk id="12" creationId="{B7074DFF-1281-43F6-8C43-070B22AAEB93}"/>
          </ac:picMkLst>
        </pc:picChg>
        <pc:picChg chg="del">
          <ac:chgData name="Chris Testa-O Neill" userId="5bbc7867-2897-41b3-9195-1c81bf62a82b" providerId="ADAL" clId="{6B0067DB-3DE8-40E3-A432-17999141C784}" dt="2021-11-18T12:52:43.778" v="404" actId="478"/>
          <ac:picMkLst>
            <pc:docMk/>
            <pc:sldMk cId="2177137851" sldId="423"/>
            <ac:picMk id="13" creationId="{67F8805F-5D73-4CC7-8C62-9F643149AC52}"/>
          </ac:picMkLst>
        </pc:picChg>
        <pc:picChg chg="add del">
          <ac:chgData name="Chris Testa-O Neill" userId="5bbc7867-2897-41b3-9195-1c81bf62a82b" providerId="ADAL" clId="{6B0067DB-3DE8-40E3-A432-17999141C784}" dt="2021-11-18T12:53:39.189" v="407" actId="478"/>
          <ac:picMkLst>
            <pc:docMk/>
            <pc:sldMk cId="2177137851" sldId="423"/>
            <ac:picMk id="27" creationId="{1FCD7DD6-43FC-4249-8220-F3282A97A3A2}"/>
          </ac:picMkLst>
        </pc:picChg>
        <pc:picChg chg="add del">
          <ac:chgData name="Chris Testa-O Neill" userId="5bbc7867-2897-41b3-9195-1c81bf62a82b" providerId="ADAL" clId="{6B0067DB-3DE8-40E3-A432-17999141C784}" dt="2021-11-18T12:53:39.189" v="407" actId="478"/>
          <ac:picMkLst>
            <pc:docMk/>
            <pc:sldMk cId="2177137851" sldId="423"/>
            <ac:picMk id="29" creationId="{430F472F-370C-47D5-AC62-588B9CA954BA}"/>
          </ac:picMkLst>
        </pc:picChg>
        <pc:picChg chg="add del">
          <ac:chgData name="Chris Testa-O Neill" userId="5bbc7867-2897-41b3-9195-1c81bf62a82b" providerId="ADAL" clId="{6B0067DB-3DE8-40E3-A432-17999141C784}" dt="2021-11-18T12:53:39.189" v="407" actId="478"/>
          <ac:picMkLst>
            <pc:docMk/>
            <pc:sldMk cId="2177137851" sldId="423"/>
            <ac:picMk id="31" creationId="{8F99B6A2-8BCA-4A03-A3E7-E4714EAA9791}"/>
          </ac:picMkLst>
        </pc:picChg>
        <pc:cxnChg chg="add mod">
          <ac:chgData name="Chris Testa-O Neill" userId="5bbc7867-2897-41b3-9195-1c81bf62a82b" providerId="ADAL" clId="{6B0067DB-3DE8-40E3-A432-17999141C784}" dt="2021-11-18T12:53:47.741" v="408" actId="1076"/>
          <ac:cxnSpMkLst>
            <pc:docMk/>
            <pc:sldMk cId="2177137851" sldId="423"/>
            <ac:cxnSpMk id="5" creationId="{3A54AFB4-3B18-4A4C-9676-5CC6B51DDE0D}"/>
          </ac:cxnSpMkLst>
        </pc:cxnChg>
        <pc:cxnChg chg="add mod">
          <ac:chgData name="Chris Testa-O Neill" userId="5bbc7867-2897-41b3-9195-1c81bf62a82b" providerId="ADAL" clId="{6B0067DB-3DE8-40E3-A432-17999141C784}" dt="2021-11-18T12:53:47.741" v="408" actId="1076"/>
          <ac:cxnSpMkLst>
            <pc:docMk/>
            <pc:sldMk cId="2177137851" sldId="423"/>
            <ac:cxnSpMk id="8" creationId="{DB450275-E11F-4B23-ACD0-0862290E3152}"/>
          </ac:cxnSpMkLst>
        </pc:cxnChg>
      </pc:sldChg>
      <pc:sldChg chg="modSp mod">
        <pc:chgData name="Chris Testa-O Neill" userId="5bbc7867-2897-41b3-9195-1c81bf62a82b" providerId="ADAL" clId="{6B0067DB-3DE8-40E3-A432-17999141C784}" dt="2021-11-18T12:54:43.662" v="409"/>
        <pc:sldMkLst>
          <pc:docMk/>
          <pc:sldMk cId="86463890" sldId="424"/>
        </pc:sldMkLst>
        <pc:spChg chg="mod">
          <ac:chgData name="Chris Testa-O Neill" userId="5bbc7867-2897-41b3-9195-1c81bf62a82b" providerId="ADAL" clId="{6B0067DB-3DE8-40E3-A432-17999141C784}" dt="2021-11-18T12:54:43.662" v="409"/>
          <ac:spMkLst>
            <pc:docMk/>
            <pc:sldMk cId="86463890" sldId="424"/>
            <ac:spMk id="2" creationId="{21A99087-F939-4EAF-AD38-211701C7799F}"/>
          </ac:spMkLst>
        </pc:spChg>
      </pc:sldChg>
      <pc:sldChg chg="modSp mod">
        <pc:chgData name="Chris Testa-O Neill" userId="5bbc7867-2897-41b3-9195-1c81bf62a82b" providerId="ADAL" clId="{6B0067DB-3DE8-40E3-A432-17999141C784}" dt="2021-11-18T12:59:57.629" v="556" actId="255"/>
        <pc:sldMkLst>
          <pc:docMk/>
          <pc:sldMk cId="3747424516" sldId="2076137761"/>
        </pc:sldMkLst>
        <pc:spChg chg="mod">
          <ac:chgData name="Chris Testa-O Neill" userId="5bbc7867-2897-41b3-9195-1c81bf62a82b" providerId="ADAL" clId="{6B0067DB-3DE8-40E3-A432-17999141C784}" dt="2021-11-18T12:59:57.629" v="556" actId="255"/>
          <ac:spMkLst>
            <pc:docMk/>
            <pc:sldMk cId="3747424516" sldId="2076137761"/>
            <ac:spMk id="5" creationId="{EC99176B-B077-CD47-B52F-31E096175EF2}"/>
          </ac:spMkLst>
        </pc:spChg>
      </pc:sldChg>
      <pc:sldChg chg="addSp delSp modSp add mod modNotesTx">
        <pc:chgData name="Chris Testa-O Neill" userId="5bbc7867-2897-41b3-9195-1c81bf62a82b" providerId="ADAL" clId="{6B0067DB-3DE8-40E3-A432-17999141C784}" dt="2021-11-18T12:50:21.836" v="291"/>
        <pc:sldMkLst>
          <pc:docMk/>
          <pc:sldMk cId="2748028541" sldId="2076137762"/>
        </pc:sldMkLst>
        <pc:spChg chg="add mod">
          <ac:chgData name="Chris Testa-O Neill" userId="5bbc7867-2897-41b3-9195-1c81bf62a82b" providerId="ADAL" clId="{6B0067DB-3DE8-40E3-A432-17999141C784}" dt="2021-11-18T12:47:49.366" v="200" actId="1076"/>
          <ac:spMkLst>
            <pc:docMk/>
            <pc:sldMk cId="2748028541" sldId="2076137762"/>
            <ac:spMk id="3" creationId="{B0142AE0-6615-488C-89BD-105332FBAAB9}"/>
          </ac:spMkLst>
        </pc:spChg>
        <pc:spChg chg="mod">
          <ac:chgData name="Chris Testa-O Neill" userId="5bbc7867-2897-41b3-9195-1c81bf62a82b" providerId="ADAL" clId="{6B0067DB-3DE8-40E3-A432-17999141C784}" dt="2021-11-18T12:47:30.737" v="197" actId="20577"/>
          <ac:spMkLst>
            <pc:docMk/>
            <pc:sldMk cId="2748028541" sldId="2076137762"/>
            <ac:spMk id="4" creationId="{C4C72420-0178-46C3-9340-B24DF8BCF567}"/>
          </ac:spMkLst>
        </pc:spChg>
        <pc:spChg chg="add mod">
          <ac:chgData name="Chris Testa-O Neill" userId="5bbc7867-2897-41b3-9195-1c81bf62a82b" providerId="ADAL" clId="{6B0067DB-3DE8-40E3-A432-17999141C784}" dt="2021-11-18T12:47:49.366" v="200" actId="1076"/>
          <ac:spMkLst>
            <pc:docMk/>
            <pc:sldMk cId="2748028541" sldId="2076137762"/>
            <ac:spMk id="7" creationId="{8AF9A13D-E74A-4CCC-9698-45E230112219}"/>
          </ac:spMkLst>
        </pc:spChg>
        <pc:spChg chg="del">
          <ac:chgData name="Chris Testa-O Neill" userId="5bbc7867-2897-41b3-9195-1c81bf62a82b" providerId="ADAL" clId="{6B0067DB-3DE8-40E3-A432-17999141C784}" dt="2021-11-18T12:47:05.218" v="171" actId="478"/>
          <ac:spMkLst>
            <pc:docMk/>
            <pc:sldMk cId="2748028541" sldId="2076137762"/>
            <ac:spMk id="14" creationId="{433315F4-B5F7-43D8-AF80-0E5700B5B64C}"/>
          </ac:spMkLst>
        </pc:spChg>
        <pc:spChg chg="del">
          <ac:chgData name="Chris Testa-O Neill" userId="5bbc7867-2897-41b3-9195-1c81bf62a82b" providerId="ADAL" clId="{6B0067DB-3DE8-40E3-A432-17999141C784}" dt="2021-11-18T12:47:05.218" v="171" actId="478"/>
          <ac:spMkLst>
            <pc:docMk/>
            <pc:sldMk cId="2748028541" sldId="2076137762"/>
            <ac:spMk id="15" creationId="{A3156503-9EF9-495C-8BDD-BD12929BA400}"/>
          </ac:spMkLst>
        </pc:spChg>
        <pc:spChg chg="del">
          <ac:chgData name="Chris Testa-O Neill" userId="5bbc7867-2897-41b3-9195-1c81bf62a82b" providerId="ADAL" clId="{6B0067DB-3DE8-40E3-A432-17999141C784}" dt="2021-11-18T12:47:05.218" v="171" actId="478"/>
          <ac:spMkLst>
            <pc:docMk/>
            <pc:sldMk cId="2748028541" sldId="2076137762"/>
            <ac:spMk id="16" creationId="{C3C3336D-D9EC-4925-BE5C-0F7A4E2A2981}"/>
          </ac:spMkLst>
        </pc:spChg>
        <pc:spChg chg="add mod">
          <ac:chgData name="Chris Testa-O Neill" userId="5bbc7867-2897-41b3-9195-1c81bf62a82b" providerId="ADAL" clId="{6B0067DB-3DE8-40E3-A432-17999141C784}" dt="2021-11-18T12:47:49.366" v="200" actId="1076"/>
          <ac:spMkLst>
            <pc:docMk/>
            <pc:sldMk cId="2748028541" sldId="2076137762"/>
            <ac:spMk id="25" creationId="{F357A0A2-735F-4FFA-8131-D000DA6F219A}"/>
          </ac:spMkLst>
        </pc:spChg>
        <pc:picChg chg="add del">
          <ac:chgData name="Chris Testa-O Neill" userId="5bbc7867-2897-41b3-9195-1c81bf62a82b" providerId="ADAL" clId="{6B0067DB-3DE8-40E3-A432-17999141C784}" dt="2021-11-18T12:47:39.536" v="199" actId="478"/>
          <ac:picMkLst>
            <pc:docMk/>
            <pc:sldMk cId="2748028541" sldId="2076137762"/>
            <ac:picMk id="2" creationId="{2CCCAED7-F706-4350-BA8A-27A101EDCB3F}"/>
          </ac:picMkLst>
        </pc:picChg>
        <pc:picChg chg="add del">
          <ac:chgData name="Chris Testa-O Neill" userId="5bbc7867-2897-41b3-9195-1c81bf62a82b" providerId="ADAL" clId="{6B0067DB-3DE8-40E3-A432-17999141C784}" dt="2021-11-18T12:47:39.536" v="199" actId="478"/>
          <ac:picMkLst>
            <pc:docMk/>
            <pc:sldMk cId="2748028541" sldId="2076137762"/>
            <ac:picMk id="6" creationId="{C6A1A1BC-E7AA-42B1-BC9E-8620C4767C8E}"/>
          </ac:picMkLst>
        </pc:picChg>
        <pc:picChg chg="add del">
          <ac:chgData name="Chris Testa-O Neill" userId="5bbc7867-2897-41b3-9195-1c81bf62a82b" providerId="ADAL" clId="{6B0067DB-3DE8-40E3-A432-17999141C784}" dt="2021-11-18T12:47:39.536" v="199" actId="478"/>
          <ac:picMkLst>
            <pc:docMk/>
            <pc:sldMk cId="2748028541" sldId="2076137762"/>
            <ac:picMk id="9" creationId="{1CDA3157-0603-4419-A8AB-B50AA51F4C65}"/>
          </ac:picMkLst>
        </pc:picChg>
        <pc:picChg chg="del">
          <ac:chgData name="Chris Testa-O Neill" userId="5bbc7867-2897-41b3-9195-1c81bf62a82b" providerId="ADAL" clId="{6B0067DB-3DE8-40E3-A432-17999141C784}" dt="2021-11-18T12:47:05.218" v="171" actId="478"/>
          <ac:picMkLst>
            <pc:docMk/>
            <pc:sldMk cId="2748028541" sldId="2076137762"/>
            <ac:picMk id="12" creationId="{B7074DFF-1281-43F6-8C43-070B22AAEB93}"/>
          </ac:picMkLst>
        </pc:picChg>
        <pc:picChg chg="del">
          <ac:chgData name="Chris Testa-O Neill" userId="5bbc7867-2897-41b3-9195-1c81bf62a82b" providerId="ADAL" clId="{6B0067DB-3DE8-40E3-A432-17999141C784}" dt="2021-11-18T12:47:05.218" v="171" actId="478"/>
          <ac:picMkLst>
            <pc:docMk/>
            <pc:sldMk cId="2748028541" sldId="2076137762"/>
            <ac:picMk id="13" creationId="{67F8805F-5D73-4CC7-8C62-9F643149AC52}"/>
          </ac:picMkLst>
        </pc:picChg>
        <pc:picChg chg="add del">
          <ac:chgData name="Chris Testa-O Neill" userId="5bbc7867-2897-41b3-9195-1c81bf62a82b" providerId="ADAL" clId="{6B0067DB-3DE8-40E3-A432-17999141C784}" dt="2021-11-18T12:47:39.536" v="199" actId="478"/>
          <ac:picMkLst>
            <pc:docMk/>
            <pc:sldMk cId="2748028541" sldId="2076137762"/>
            <ac:picMk id="27" creationId="{4B9DA3D8-15FA-49AD-949F-4C24EBB779AB}"/>
          </ac:picMkLst>
        </pc:picChg>
        <pc:picChg chg="add del">
          <ac:chgData name="Chris Testa-O Neill" userId="5bbc7867-2897-41b3-9195-1c81bf62a82b" providerId="ADAL" clId="{6B0067DB-3DE8-40E3-A432-17999141C784}" dt="2021-11-18T12:47:39.536" v="199" actId="478"/>
          <ac:picMkLst>
            <pc:docMk/>
            <pc:sldMk cId="2748028541" sldId="2076137762"/>
            <ac:picMk id="29" creationId="{E17F0243-3DE7-4F41-95F0-8FDD7958C85F}"/>
          </ac:picMkLst>
        </pc:picChg>
        <pc:picChg chg="add del">
          <ac:chgData name="Chris Testa-O Neill" userId="5bbc7867-2897-41b3-9195-1c81bf62a82b" providerId="ADAL" clId="{6B0067DB-3DE8-40E3-A432-17999141C784}" dt="2021-11-18T12:47:39.536" v="199" actId="478"/>
          <ac:picMkLst>
            <pc:docMk/>
            <pc:sldMk cId="2748028541" sldId="2076137762"/>
            <ac:picMk id="31" creationId="{60AB5F92-7F7D-493F-928D-A6B1C6024555}"/>
          </ac:picMkLst>
        </pc:picChg>
        <pc:cxnChg chg="add mod">
          <ac:chgData name="Chris Testa-O Neill" userId="5bbc7867-2897-41b3-9195-1c81bf62a82b" providerId="ADAL" clId="{6B0067DB-3DE8-40E3-A432-17999141C784}" dt="2021-11-18T12:47:49.366" v="200" actId="1076"/>
          <ac:cxnSpMkLst>
            <pc:docMk/>
            <pc:sldMk cId="2748028541" sldId="2076137762"/>
            <ac:cxnSpMk id="5" creationId="{1B077242-BCF0-4EFC-9F3B-8E994890D72F}"/>
          </ac:cxnSpMkLst>
        </pc:cxnChg>
        <pc:cxnChg chg="add mod">
          <ac:chgData name="Chris Testa-O Neill" userId="5bbc7867-2897-41b3-9195-1c81bf62a82b" providerId="ADAL" clId="{6B0067DB-3DE8-40E3-A432-17999141C784}" dt="2021-11-18T12:47:49.366" v="200" actId="1076"/>
          <ac:cxnSpMkLst>
            <pc:docMk/>
            <pc:sldMk cId="2748028541" sldId="2076137762"/>
            <ac:cxnSpMk id="8" creationId="{1CB19FFA-2023-47A3-9556-17C6EC16BF68}"/>
          </ac:cxnSpMkLst>
        </pc:cxnChg>
      </pc:sldChg>
      <pc:sldChg chg="addSp delSp modSp add del mod modAnim modNotesTx">
        <pc:chgData name="Chris Testa-O Neill" userId="5bbc7867-2897-41b3-9195-1c81bf62a82b" providerId="ADAL" clId="{6B0067DB-3DE8-40E3-A432-17999141C784}" dt="2021-11-18T12:51:24.803" v="295" actId="47"/>
        <pc:sldMkLst>
          <pc:docMk/>
          <pc:sldMk cId="2823399264" sldId="2076137763"/>
        </pc:sldMkLst>
        <pc:spChg chg="del">
          <ac:chgData name="Chris Testa-O Neill" userId="5bbc7867-2897-41b3-9195-1c81bf62a82b" providerId="ADAL" clId="{6B0067DB-3DE8-40E3-A432-17999141C784}" dt="2021-11-18T12:49:10.849" v="287" actId="478"/>
          <ac:spMkLst>
            <pc:docMk/>
            <pc:sldMk cId="2823399264" sldId="2076137763"/>
            <ac:spMk id="3" creationId="{B0142AE0-6615-488C-89BD-105332FBAAB9}"/>
          </ac:spMkLst>
        </pc:spChg>
        <pc:spChg chg="mod">
          <ac:chgData name="Chris Testa-O Neill" userId="5bbc7867-2897-41b3-9195-1c81bf62a82b" providerId="ADAL" clId="{6B0067DB-3DE8-40E3-A432-17999141C784}" dt="2021-11-18T12:48:57.137" v="286" actId="20577"/>
          <ac:spMkLst>
            <pc:docMk/>
            <pc:sldMk cId="2823399264" sldId="2076137763"/>
            <ac:spMk id="4" creationId="{C4C72420-0178-46C3-9340-B24DF8BCF567}"/>
          </ac:spMkLst>
        </pc:spChg>
        <pc:spChg chg="del">
          <ac:chgData name="Chris Testa-O Neill" userId="5bbc7867-2897-41b3-9195-1c81bf62a82b" providerId="ADAL" clId="{6B0067DB-3DE8-40E3-A432-17999141C784}" dt="2021-11-18T12:49:10.849" v="287" actId="478"/>
          <ac:spMkLst>
            <pc:docMk/>
            <pc:sldMk cId="2823399264" sldId="2076137763"/>
            <ac:spMk id="7" creationId="{8AF9A13D-E74A-4CCC-9698-45E230112219}"/>
          </ac:spMkLst>
        </pc:spChg>
        <pc:spChg chg="add mod">
          <ac:chgData name="Chris Testa-O Neill" userId="5bbc7867-2897-41b3-9195-1c81bf62a82b" providerId="ADAL" clId="{6B0067DB-3DE8-40E3-A432-17999141C784}" dt="2021-11-18T12:49:46.980" v="289" actId="1076"/>
          <ac:spMkLst>
            <pc:docMk/>
            <pc:sldMk cId="2823399264" sldId="2076137763"/>
            <ac:spMk id="12" creationId="{347DF7E7-0533-4361-85D9-DA82F0B56841}"/>
          </ac:spMkLst>
        </pc:spChg>
        <pc:spChg chg="add mod">
          <ac:chgData name="Chris Testa-O Neill" userId="5bbc7867-2897-41b3-9195-1c81bf62a82b" providerId="ADAL" clId="{6B0067DB-3DE8-40E3-A432-17999141C784}" dt="2021-11-18T12:49:46.980" v="289" actId="1076"/>
          <ac:spMkLst>
            <pc:docMk/>
            <pc:sldMk cId="2823399264" sldId="2076137763"/>
            <ac:spMk id="13" creationId="{03B4E7E9-F24B-4C02-BBFD-3061DFE262FB}"/>
          </ac:spMkLst>
        </pc:spChg>
        <pc:spChg chg="mod">
          <ac:chgData name="Chris Testa-O Neill" userId="5bbc7867-2897-41b3-9195-1c81bf62a82b" providerId="ADAL" clId="{6B0067DB-3DE8-40E3-A432-17999141C784}" dt="2021-11-18T12:49:40.866" v="288"/>
          <ac:spMkLst>
            <pc:docMk/>
            <pc:sldMk cId="2823399264" sldId="2076137763"/>
            <ac:spMk id="16" creationId="{8705404B-BAFE-4EFE-95FD-3E8B41BAF0D5}"/>
          </ac:spMkLst>
        </pc:spChg>
        <pc:spChg chg="mod">
          <ac:chgData name="Chris Testa-O Neill" userId="5bbc7867-2897-41b3-9195-1c81bf62a82b" providerId="ADAL" clId="{6B0067DB-3DE8-40E3-A432-17999141C784}" dt="2021-11-18T12:49:40.866" v="288"/>
          <ac:spMkLst>
            <pc:docMk/>
            <pc:sldMk cId="2823399264" sldId="2076137763"/>
            <ac:spMk id="17" creationId="{089336C3-B22B-4B03-804C-6FFCF97F28E4}"/>
          </ac:spMkLst>
        </pc:spChg>
        <pc:spChg chg="del">
          <ac:chgData name="Chris Testa-O Neill" userId="5bbc7867-2897-41b3-9195-1c81bf62a82b" providerId="ADAL" clId="{6B0067DB-3DE8-40E3-A432-17999141C784}" dt="2021-11-18T12:49:10.849" v="287" actId="478"/>
          <ac:spMkLst>
            <pc:docMk/>
            <pc:sldMk cId="2823399264" sldId="2076137763"/>
            <ac:spMk id="25" creationId="{F357A0A2-735F-4FFA-8131-D000DA6F219A}"/>
          </ac:spMkLst>
        </pc:spChg>
        <pc:grpChg chg="add mod">
          <ac:chgData name="Chris Testa-O Neill" userId="5bbc7867-2897-41b3-9195-1c81bf62a82b" providerId="ADAL" clId="{6B0067DB-3DE8-40E3-A432-17999141C784}" dt="2021-11-18T12:49:46.980" v="289" actId="1076"/>
          <ac:grpSpMkLst>
            <pc:docMk/>
            <pc:sldMk cId="2823399264" sldId="2076137763"/>
            <ac:grpSpMk id="15" creationId="{81DAC960-52C5-4A41-9004-190A99A87A80}"/>
          </ac:grpSpMkLst>
        </pc:grpChg>
        <pc:picChg chg="add mod">
          <ac:chgData name="Chris Testa-O Neill" userId="5bbc7867-2897-41b3-9195-1c81bf62a82b" providerId="ADAL" clId="{6B0067DB-3DE8-40E3-A432-17999141C784}" dt="2021-11-18T12:49:46.980" v="289" actId="1076"/>
          <ac:picMkLst>
            <pc:docMk/>
            <pc:sldMk cId="2823399264" sldId="2076137763"/>
            <ac:picMk id="14" creationId="{15C1DC3E-5D55-43BD-AD9C-33E8EC699118}"/>
          </ac:picMkLst>
        </pc:picChg>
        <pc:picChg chg="mod">
          <ac:chgData name="Chris Testa-O Neill" userId="5bbc7867-2897-41b3-9195-1c81bf62a82b" providerId="ADAL" clId="{6B0067DB-3DE8-40E3-A432-17999141C784}" dt="2021-11-18T12:49:40.866" v="288"/>
          <ac:picMkLst>
            <pc:docMk/>
            <pc:sldMk cId="2823399264" sldId="2076137763"/>
            <ac:picMk id="18" creationId="{CB690C1A-0A17-405C-AFA7-5581564E92C2}"/>
          </ac:picMkLst>
        </pc:picChg>
        <pc:cxnChg chg="del">
          <ac:chgData name="Chris Testa-O Neill" userId="5bbc7867-2897-41b3-9195-1c81bf62a82b" providerId="ADAL" clId="{6B0067DB-3DE8-40E3-A432-17999141C784}" dt="2021-11-18T12:49:10.849" v="287" actId="478"/>
          <ac:cxnSpMkLst>
            <pc:docMk/>
            <pc:sldMk cId="2823399264" sldId="2076137763"/>
            <ac:cxnSpMk id="5" creationId="{1B077242-BCF0-4EFC-9F3B-8E994890D72F}"/>
          </ac:cxnSpMkLst>
        </pc:cxnChg>
        <pc:cxnChg chg="del">
          <ac:chgData name="Chris Testa-O Neill" userId="5bbc7867-2897-41b3-9195-1c81bf62a82b" providerId="ADAL" clId="{6B0067DB-3DE8-40E3-A432-17999141C784}" dt="2021-11-18T12:49:10.849" v="287" actId="478"/>
          <ac:cxnSpMkLst>
            <pc:docMk/>
            <pc:sldMk cId="2823399264" sldId="2076137763"/>
            <ac:cxnSpMk id="8" creationId="{1CB19FFA-2023-47A3-9556-17C6EC16BF6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FCE5E28-6D4B-4810-A079-D751FE23C4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E7E4E85-A2D1-4428-85A8-B371B6AEA3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56BDA5-FBCC-43E1-957B-02AF36889AD5}" type="datetimeFigureOut">
              <a:rPr lang="en-US" smtClean="0"/>
              <a:t>11/18/2021</a:t>
            </a:fld>
            <a:endParaRPr lang="en-US" dirty="0"/>
          </a:p>
        </p:txBody>
      </p:sp>
      <p:sp>
        <p:nvSpPr>
          <p:cNvPr id="4" name="Footer Placeholder 3">
            <a:extLst>
              <a:ext uri="{FF2B5EF4-FFF2-40B4-BE49-F238E27FC236}">
                <a16:creationId xmlns:a16="http://schemas.microsoft.com/office/drawing/2014/main" id="{F7709AED-0ECA-4AC2-81B5-8768A3F958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979531E-4E81-41B9-97A8-8F57DA33FD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741FA5-E9CF-49C4-A86E-63E2406CDC57}" type="slidenum">
              <a:rPr lang="en-US" smtClean="0"/>
              <a:t>‹#›</a:t>
            </a:fld>
            <a:endParaRPr lang="en-US" dirty="0"/>
          </a:p>
        </p:txBody>
      </p:sp>
    </p:spTree>
    <p:extLst>
      <p:ext uri="{BB962C8B-B14F-4D97-AF65-F5344CB8AC3E}">
        <p14:creationId xmlns:p14="http://schemas.microsoft.com/office/powerpoint/2010/main" val="236538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4CDF0-0D54-4AFE-B409-D6358A9BB9A1}" type="datetimeFigureOut">
              <a:rPr lang="en-US" smtClean="0"/>
              <a:t>11/18/2021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24C93-78CA-4AF0-9E77-825D60ABA46D}" type="slidenum">
              <a:rPr lang="en-US" smtClean="0"/>
              <a:t>‹#›</a:t>
            </a:fld>
            <a:endParaRPr lang="en-US" dirty="0"/>
          </a:p>
        </p:txBody>
      </p:sp>
    </p:spTree>
    <p:extLst>
      <p:ext uri="{BB962C8B-B14F-4D97-AF65-F5344CB8AC3E}">
        <p14:creationId xmlns:p14="http://schemas.microsoft.com/office/powerpoint/2010/main" val="3628315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azure/synapse-analytics/sql/on-demand-workspace-overview"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park.apache.org/docs/latest/api/python/reference/api/pyspark.sql.DataFrame.html#pyspark-sql-datafram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set an agenda for today’s presentation in which we are going to discuss the following:</a:t>
            </a:r>
          </a:p>
          <a:p>
            <a:endParaRPr lang="en-US" sz="1200" dirty="0"/>
          </a:p>
          <a:p>
            <a:pPr marL="285750" indent="-285750">
              <a:buFont typeface="Arial" panose="020B0604020202020204" pitchFamily="34" charset="0"/>
              <a:buChar char="•"/>
            </a:pPr>
            <a:r>
              <a:rPr lang="en-GB" dirty="0"/>
              <a:t>Describe Azure Databricks</a:t>
            </a:r>
          </a:p>
          <a:p>
            <a:pPr marL="285750" indent="-285750">
              <a:buFont typeface="Arial" panose="020B0604020202020204" pitchFamily="34" charset="0"/>
              <a:buChar char="•"/>
            </a:pPr>
            <a:r>
              <a:rPr lang="en-GB" dirty="0"/>
              <a:t>Working with DataFrames</a:t>
            </a:r>
          </a:p>
          <a:p>
            <a:pPr marL="285750" indent="-285750">
              <a:buFont typeface="Arial" panose="020B0604020202020204" pitchFamily="34" charset="0"/>
              <a:buChar char="•"/>
            </a:pPr>
            <a:r>
              <a:rPr lang="en-GB" dirty="0"/>
              <a:t>Manipulating and transforming data</a:t>
            </a:r>
          </a:p>
          <a:p>
            <a:pPr>
              <a:buFont typeface="Arial" panose="020B0604020202020204" pitchFamily="34" charset="0"/>
              <a:buChar char="•"/>
            </a:pPr>
            <a:endParaRPr lang="en-GB" b="0" dirty="0"/>
          </a:p>
          <a:p>
            <a:pPr>
              <a:buFont typeface="Arial" panose="020B0604020202020204" pitchFamily="34" charset="0"/>
              <a:buChar char="•"/>
            </a:pPr>
            <a:endParaRPr lang="en-US" sz="1200" dirty="0">
              <a:latin typeface="Helvetica Neue"/>
              <a:sym typeface="Helvetica Neue"/>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IE" sz="1200" dirty="0"/>
          </a:p>
          <a:p>
            <a:r>
              <a:rPr lang="en-IE" sz="1200" dirty="0"/>
              <a:t>Don’t take too much time in order to present the agenda. Make the points in the topics. </a:t>
            </a:r>
            <a:endParaRPr lang="en-US" sz="1200" dirty="0"/>
          </a:p>
          <a:p>
            <a:endParaRPr lang="en-GB"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2</a:t>
            </a:fld>
            <a:endParaRPr lang="en-US" dirty="0"/>
          </a:p>
        </p:txBody>
      </p:sp>
    </p:spTree>
    <p:extLst>
      <p:ext uri="{BB962C8B-B14F-4D97-AF65-F5344CB8AC3E}">
        <p14:creationId xmlns:p14="http://schemas.microsoft.com/office/powerpoint/2010/main" val="1206117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This slide links to our content on Microsoft Learn</a:t>
            </a:r>
            <a:endParaRPr lang="en-US" b="0" i="0" dirty="0">
              <a:effectLst/>
            </a:endParaRPr>
          </a:p>
          <a:p>
            <a:endParaRPr lang="en-US" dirty="0"/>
          </a:p>
        </p:txBody>
      </p:sp>
      <p:sp>
        <p:nvSpPr>
          <p:cNvPr id="4" name="Header Placeholder 3"/>
          <p:cNvSpPr>
            <a:spLocks noGrp="1"/>
          </p:cNvSpPr>
          <p:nvPr>
            <p:ph type="hdr" sz="quarter" idx="10"/>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70000"/>
              </a:lnSpc>
              <a:spcBef>
                <a:spcPts val="0"/>
              </a:spcBef>
              <a:spcAft>
                <a:spcPts val="0"/>
              </a:spcAft>
              <a:buClrTx/>
              <a:buSzTx/>
              <a:buFontTx/>
              <a:buNone/>
              <a:tabLst/>
              <a:defRPr/>
            </a:pPr>
            <a:r>
              <a:rPr kumimoji="0" lang="en-US" sz="400" b="0" i="0" u="none" strike="noStrike" kern="0" cap="none" spc="-112"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sym typeface="Segoe UI Semibold"/>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54A7B7B7-C694-4FC8-B0BD-20DAA0A272F9}" type="datetime8">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11/18/2021 12:57 PM</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
        <p:nvSpPr>
          <p:cNvPr id="7" name="Slide Number Placeholder 6"/>
          <p:cNvSpPr>
            <a:spLocks noGrp="1"/>
          </p:cNvSpPr>
          <p:nvPr>
            <p:ph type="sldNum" sz="quarter" idx="13"/>
          </p:nvPr>
        </p:nvSpPr>
        <p:spPr/>
        <p:txBody>
          <a:bodyPr/>
          <a:lstStyle/>
          <a:p>
            <a:pPr marL="0" marR="0" lvl="0" indent="0" algn="l" defTabSz="412667" rtl="0" eaLnBrk="1" fontAlgn="auto" latinLnBrk="0" hangingPunct="0">
              <a:lnSpc>
                <a:spcPct val="70000"/>
              </a:lnSpc>
              <a:spcBef>
                <a:spcPts val="0"/>
              </a:spcBef>
              <a:spcAft>
                <a:spcPts val="0"/>
              </a:spcAft>
              <a:buClrTx/>
              <a:buSzTx/>
              <a:buFontTx/>
              <a:buNone/>
              <a:tabLst/>
              <a:defRPr/>
            </a:pPr>
            <a:fld id="{B4008EB6-D09E-4580-8CD6-DDB14511944F}" type="slidenum">
              <a:rPr kumimoji="0" lang="en-US" sz="5599" b="0" i="0" u="none" strike="noStrike" kern="0" cap="none" spc="-112" normalizeH="0" baseline="0" noProof="0" smtClean="0">
                <a:ln>
                  <a:noFill/>
                </a:ln>
                <a:solidFill>
                  <a:srgbClr val="FFFFFF"/>
                </a:solidFill>
                <a:effectLst/>
                <a:uLnTx/>
                <a:uFillTx/>
                <a:latin typeface="Segoe UI Semibold"/>
                <a:cs typeface="Segoe UI Semibold"/>
                <a:sym typeface="Segoe UI Semibold"/>
              </a:rPr>
              <a:pPr marL="0" marR="0" lvl="0" indent="0" algn="l" defTabSz="412667" rtl="0" eaLnBrk="1" fontAlgn="auto" latinLnBrk="0" hangingPunct="0">
                <a:lnSpc>
                  <a:spcPct val="70000"/>
                </a:lnSpc>
                <a:spcBef>
                  <a:spcPts val="0"/>
                </a:spcBef>
                <a:spcAft>
                  <a:spcPts val="0"/>
                </a:spcAft>
                <a:buClrTx/>
                <a:buSzTx/>
                <a:buFontTx/>
                <a:buNone/>
                <a:tabLst/>
                <a:defRPr/>
              </a:pPr>
              <a:t>11</a:t>
            </a:fld>
            <a:endParaRPr kumimoji="0" lang="en-US" sz="5599" b="0" i="0" u="none" strike="noStrike" kern="0" cap="none" spc="-112" normalizeH="0" baseline="0" noProof="0" dirty="0">
              <a:ln>
                <a:noFill/>
              </a:ln>
              <a:solidFill>
                <a:srgbClr val="FFFFFF"/>
              </a:solidFill>
              <a:effectLst/>
              <a:uLnTx/>
              <a:uFillTx/>
              <a:latin typeface="Segoe UI Semibold"/>
              <a:cs typeface="Segoe UI Semibold"/>
              <a:sym typeface="Segoe UI Semibold"/>
            </a:endParaRPr>
          </a:p>
        </p:txBody>
      </p:sp>
    </p:spTree>
    <p:extLst>
      <p:ext uri="{BB962C8B-B14F-4D97-AF65-F5344CB8AC3E}">
        <p14:creationId xmlns:p14="http://schemas.microsoft.com/office/powerpoint/2010/main" val="1291553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TALKING POINTS</a:t>
            </a:r>
          </a:p>
          <a:p>
            <a:endParaRPr lang="en-US" sz="1200" dirty="0"/>
          </a:p>
          <a:p>
            <a:r>
              <a:rPr lang="en-US" sz="1200" dirty="0"/>
              <a:t>Let’s go over what Azure Databricks</a:t>
            </a:r>
          </a:p>
          <a:p>
            <a:endParaRPr lang="en-GB"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b="1" dirty="0"/>
              <a:t>PRESENTER NOTES AND GUIDANCE</a:t>
            </a:r>
          </a:p>
          <a:p>
            <a:endParaRPr lang="en-US" sz="12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1200" dirty="0"/>
              <a:t>Poll your audience.</a:t>
            </a: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3</a:t>
            </a:fld>
            <a:endParaRPr lang="en-US" dirty="0"/>
          </a:p>
        </p:txBody>
      </p:sp>
    </p:spTree>
    <p:extLst>
      <p:ext uri="{BB962C8B-B14F-4D97-AF65-F5344CB8AC3E}">
        <p14:creationId xmlns:p14="http://schemas.microsoft.com/office/powerpoint/2010/main" val="1850920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dirty="0"/>
              <a:t>TALKING POINTS</a:t>
            </a:r>
          </a:p>
          <a:p>
            <a:endParaRPr lang="en-US" sz="1200" b="1" dirty="0"/>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Every Azure Synapse Analytics workspace comes with serverless SQL pool endpoints that you can use to query data in the lake.</a:t>
            </a:r>
          </a:p>
          <a:p>
            <a:pPr algn="l" defTabSz="914367" rtl="0">
              <a:lnSpc>
                <a:spcPct val="90000"/>
              </a:lnSpc>
              <a:spcAft>
                <a:spcPts val="333"/>
              </a:spcAft>
              <a:defRPr/>
            </a:pPr>
            <a:endParaRPr lang="en-GB" sz="1200" b="1"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Serverless SQL pool is a query service over the data in your data lake. It enables you to access your data through the following functionalities:</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A familiar T-SQL syntax to query data in place without the need to copy or load data into a specialized store.</a:t>
            </a: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Integrated connectivity via the T-SQL interface that offers a wide range of business intelligence and ad-hoc querying tools, including the most popular drivers.</a:t>
            </a: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Serverless SQL pool is a distributed data processing system, built for large-scale data and computational functions. Serverless SQL pool enables you to analyze your Big Data in seconds to minutes, depending on the workload. Thanks to built-in query execution fault-tolerance, the system provides high reliability and success rates even for long-running queries involving large data sets.</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Serverless SQL pool is serverless, hence there's no infrastructure to setup or clusters to maintain. A default endpoint for this service is provided within every Azure Synapse workspace, so you can start querying data as soon as the workspace is created.</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There is no charge for resources reserved, you are only being charged for the data processed by queries you run, hence this model is a true pay-per-use model.</a:t>
            </a:r>
          </a:p>
          <a:p>
            <a:pPr algn="l" defTabSz="914367" rtl="0">
              <a:lnSpc>
                <a:spcPct val="90000"/>
              </a:lnSpc>
              <a:spcAft>
                <a:spcPts val="333"/>
              </a:spcAft>
              <a:defRPr/>
            </a:pPr>
            <a:endParaRPr lang="en-GB" sz="1200" b="0" i="0" u="none" strike="noStrike" kern="1200" dirty="0">
              <a:solidFill>
                <a:schemeClr val="tx1"/>
              </a:solidFill>
              <a:effectLst/>
              <a:latin typeface="Segoe UI"/>
              <a:ea typeface="+mn-ea"/>
              <a:cs typeface="Segoe UI"/>
            </a:endParaRPr>
          </a:p>
          <a:p>
            <a:pPr algn="l" defTabSz="914367" rtl="0">
              <a:lnSpc>
                <a:spcPct val="90000"/>
              </a:lnSpc>
              <a:spcAft>
                <a:spcPts val="333"/>
              </a:spcAft>
              <a:defRPr/>
            </a:pPr>
            <a:r>
              <a:rPr lang="en-GB" sz="1200" b="0" i="0" u="none" strike="noStrike" kern="1200" dirty="0">
                <a:solidFill>
                  <a:schemeClr val="tx1"/>
                </a:solidFill>
                <a:effectLst/>
                <a:latin typeface="Segoe UI"/>
                <a:ea typeface="+mn-ea"/>
                <a:cs typeface="Segoe UI"/>
              </a:rPr>
              <a:t>If you use Apache Spark for Azure Synapse in your data pipeline, for data preparation, cleansing or enrichment, you can query external Spark tables you've created in the process, directly from serverless SQL pool. Use Private Link to bring your serverless SQL pool endpoint into your managed workspace VNet.</a:t>
            </a:r>
          </a:p>
          <a:p>
            <a:endParaRPr lang="en-US" sz="1200" dirty="0"/>
          </a:p>
          <a:p>
            <a:r>
              <a:rPr lang="en-US" sz="1200" b="1" dirty="0"/>
              <a:t>PRESENTER NOTES AND GUIDANCE</a:t>
            </a:r>
          </a:p>
          <a:p>
            <a:endParaRPr lang="en-US" sz="1200" dirty="0"/>
          </a:p>
          <a:p>
            <a:r>
              <a:rPr lang="en-US" sz="1200" dirty="0"/>
              <a:t>Review the following page for introductory information:</a:t>
            </a:r>
          </a:p>
          <a:p>
            <a:endParaRPr lang="en-US" sz="1200" dirty="0"/>
          </a:p>
          <a:p>
            <a:r>
              <a:rPr lang="en-GB" dirty="0">
                <a:hlinkClick r:id="rId3"/>
              </a:rPr>
              <a:t>Serverless SQL pool  - Azure Synapse Analytics | Microsoft Docs</a:t>
            </a:r>
            <a:endParaRPr lang="en-US" sz="1200" dirty="0"/>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4</a:t>
            </a:fld>
            <a:endParaRPr lang="en-US" dirty="0"/>
          </a:p>
        </p:txBody>
      </p:sp>
    </p:spTree>
    <p:extLst>
      <p:ext uri="{BB962C8B-B14F-4D97-AF65-F5344CB8AC3E}">
        <p14:creationId xmlns:p14="http://schemas.microsoft.com/office/powerpoint/2010/main" val="160434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0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1000" b="1" dirty="0"/>
          </a:p>
          <a:p>
            <a:pPr algn="l">
              <a:buFont typeface="Arial" panose="020B0604020202020204" pitchFamily="34" charset="0"/>
              <a:buNone/>
            </a:pPr>
            <a:r>
              <a:rPr lang="en-GB" sz="1200" b="0" i="0" dirty="0">
                <a:solidFill>
                  <a:srgbClr val="171717"/>
                </a:solidFill>
                <a:effectLst/>
                <a:latin typeface="Segoe UI" panose="020B0502040204020203" pitchFamily="34" charset="0"/>
              </a:rPr>
              <a:t>You can use Azure Databricks in order to read multiple file types, both with and without a Schema. You can read and write from various formats such as CSV, Parquet, and JSON. </a:t>
            </a:r>
          </a:p>
          <a:p>
            <a:pPr algn="l">
              <a:buFont typeface="Arial" panose="020B0604020202020204" pitchFamily="34" charset="0"/>
              <a:buNone/>
            </a:pPr>
            <a:r>
              <a:rPr lang="en-GB" sz="1200" b="0" i="0" dirty="0">
                <a:solidFill>
                  <a:srgbClr val="171717"/>
                </a:solidFill>
                <a:effectLst/>
                <a:latin typeface="Segoe UI" panose="020B0502040204020203" pitchFamily="34" charset="0"/>
              </a:rPr>
              <a:t>In addition to that, Azure Databricks can combine inputs from files and data stores, such as Azure SQL Database, Azure Data Lake storage, and Azure Synapse Analytics. </a:t>
            </a:r>
          </a:p>
          <a:p>
            <a:pPr algn="l">
              <a:buFont typeface="Arial" panose="020B0604020202020204" pitchFamily="34" charset="0"/>
              <a:buNone/>
            </a:pPr>
            <a:r>
              <a:rPr lang="en-GB" sz="1200" b="0" i="0" dirty="0">
                <a:solidFill>
                  <a:srgbClr val="171717"/>
                </a:solidFill>
                <a:effectLst/>
                <a:latin typeface="Segoe UI" panose="020B0502040204020203" pitchFamily="34" charset="0"/>
              </a:rPr>
              <a:t>Within the notebook experience of Azure Databricks, you have multiple language support in order to read and write data by using code your prefer.  In addition, you can perform several transformation techniques and store that data for advanced analytics, while working together on the same notebook or workspace. </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t>Instructor notes and guidance</a:t>
            </a:r>
          </a:p>
          <a:p>
            <a:pPr marR="0" lvl="0" indent="0" fontAlgn="auto">
              <a:lnSpc>
                <a:spcPct val="90000"/>
              </a:lnSpc>
              <a:spcBef>
                <a:spcPts val="0"/>
              </a:spcBef>
              <a:spcAft>
                <a:spcPts val="340"/>
              </a:spcAft>
              <a:buClrTx/>
              <a:buSzTx/>
              <a:tabLst/>
              <a:defRPr/>
            </a:pPr>
            <a:endParaRPr lang="en-US" sz="1200" dirty="0">
              <a:solidFill>
                <a:srgbClr val="171717"/>
              </a:solidFill>
              <a:latin typeface="Segoe UI" panose="020B0502040204020203" pitchFamily="34" charset="0"/>
            </a:endParaRPr>
          </a:p>
          <a:p>
            <a:pPr marL="0" marR="0" lvl="0" indent="0" algn="l" defTabSz="914400" rtl="0" eaLnBrk="1" fontAlgn="auto" latinLnBrk="0" hangingPunct="1">
              <a:lnSpc>
                <a:spcPct val="90000"/>
              </a:lnSpc>
              <a:spcBef>
                <a:spcPts val="0"/>
              </a:spcBef>
              <a:spcAft>
                <a:spcPts val="340"/>
              </a:spcAft>
              <a:buClrTx/>
              <a:buSzTx/>
              <a:buFontTx/>
              <a:buNone/>
              <a:tabLst/>
              <a:defRPr/>
            </a:pPr>
            <a:r>
              <a:rPr lang="en-US" sz="1200" dirty="0">
                <a:solidFill>
                  <a:srgbClr val="171717"/>
                </a:solidFill>
                <a:latin typeface="Segoe UI" panose="020B0502040204020203" pitchFamily="34" charset="0"/>
              </a:rPr>
              <a:t>This slide focusses on reading and writing data and the ease to do so in Azure Databricks, as some customers already use Azure Databricks. </a:t>
            </a:r>
            <a:r>
              <a:rPr lang="en-GB" sz="1200" dirty="0">
                <a:solidFill>
                  <a:srgbClr val="171717"/>
                </a:solidFill>
                <a:latin typeface="Segoe UI"/>
                <a:cs typeface="Segoe UI"/>
              </a:rPr>
              <a:t>Call out to the students, that in the lab for this module, they will experience working with Azure Databricks and how reading and writing data with the use of DataFrames works within Azure Databricks. </a:t>
            </a:r>
            <a:endParaRPr lang="en-GB" sz="1200" dirty="0">
              <a:solidFill>
                <a:srgbClr val="171717"/>
              </a:solidFill>
              <a:latin typeface="Segoe UI" panose="020B0502040204020203" pitchFamily="34" charset="0"/>
              <a:cs typeface="Segoe UI"/>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5</a:t>
            </a:fld>
            <a:endParaRPr lang="en-US" dirty="0"/>
          </a:p>
        </p:txBody>
      </p:sp>
    </p:spTree>
    <p:extLst>
      <p:ext uri="{BB962C8B-B14F-4D97-AF65-F5344CB8AC3E}">
        <p14:creationId xmlns:p14="http://schemas.microsoft.com/office/powerpoint/2010/main" val="3912559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1" dirty="0"/>
              <a:t>Talking Points:</a:t>
            </a:r>
          </a:p>
          <a:p>
            <a:endParaRPr lang="en-IE" dirty="0"/>
          </a:p>
          <a:p>
            <a:r>
              <a:rPr lang="en-IE" dirty="0"/>
              <a:t>Let’s look at how you can query data using DataFrames in Azure Databricks</a:t>
            </a:r>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6</a:t>
            </a:fld>
            <a:endParaRPr lang="en-US" dirty="0"/>
          </a:p>
        </p:txBody>
      </p:sp>
    </p:spTree>
    <p:extLst>
      <p:ext uri="{BB962C8B-B14F-4D97-AF65-F5344CB8AC3E}">
        <p14:creationId xmlns:p14="http://schemas.microsoft.com/office/powerpoint/2010/main" val="2053942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800" b="1" dirty="0"/>
              <a:t>Talking points</a:t>
            </a:r>
          </a:p>
          <a:p>
            <a:pPr marL="0" marR="0" lvl="0" indent="0" defTabSz="228554" eaLnBrk="1" fontAlgn="auto" latinLnBrk="0" hangingPunct="1">
              <a:lnSpc>
                <a:spcPct val="117999"/>
              </a:lnSpc>
              <a:spcBef>
                <a:spcPts val="0"/>
              </a:spcBef>
              <a:spcAft>
                <a:spcPts val="0"/>
              </a:spcAft>
              <a:buClrTx/>
              <a:buSzTx/>
              <a:buFontTx/>
              <a:buNone/>
              <a:tabLst/>
              <a:defRPr/>
            </a:pPr>
            <a:endParaRPr lang="en-US" sz="800" b="1" dirty="0"/>
          </a:p>
          <a:p>
            <a:pPr>
              <a:lnSpc>
                <a:spcPct val="117999"/>
              </a:lnSpc>
            </a:pPr>
            <a:r>
              <a:rPr lang="en-US" sz="900" b="1" i="1" dirty="0">
                <a:solidFill>
                  <a:srgbClr val="171717"/>
                </a:solidFill>
                <a:latin typeface="Segoe UI"/>
                <a:cs typeface="Segoe UI"/>
              </a:rPr>
              <a:t>General info:</a:t>
            </a:r>
          </a:p>
          <a:p>
            <a:pPr>
              <a:lnSpc>
                <a:spcPct val="117999"/>
              </a:lnSpc>
            </a:pPr>
            <a:endParaRPr lang="en-US" sz="900" b="1" i="1" dirty="0">
              <a:solidFill>
                <a:srgbClr val="171717"/>
              </a:solidFill>
              <a:latin typeface="Segoe UI"/>
              <a:cs typeface="Segoe UI"/>
            </a:endParaRPr>
          </a:p>
          <a:p>
            <a:r>
              <a:rPr lang="en-GB" sz="800" b="0" i="0" dirty="0">
                <a:solidFill>
                  <a:srgbClr val="171717"/>
                </a:solidFill>
                <a:effectLst/>
                <a:latin typeface="Segoe UI" panose="020B0502040204020203" pitchFamily="34" charset="0"/>
              </a:rPr>
              <a:t>The Apache Spark </a:t>
            </a:r>
            <a:r>
              <a:rPr lang="en-GB" sz="800" b="0" i="0" u="none" strike="noStrike" dirty="0">
                <a:effectLst/>
                <a:latin typeface="Segoe UI" panose="020B0502040204020203" pitchFamily="34" charset="0"/>
                <a:hlinkClick r:id="rId3"/>
              </a:rPr>
              <a:t>DataFrame API</a:t>
            </a:r>
            <a:r>
              <a:rPr lang="en-GB" sz="800" b="0" i="0" dirty="0">
                <a:solidFill>
                  <a:srgbClr val="171717"/>
                </a:solidFill>
                <a:effectLst/>
                <a:latin typeface="Segoe UI" panose="020B0502040204020203" pitchFamily="34" charset="0"/>
              </a:rPr>
              <a:t> provides a rich set of functions (select columns, filter, join, aggregate, and so on) that allow you to solve common data analysis problems efficiently. DataFrames also allow you to mix operations seamlessly with custom Python, SQL, R, and Scala code. Within the notebook experience in Azure Databricks, files can be read in a single command. </a:t>
            </a:r>
          </a:p>
          <a:p>
            <a:endParaRPr lang="en-GB" sz="800" b="1" i="1" dirty="0">
              <a:solidFill>
                <a:srgbClr val="171717"/>
              </a:solidFill>
              <a:effectLst/>
              <a:latin typeface="Segoe UI" panose="020B0502040204020203" pitchFamily="34" charset="0"/>
              <a:cs typeface="Segoe UI"/>
            </a:endParaRPr>
          </a:p>
          <a:p>
            <a:pPr algn="l"/>
            <a:r>
              <a:rPr lang="en-GB" sz="900" b="1" i="1" dirty="0">
                <a:solidFill>
                  <a:srgbClr val="171717"/>
                </a:solidFill>
                <a:effectLst/>
                <a:latin typeface="Segoe UI"/>
                <a:cs typeface="Segoe UI"/>
              </a:rPr>
              <a:t>What are DataFrames?</a:t>
            </a:r>
          </a:p>
          <a:p>
            <a:pPr algn="l"/>
            <a:endParaRPr lang="en-GB" sz="900" b="1" i="1" dirty="0">
              <a:solidFill>
                <a:srgbClr val="171717"/>
              </a:solidFill>
              <a:effectLst/>
              <a:latin typeface="Segoe UI"/>
              <a:cs typeface="Segoe UI"/>
            </a:endParaRPr>
          </a:p>
          <a:p>
            <a:pPr algn="l"/>
            <a:r>
              <a:rPr lang="en-GB" sz="900" b="0" i="0" dirty="0">
                <a:solidFill>
                  <a:srgbClr val="171717"/>
                </a:solidFill>
                <a:effectLst/>
                <a:latin typeface="Segoe UI" panose="020B0502040204020203" pitchFamily="34" charset="0"/>
              </a:rPr>
              <a:t>You could view DataFrames as you might see data in Microsoft Excel. It's like a box with squares in it, that organizes data, which we could also refer to as a table of data. It is a single set of two-dimensional data that can have multiple rows and columns in the data. Each row, is a sample of data. Each column is a variable or parameter that is able to describe the data.</a:t>
            </a:r>
          </a:p>
          <a:p>
            <a:pPr algn="l"/>
            <a:endParaRPr lang="en-GB" sz="900" b="0" i="0" dirty="0">
              <a:solidFill>
                <a:srgbClr val="171717"/>
              </a:solidFill>
              <a:effectLst/>
              <a:latin typeface="Segoe UI" panose="020B0502040204020203" pitchFamily="34" charset="0"/>
            </a:endParaRPr>
          </a:p>
          <a:p>
            <a:pPr algn="l"/>
            <a:r>
              <a:rPr lang="en-GB" sz="900" b="0" i="0" dirty="0">
                <a:solidFill>
                  <a:srgbClr val="171717"/>
                </a:solidFill>
                <a:effectLst/>
                <a:latin typeface="Segoe UI" panose="020B0502040204020203" pitchFamily="34" charset="0"/>
              </a:rPr>
              <a:t>What would happen though, if you have thousands and thousands boxes?</a:t>
            </a:r>
          </a:p>
          <a:p>
            <a:pPr algn="l"/>
            <a:endParaRPr lang="en-GB" sz="900" b="0" i="0" dirty="0">
              <a:solidFill>
                <a:srgbClr val="171717"/>
              </a:solidFill>
              <a:effectLst/>
              <a:latin typeface="Segoe UI" panose="020B0502040204020203" pitchFamily="34" charset="0"/>
            </a:endParaRPr>
          </a:p>
          <a:p>
            <a:pPr algn="l"/>
            <a:r>
              <a:rPr lang="en-GB" sz="900" b="0" i="0" dirty="0">
                <a:solidFill>
                  <a:srgbClr val="171717"/>
                </a:solidFill>
                <a:effectLst/>
                <a:latin typeface="Segoe UI" panose="020B0502040204020203" pitchFamily="34" charset="0"/>
              </a:rPr>
              <a:t>A DataFrame creates a data structure and it's one of the core data structures in Spark. In Spark, a DataFrame is seen as a distributed collection of data that is organized into columns that have names.</a:t>
            </a:r>
          </a:p>
          <a:p>
            <a:pPr algn="l"/>
            <a:r>
              <a:rPr lang="en-GB" sz="900" b="0" i="0" dirty="0">
                <a:solidFill>
                  <a:srgbClr val="171717"/>
                </a:solidFill>
                <a:effectLst/>
                <a:latin typeface="Segoe UI" panose="020B0502040204020203" pitchFamily="34" charset="0"/>
              </a:rPr>
              <a:t>As you start reading or loading data that is unstructured, semi-structured, or structured. A DataFrame can start transforming that data in order to gain insights. You can use different languages that have different functionalities, like using Spark SQL, PySpark, and others to read and manipulate the data as you require.</a:t>
            </a:r>
          </a:p>
          <a:p>
            <a:pPr algn="l"/>
            <a:endParaRPr lang="en-GB" sz="900" b="0" i="0" dirty="0">
              <a:solidFill>
                <a:srgbClr val="171717"/>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dirty="0"/>
              <a:t>Instructor notes and guidance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800" kern="1200" dirty="0">
              <a:solidFill>
                <a:schemeClr val="tx1"/>
              </a:solidFill>
              <a:effectLst/>
              <a:latin typeface="Segoe UI Light" pitchFamily="34" charset="0"/>
              <a:ea typeface="+mn-ea"/>
              <a:cs typeface="+mn-cs"/>
            </a:endParaRPr>
          </a:p>
          <a:p>
            <a:pPr defTabSz="932742">
              <a:lnSpc>
                <a:spcPct val="90000"/>
              </a:lnSpc>
              <a:spcAft>
                <a:spcPts val="340"/>
              </a:spcAft>
              <a:defRPr/>
            </a:pPr>
            <a:r>
              <a:rPr lang="en-GB" sz="1100" dirty="0">
                <a:solidFill>
                  <a:srgbClr val="000000"/>
                </a:solidFill>
                <a:latin typeface="Calibri"/>
                <a:cs typeface="Calibri"/>
              </a:rPr>
              <a:t>This slide depicts code that uses the DataFrame API in Apache Spark. Above you find an example of a DataFrame called </a:t>
            </a:r>
            <a:r>
              <a:rPr lang="en-GB" sz="1100" dirty="0" err="1">
                <a:solidFill>
                  <a:srgbClr val="000000"/>
                </a:solidFill>
                <a:latin typeface="Calibri"/>
                <a:cs typeface="Calibri"/>
              </a:rPr>
              <a:t>pagecountsEnAllDF</a:t>
            </a:r>
            <a:r>
              <a:rPr lang="en-GB" sz="1100" dirty="0">
                <a:solidFill>
                  <a:srgbClr val="000000"/>
                </a:solidFill>
                <a:latin typeface="Calibri"/>
                <a:cs typeface="Calibri"/>
              </a:rPr>
              <a:t> (that is highlighted in the graphic) in the code being created, followed by a mix of DataFrame functions in the same statement. IN this example the results are being cached and has a count being performed. Students will work with DataFrames in the lab themselves, and explore what DataFrames look like, how to create one, and how to work with transformations.  </a:t>
            </a:r>
            <a:endParaRPr lang="en-GB" sz="1100" b="0" i="0" u="none" strike="noStrike" dirty="0">
              <a:solidFill>
                <a:srgbClr val="000000"/>
              </a:solidFill>
              <a:effectLst/>
              <a:latin typeface="Calibri" panose="020F0502020204030204" pitchFamily="34" charset="0"/>
              <a:cs typeface="Calibri"/>
            </a:endParaRPr>
          </a:p>
        </p:txBody>
      </p:sp>
      <p:sp>
        <p:nvSpPr>
          <p:cNvPr id="4" name="Slide Number Placeholder 3"/>
          <p:cNvSpPr>
            <a:spLocks noGrp="1"/>
          </p:cNvSpPr>
          <p:nvPr>
            <p:ph type="sldNum" sz="quarter" idx="5"/>
          </p:nvPr>
        </p:nvSpPr>
        <p:spPr/>
        <p:txBody>
          <a:bodyPr/>
          <a:lstStyle/>
          <a:p>
            <a:fld id="{37E24C93-78CA-4AF0-9E77-825D60ABA46D}" type="slidenum">
              <a:rPr lang="en-US" smtClean="0"/>
              <a:t>7</a:t>
            </a:fld>
            <a:endParaRPr lang="en-US" dirty="0"/>
          </a:p>
        </p:txBody>
      </p:sp>
    </p:spTree>
    <p:extLst>
      <p:ext uri="{BB962C8B-B14F-4D97-AF65-F5344CB8AC3E}">
        <p14:creationId xmlns:p14="http://schemas.microsoft.com/office/powerpoint/2010/main" val="3265638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Talking Points:</a:t>
            </a:r>
            <a:endParaRPr lang="en-IE" dirty="0"/>
          </a:p>
          <a:p>
            <a:endParaRPr lang="en-GB" dirty="0"/>
          </a:p>
          <a:p>
            <a:r>
              <a:rPr lang="en-GB" dirty="0"/>
              <a:t>Let’s look at some common manipulation and transformation capabilities with Azure Databricks</a:t>
            </a:r>
          </a:p>
        </p:txBody>
      </p:sp>
      <p:sp>
        <p:nvSpPr>
          <p:cNvPr id="4" name="Slide Number Placeholder 3"/>
          <p:cNvSpPr>
            <a:spLocks noGrp="1"/>
          </p:cNvSpPr>
          <p:nvPr>
            <p:ph type="sldNum" sz="quarter" idx="5"/>
          </p:nvPr>
        </p:nvSpPr>
        <p:spPr/>
        <p:txBody>
          <a:bodyPr/>
          <a:lstStyle/>
          <a:p>
            <a:fld id="{37E24C93-78CA-4AF0-9E77-825D60ABA46D}" type="slidenum">
              <a:rPr lang="en-US" smtClean="0"/>
              <a:t>8</a:t>
            </a:fld>
            <a:endParaRPr lang="en-US" dirty="0"/>
          </a:p>
        </p:txBody>
      </p:sp>
    </p:spTree>
    <p:extLst>
      <p:ext uri="{BB962C8B-B14F-4D97-AF65-F5344CB8AC3E}">
        <p14:creationId xmlns:p14="http://schemas.microsoft.com/office/powerpoint/2010/main" val="420517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554" eaLnBrk="1" fontAlgn="auto" latinLnBrk="0" hangingPunct="1">
              <a:lnSpc>
                <a:spcPct val="117999"/>
              </a:lnSpc>
              <a:spcBef>
                <a:spcPts val="0"/>
              </a:spcBef>
              <a:spcAft>
                <a:spcPts val="0"/>
              </a:spcAft>
              <a:buClrTx/>
              <a:buSzTx/>
              <a:buFontTx/>
              <a:buNone/>
              <a:tabLst/>
              <a:defRPr/>
            </a:pPr>
            <a:r>
              <a:rPr lang="en-US" sz="1000" b="1" dirty="0"/>
              <a:t>Talking points</a:t>
            </a:r>
          </a:p>
          <a:p>
            <a:pPr algn="l">
              <a:buFont typeface="Arial" panose="020B0604020202020204" pitchFamily="34" charset="0"/>
              <a:buNone/>
            </a:pPr>
            <a:endParaRPr lang="en-GB" sz="1200" b="0" i="0" dirty="0">
              <a:solidFill>
                <a:srgbClr val="171717"/>
              </a:solidFill>
              <a:effectLst/>
              <a:latin typeface="Segoe UI" panose="020B0502040204020203" pitchFamily="34" charset="0"/>
              <a:sym typeface="Helvetica Neue"/>
            </a:endParaRPr>
          </a:p>
          <a:p>
            <a:pPr algn="l">
              <a:buFont typeface="Arial" panose="020B0604020202020204" pitchFamily="34" charset="0"/>
              <a:buNone/>
            </a:pPr>
            <a:r>
              <a:rPr lang="en-GB" sz="1200" b="0" i="0" u="none" dirty="0">
                <a:solidFill>
                  <a:srgbClr val="171717"/>
                </a:solidFill>
                <a:effectLst/>
                <a:latin typeface="Segoe UI"/>
                <a:cs typeface="Segoe UI"/>
                <a:sym typeface="Helvetica Neue"/>
              </a:rPr>
              <a:t>There are a number of advanced transformation that can be performed in Azure Databricks, here are some common transformations used:</a:t>
            </a:r>
          </a:p>
          <a:p>
            <a:pPr algn="l">
              <a:buFont typeface="Arial" panose="020B0604020202020204" pitchFamily="34" charset="0"/>
              <a:buNone/>
            </a:pPr>
            <a:endParaRPr lang="en-GB" sz="1200" b="1" i="1" dirty="0">
              <a:solidFill>
                <a:srgbClr val="171717"/>
              </a:solidFill>
              <a:effectLst/>
              <a:latin typeface="Segoe UI"/>
              <a:cs typeface="Segoe UI"/>
              <a:sym typeface="Helvetica Neue"/>
            </a:endParaRPr>
          </a:p>
          <a:p>
            <a:pPr algn="l">
              <a:buFont typeface="Arial" panose="020B0604020202020204" pitchFamily="34" charset="0"/>
              <a:buNone/>
            </a:pPr>
            <a:r>
              <a:rPr lang="en-GB" sz="1200" b="1" i="1" dirty="0" err="1">
                <a:solidFill>
                  <a:srgbClr val="171717"/>
                </a:solidFill>
                <a:effectLst/>
                <a:latin typeface="Segoe UI"/>
                <a:cs typeface="Segoe UI"/>
                <a:sym typeface="Helvetica Neue"/>
              </a:rPr>
              <a:t>DateTime</a:t>
            </a:r>
            <a:r>
              <a:rPr lang="en-GB" sz="1200" b="1" i="1" dirty="0">
                <a:solidFill>
                  <a:srgbClr val="171717"/>
                </a:solidFill>
                <a:effectLst/>
                <a:latin typeface="Segoe UI"/>
                <a:cs typeface="Segoe UI"/>
                <a:sym typeface="Helvetica Neue"/>
              </a:rPr>
              <a:t> manipulation:</a:t>
            </a:r>
          </a:p>
          <a:p>
            <a:pPr algn="l">
              <a:buFont typeface="Arial" panose="020B0604020202020204" pitchFamily="34" charset="0"/>
              <a:buNone/>
            </a:pPr>
            <a:endParaRPr lang="en-GB" sz="1200" b="1" i="1" dirty="0">
              <a:solidFill>
                <a:srgbClr val="171717"/>
              </a:solidFill>
              <a:effectLst/>
              <a:latin typeface="Segoe UI"/>
              <a:cs typeface="Segoe UI"/>
            </a:endParaRPr>
          </a:p>
          <a:p>
            <a:pPr algn="l">
              <a:buFont typeface="Arial" panose="020B0604020202020204" pitchFamily="34" charset="0"/>
              <a:buNone/>
            </a:pPr>
            <a:r>
              <a:rPr lang="en-GB" sz="1200" b="0" i="0" dirty="0">
                <a:solidFill>
                  <a:srgbClr val="171717"/>
                </a:solidFill>
                <a:effectLst/>
                <a:latin typeface="Segoe UI" panose="020B0502040204020203" pitchFamily="34" charset="0"/>
                <a:sym typeface="Helvetica Neue"/>
              </a:rPr>
              <a:t>Sometimes you need to normalize data where different </a:t>
            </a:r>
            <a:r>
              <a:rPr lang="en-GB" sz="1200" b="0" i="0" dirty="0" err="1">
                <a:solidFill>
                  <a:srgbClr val="171717"/>
                </a:solidFill>
                <a:effectLst/>
                <a:latin typeface="Segoe UI" panose="020B0502040204020203" pitchFamily="34" charset="0"/>
                <a:sym typeface="Helvetica Neue"/>
              </a:rPr>
              <a:t>DateTime</a:t>
            </a:r>
            <a:r>
              <a:rPr lang="en-GB" sz="1200" b="0" i="0" dirty="0">
                <a:solidFill>
                  <a:srgbClr val="171717"/>
                </a:solidFill>
                <a:effectLst/>
                <a:latin typeface="Segoe UI" panose="020B0502040204020203" pitchFamily="34" charset="0"/>
                <a:sym typeface="Helvetica Neue"/>
              </a:rPr>
              <a:t> formats have been used. Within Azure Databricks, you can use different functions to manipulate </a:t>
            </a:r>
            <a:r>
              <a:rPr lang="en-GB" sz="1200" b="0" i="0" dirty="0" err="1">
                <a:solidFill>
                  <a:srgbClr val="171717"/>
                </a:solidFill>
                <a:effectLst/>
                <a:latin typeface="Segoe UI" panose="020B0502040204020203" pitchFamily="34" charset="0"/>
                <a:sym typeface="Helvetica Neue"/>
              </a:rPr>
              <a:t>DateTime</a:t>
            </a:r>
            <a:r>
              <a:rPr lang="en-GB" sz="1200" b="0" i="0" dirty="0">
                <a:solidFill>
                  <a:srgbClr val="171717"/>
                </a:solidFill>
                <a:effectLst/>
                <a:latin typeface="Segoe UI" panose="020B0502040204020203" pitchFamily="34" charset="0"/>
                <a:sym typeface="Helvetica Neue"/>
              </a:rPr>
              <a:t> and use it across DataFrames. </a:t>
            </a:r>
          </a:p>
          <a:p>
            <a:pPr algn="l">
              <a:buFont typeface="Arial" panose="020B0604020202020204" pitchFamily="34" charset="0"/>
              <a:buNone/>
            </a:pPr>
            <a:endParaRPr lang="en-GB" sz="1200" b="0" i="0" dirty="0">
              <a:solidFill>
                <a:srgbClr val="171717"/>
              </a:solidFill>
              <a:effectLst/>
              <a:latin typeface="Segoe UI" panose="020B0502040204020203" pitchFamily="34" charset="0"/>
              <a:sym typeface="Helvetica Neue"/>
            </a:endParaRPr>
          </a:p>
          <a:p>
            <a:pPr algn="l">
              <a:buFont typeface="Arial" panose="020B0604020202020204" pitchFamily="34" charset="0"/>
              <a:buNone/>
            </a:pPr>
            <a:r>
              <a:rPr lang="en-GB" sz="1200" b="1" i="1" dirty="0">
                <a:solidFill>
                  <a:srgbClr val="171717"/>
                </a:solidFill>
                <a:effectLst/>
                <a:latin typeface="Segoe UI"/>
                <a:cs typeface="Segoe UI"/>
                <a:sym typeface="Helvetica Neue"/>
              </a:rPr>
              <a:t>Aggregate functions:</a:t>
            </a:r>
          </a:p>
          <a:p>
            <a:pPr algn="l">
              <a:buFont typeface="Arial" panose="020B0604020202020204" pitchFamily="34" charset="0"/>
              <a:buNone/>
            </a:pPr>
            <a:endParaRPr lang="en-GB" sz="1200" b="1" i="1" dirty="0">
              <a:solidFill>
                <a:srgbClr val="171717"/>
              </a:solidFill>
              <a:effectLst/>
              <a:latin typeface="Segoe UI"/>
              <a:cs typeface="Segoe UI"/>
            </a:endParaRPr>
          </a:p>
          <a:p>
            <a:pPr algn="l"/>
            <a:r>
              <a:rPr lang="en-GB" sz="1800" b="0" i="0" dirty="0">
                <a:effectLst/>
                <a:latin typeface="Helvetica Neue"/>
              </a:rPr>
              <a:t>Aggregating data is one of the more common tasks when working with big data. When there is a question such as what are the total sales, you might think off using an aggregate function. A common used function is the </a:t>
            </a:r>
            <a:r>
              <a:rPr lang="en-GB" sz="1800" b="0" i="0" dirty="0" err="1">
                <a:effectLst/>
                <a:latin typeface="Helvetica Neue"/>
              </a:rPr>
              <a:t>groupBy</a:t>
            </a:r>
            <a:r>
              <a:rPr lang="en-GB" sz="1800" b="0" i="0" dirty="0">
                <a:effectLst/>
                <a:latin typeface="Helvetica Neue"/>
              </a:rPr>
              <a:t>() function, which g</a:t>
            </a:r>
            <a:r>
              <a:rPr lang="en-GB" sz="1800" b="0" dirty="0">
                <a:effectLst/>
                <a:latin typeface="Helvetica Neue"/>
              </a:rPr>
              <a:t>roups the Dataset using the specified columns, so that we can run aggregation on them, we can see the aggregation per grouping. </a:t>
            </a:r>
            <a:r>
              <a:rPr lang="en-GB" sz="1800" b="0" i="0" dirty="0">
                <a:effectLst/>
                <a:latin typeface="Helvetica Neue"/>
              </a:rPr>
              <a:t>Unlike some other transformations, this transformation does not return a DataFrame. In Scala it returns a </a:t>
            </a:r>
            <a:r>
              <a:rPr lang="en-GB" sz="1800" b="0" i="0" dirty="0" err="1">
                <a:effectLst/>
                <a:latin typeface="Helvetica Neue"/>
              </a:rPr>
              <a:t>RelationalGroupedDataset</a:t>
            </a:r>
            <a:r>
              <a:rPr lang="en-GB" sz="1800" b="0" i="0" dirty="0">
                <a:effectLst/>
                <a:latin typeface="Helvetica Neue"/>
              </a:rPr>
              <a:t> object and in Python it returns a </a:t>
            </a:r>
            <a:r>
              <a:rPr lang="en-GB" sz="1800" b="0" i="0" dirty="0" err="1">
                <a:effectLst/>
                <a:latin typeface="Helvetica Neue"/>
              </a:rPr>
              <a:t>GroupedData</a:t>
            </a:r>
            <a:r>
              <a:rPr lang="en-GB" sz="1800" b="0" i="0" dirty="0">
                <a:effectLst/>
                <a:latin typeface="Helvetica Neue"/>
              </a:rPr>
              <a:t> objects. So be mindful these will not be persisted until you store the results in a DataFrame.</a:t>
            </a:r>
          </a:p>
          <a:p>
            <a:pPr algn="l">
              <a:buFont typeface="Arial" panose="020B0604020202020204" pitchFamily="34" charset="0"/>
              <a:buNone/>
            </a:pPr>
            <a:endParaRPr lang="en-GB" sz="1200" b="0" i="0" dirty="0">
              <a:solidFill>
                <a:srgbClr val="171717"/>
              </a:solidFill>
              <a:effectLst/>
              <a:latin typeface="Segoe UI" panose="020B0502040204020203" pitchFamily="34" charset="0"/>
              <a:sym typeface="Helvetica Neue"/>
            </a:endParaRPr>
          </a:p>
          <a:p>
            <a:pPr algn="l">
              <a:buFont typeface="Arial" panose="020B0604020202020204" pitchFamily="34" charset="0"/>
              <a:buNone/>
            </a:pPr>
            <a:r>
              <a:rPr lang="en-GB" sz="1200" b="1" i="1" dirty="0">
                <a:solidFill>
                  <a:srgbClr val="171717"/>
                </a:solidFill>
                <a:effectLst/>
                <a:latin typeface="Segoe UI"/>
                <a:cs typeface="Segoe UI"/>
                <a:sym typeface="Helvetica Neue"/>
              </a:rPr>
              <a:t>Deduplication of Data:</a:t>
            </a:r>
            <a:endParaRPr lang="en-GB" sz="1200" b="1" i="1" dirty="0">
              <a:solidFill>
                <a:srgbClr val="171717"/>
              </a:solidFill>
              <a:effectLst/>
              <a:latin typeface="Segoe UI"/>
              <a:cs typeface="Segoe UI"/>
            </a:endParaRPr>
          </a:p>
          <a:p>
            <a:pPr algn="l"/>
            <a:endParaRPr lang="en-GB" sz="1200" b="0" i="0" dirty="0">
              <a:solidFill>
                <a:srgbClr val="000000"/>
              </a:solidFill>
              <a:effectLst/>
              <a:latin typeface="Helvetica Neue"/>
            </a:endParaRPr>
          </a:p>
          <a:p>
            <a:pPr algn="l"/>
            <a:r>
              <a:rPr lang="en-GB" sz="1200" b="0" i="0" dirty="0">
                <a:solidFill>
                  <a:srgbClr val="000000"/>
                </a:solidFill>
                <a:effectLst/>
                <a:latin typeface="Helvetica Neue"/>
              </a:rPr>
              <a:t>In many scenarios, you will likely get data where there are duplicate records. In some of the records, the names could be mixed case, while in others, they are uppercase, which results in a deduplication of records. </a:t>
            </a:r>
            <a:endParaRPr lang="en-IE" sz="1000" dirty="0">
              <a:latin typeface="Helvetica Neue"/>
              <a:sym typeface="Helvetica Neue"/>
            </a:endParaRPr>
          </a:p>
          <a:p>
            <a:pPr marL="0" indent="0">
              <a:buNone/>
            </a:pPr>
            <a:endParaRPr lang="en-US" sz="1000" b="1" dirty="0"/>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sz="1000" b="1" dirty="0"/>
              <a:t>Instructor notes and guidance</a:t>
            </a:r>
          </a:p>
          <a:p>
            <a:pPr marR="0" lvl="0" indent="0" fontAlgn="auto">
              <a:lnSpc>
                <a:spcPct val="90000"/>
              </a:lnSpc>
              <a:spcBef>
                <a:spcPts val="0"/>
              </a:spcBef>
              <a:spcAft>
                <a:spcPts val="340"/>
              </a:spcAft>
              <a:buClrTx/>
              <a:buSzTx/>
              <a:buFontTx/>
              <a:buNone/>
              <a:tabLst/>
              <a:defRPr/>
            </a:pPr>
            <a:endParaRPr lang="en-US" sz="1200" dirty="0">
              <a:solidFill>
                <a:srgbClr val="000000"/>
              </a:solidFill>
              <a:latin typeface="Helvetica Neue"/>
            </a:endParaRPr>
          </a:p>
          <a:p>
            <a:pPr marR="0" lvl="0" indent="0" fontAlgn="auto">
              <a:lnSpc>
                <a:spcPct val="90000"/>
              </a:lnSpc>
              <a:spcBef>
                <a:spcPts val="0"/>
              </a:spcBef>
              <a:spcAft>
                <a:spcPts val="340"/>
              </a:spcAft>
              <a:buClrTx/>
              <a:buSzTx/>
              <a:buFontTx/>
              <a:buNone/>
              <a:tabLst/>
              <a:defRPr/>
            </a:pPr>
            <a:r>
              <a:rPr lang="en-US" sz="1200" dirty="0">
                <a:solidFill>
                  <a:srgbClr val="000000"/>
                </a:solidFill>
                <a:latin typeface="Helvetica Neue"/>
              </a:rPr>
              <a:t>This slide showcases some example of advanced transformation methods that are commonly seen among customers.  In the lab, students will deep-dive into notebook examples of each of the advanced methods mentioned. The students will use the functions to play with </a:t>
            </a:r>
            <a:r>
              <a:rPr lang="en-US" sz="1200" dirty="0" err="1">
                <a:solidFill>
                  <a:srgbClr val="000000"/>
                </a:solidFill>
                <a:latin typeface="Helvetica Neue"/>
              </a:rPr>
              <a:t>DataTime</a:t>
            </a:r>
            <a:r>
              <a:rPr lang="en-US" sz="1200" dirty="0">
                <a:solidFill>
                  <a:srgbClr val="000000"/>
                </a:solidFill>
                <a:latin typeface="Helvetica Neue"/>
              </a:rPr>
              <a:t> manipulation, aggregate functions and deduplication functions of data. </a:t>
            </a:r>
          </a:p>
        </p:txBody>
      </p:sp>
      <p:sp>
        <p:nvSpPr>
          <p:cNvPr id="4" name="Slide Number Placeholder 3"/>
          <p:cNvSpPr>
            <a:spLocks noGrp="1"/>
          </p:cNvSpPr>
          <p:nvPr>
            <p:ph type="sldNum" sz="quarter" idx="5"/>
          </p:nvPr>
        </p:nvSpPr>
        <p:spPr/>
        <p:txBody>
          <a:bodyPr/>
          <a:lstStyle/>
          <a:p>
            <a:fld id="{37E24C93-78CA-4AF0-9E77-825D60ABA46D}" type="slidenum">
              <a:rPr lang="en-US" smtClean="0"/>
              <a:t>9</a:t>
            </a:fld>
            <a:endParaRPr lang="en-US" dirty="0"/>
          </a:p>
        </p:txBody>
      </p:sp>
    </p:spTree>
    <p:extLst>
      <p:ext uri="{BB962C8B-B14F-4D97-AF65-F5344CB8AC3E}">
        <p14:creationId xmlns:p14="http://schemas.microsoft.com/office/powerpoint/2010/main" val="1281536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r>
              <a:rPr lang="en-US" sz="1200" b="1" i="0" u="none" strike="noStrike" dirty="0">
                <a:solidFill>
                  <a:srgbClr val="000000"/>
                </a:solidFill>
                <a:effectLst/>
                <a:latin typeface="Helvetica Neue"/>
              </a:rPr>
              <a:t>TALKING POINTS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Let’s put this into reality and show you how it works.</a:t>
            </a:r>
            <a:r>
              <a:rPr lang="en-US" sz="1200" b="0" i="0" dirty="0">
                <a:effectLst/>
                <a:latin typeface="Helvetica Neue"/>
              </a:rPr>
              <a:t>​</a:t>
            </a:r>
            <a:endParaRPr lang="en-US" b="0" i="0" dirty="0">
              <a:effectLst/>
            </a:endParaRPr>
          </a:p>
          <a:p>
            <a:pPr algn="l" rtl="0" fontAlgn="base"/>
            <a:r>
              <a:rPr lang="en-US" sz="1200" b="0" i="0" dirty="0">
                <a:effectLst/>
                <a:latin typeface="Helvetica Neue"/>
              </a:rPr>
              <a:t>​</a:t>
            </a:r>
            <a:endParaRPr lang="en-US" b="0" i="0" dirty="0">
              <a:effectLst/>
            </a:endParaRPr>
          </a:p>
          <a:p>
            <a:pPr algn="l" rtl="0" fontAlgn="base"/>
            <a:r>
              <a:rPr lang="en-US" sz="1200" b="0" i="0" u="none" strike="noStrike" dirty="0">
                <a:solidFill>
                  <a:srgbClr val="000000"/>
                </a:solidFill>
                <a:effectLst/>
                <a:latin typeface="Helvetica Neue"/>
              </a:rPr>
              <a:t>All instructions and context are found in this repository</a:t>
            </a:r>
            <a:r>
              <a:rPr lang="en-US" sz="1200" b="0" i="0" dirty="0">
                <a:effectLst/>
                <a:latin typeface="Helvetica Neue"/>
              </a:rPr>
              <a:t>​</a:t>
            </a:r>
            <a:endParaRPr lang="en-US" b="0" i="0" dirty="0">
              <a:effectLst/>
            </a:endParaRPr>
          </a:p>
          <a:p>
            <a:endParaRPr lang="en-GB" dirty="0"/>
          </a:p>
        </p:txBody>
      </p:sp>
      <p:sp>
        <p:nvSpPr>
          <p:cNvPr id="4" name="Slide Number Placeholder 3"/>
          <p:cNvSpPr>
            <a:spLocks noGrp="1"/>
          </p:cNvSpPr>
          <p:nvPr>
            <p:ph type="sldNum" sz="quarter" idx="5"/>
          </p:nvPr>
        </p:nvSpPr>
        <p:spPr/>
        <p:txBody>
          <a:bodyPr/>
          <a:lstStyle/>
          <a:p>
            <a:fld id="{37E24C93-78CA-4AF0-9E77-825D60ABA46D}" type="slidenum">
              <a:rPr lang="en-US" smtClean="0"/>
              <a:t>10</a:t>
            </a:fld>
            <a:endParaRPr lang="en-US" dirty="0"/>
          </a:p>
        </p:txBody>
      </p:sp>
    </p:spTree>
    <p:extLst>
      <p:ext uri="{BB962C8B-B14F-4D97-AF65-F5344CB8AC3E}">
        <p14:creationId xmlns:p14="http://schemas.microsoft.com/office/powerpoint/2010/main" val="16746455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1.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28.png"/></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Master" Target="../slideMasters/slideMaster2.xml"/><Relationship Id="rId5" Type="http://schemas.openxmlformats.org/officeDocument/2006/relationships/image" Target="../media/image28.png"/><Relationship Id="rId4" Type="http://schemas.openxmlformats.org/officeDocument/2006/relationships/image" Target="../media/image2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18.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7.png"/><Relationship Id="rId7"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 Slide">
    <p:spTree>
      <p:nvGrpSpPr>
        <p:cNvPr id="1" name=""/>
        <p:cNvGrpSpPr/>
        <p:nvPr/>
      </p:nvGrpSpPr>
      <p:grpSpPr>
        <a:xfrm>
          <a:off x="0" y="0"/>
          <a:ext cx="0" cy="0"/>
          <a:chOff x="0" y="0"/>
          <a:chExt cx="0" cy="0"/>
        </a:xfrm>
      </p:grpSpPr>
      <p:pic>
        <p:nvPicPr>
          <p:cNvPr id="21" name="Graphic 20">
            <a:extLst>
              <a:ext uri="{FF2B5EF4-FFF2-40B4-BE49-F238E27FC236}">
                <a16:creationId xmlns:a16="http://schemas.microsoft.com/office/drawing/2014/main" id="{33F49038-0E42-4036-AC59-56DA6111AC9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pic>
        <p:nvPicPr>
          <p:cNvPr id="26" name="Picture 25">
            <a:extLst>
              <a:ext uri="{FF2B5EF4-FFF2-40B4-BE49-F238E27FC236}">
                <a16:creationId xmlns:a16="http://schemas.microsoft.com/office/drawing/2014/main" id="{1FA6DD48-02C9-4053-9E54-E163DE2B86A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4638604" y="987677"/>
            <a:ext cx="2914791" cy="568384"/>
          </a:xfrm>
          <a:prstGeom prst="rect">
            <a:avLst/>
          </a:prstGeom>
        </p:spPr>
      </p:pic>
      <p:pic>
        <p:nvPicPr>
          <p:cNvPr id="5" name="Picture 4" descr="A picture containing outdoor, night sky&#10;&#10;Description automatically generated">
            <a:extLst>
              <a:ext uri="{FF2B5EF4-FFF2-40B4-BE49-F238E27FC236}">
                <a16:creationId xmlns:a16="http://schemas.microsoft.com/office/drawing/2014/main" id="{1C513DCA-E58C-9C45-B32E-82009750F01A}"/>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l="987" t="1" r="985" b="985"/>
          <a:stretch/>
        </p:blipFill>
        <p:spPr>
          <a:xfrm>
            <a:off x="0" y="2137429"/>
            <a:ext cx="12192000" cy="4720571"/>
          </a:xfrm>
          <a:prstGeom prst="rect">
            <a:avLst/>
          </a:prstGeom>
          <a:ln>
            <a:noFill/>
          </a:ln>
        </p:spPr>
      </p:pic>
      <p:pic>
        <p:nvPicPr>
          <p:cNvPr id="18" name="Graphic 17">
            <a:extLst>
              <a:ext uri="{FF2B5EF4-FFF2-40B4-BE49-F238E27FC236}">
                <a16:creationId xmlns:a16="http://schemas.microsoft.com/office/drawing/2014/main" id="{9640F2CC-9059-48A0-9001-4A98E91FAD16}"/>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r="14045" b="5592"/>
          <a:stretch/>
        </p:blipFill>
        <p:spPr>
          <a:xfrm>
            <a:off x="7297943" y="1482617"/>
            <a:ext cx="4894058" cy="5375384"/>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3415452"/>
            <a:ext cx="9144000" cy="1096613"/>
          </a:xfrm>
        </p:spPr>
        <p:txBody>
          <a:bodyPr anchor="b">
            <a:normAutofit/>
          </a:bodyPr>
          <a:lstStyle>
            <a:lvl1pPr algn="ctr">
              <a:defRPr sz="4000">
                <a:solidFill>
                  <a:schemeClr val="bg1"/>
                </a:solidFill>
              </a:defRPr>
            </a:lvl1pPr>
          </a:lstStyle>
          <a:p>
            <a:r>
              <a:rPr lang="en-US" dirty="0"/>
              <a:t>Your Presentation’s Title Goes Here</a:t>
            </a:r>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4843830"/>
            <a:ext cx="9144000" cy="531554"/>
          </a:xfrm>
        </p:spPr>
        <p:txBody>
          <a:bodyPr>
            <a:normAutofit/>
          </a:bodyPr>
          <a:lstStyle>
            <a:lvl1pPr marL="0" indent="0" algn="ctr">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Presentation’s Sub-Title Goes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userDrawn="1"/>
        </p:nvCxnSpPr>
        <p:spPr>
          <a:xfrm>
            <a:off x="4162612" y="4677948"/>
            <a:ext cx="386677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7921BB8E-60B9-4147-97D7-321D4FA1D0C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Tree>
    <p:extLst>
      <p:ext uri="{BB962C8B-B14F-4D97-AF65-F5344CB8AC3E}">
        <p14:creationId xmlns:p14="http://schemas.microsoft.com/office/powerpoint/2010/main" val="255930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and 2 Photos">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BC2BE161-631E-4594-9F73-F78B92592D6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11" name="Graphic 10">
            <a:extLst>
              <a:ext uri="{FF2B5EF4-FFF2-40B4-BE49-F238E27FC236}">
                <a16:creationId xmlns:a16="http://schemas.microsoft.com/office/drawing/2014/main" id="{2F24866D-AD2E-6A40-9AAA-D346CA1E2F9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Picture Placeholder 6">
            <a:extLst>
              <a:ext uri="{FF2B5EF4-FFF2-40B4-BE49-F238E27FC236}">
                <a16:creationId xmlns:a16="http://schemas.microsoft.com/office/drawing/2014/main" id="{50B85E78-DB0C-624D-A1DD-E823FEB7752E}"/>
              </a:ext>
            </a:extLst>
          </p:cNvPr>
          <p:cNvSpPr>
            <a:spLocks noGrp="1"/>
          </p:cNvSpPr>
          <p:nvPr>
            <p:ph type="pic" sz="quarter" idx="13"/>
          </p:nvPr>
        </p:nvSpPr>
        <p:spPr>
          <a:xfrm>
            <a:off x="6801167" y="3106507"/>
            <a:ext cx="4743133" cy="2837093"/>
          </a:xfrm>
          <a:solidFill>
            <a:schemeClr val="bg2"/>
          </a:solidFill>
        </p:spPr>
        <p:txBody>
          <a:bodyPr/>
          <a:lstStyle/>
          <a:p>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801167" y="0"/>
            <a:ext cx="4743133" cy="2837093"/>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Text Placeholder 4">
            <a:extLst>
              <a:ext uri="{FF2B5EF4-FFF2-40B4-BE49-F238E27FC236}">
                <a16:creationId xmlns:a16="http://schemas.microsoft.com/office/drawing/2014/main" id="{D177C813-FC33-4479-979B-03E9E2836BB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itle 1">
            <a:extLst>
              <a:ext uri="{FF2B5EF4-FFF2-40B4-BE49-F238E27FC236}">
                <a16:creationId xmlns:a16="http://schemas.microsoft.com/office/drawing/2014/main" id="{58456A26-A6D9-4F73-A61C-B9987D3C0D4C}"/>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7F619692-788F-4F65-924F-AEF2B8DC6046}"/>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48204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images and text">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188D1A8E-25FD-493D-967A-0BEF46D692D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5" name="Rectangle 4">
            <a:extLst>
              <a:ext uri="{FF2B5EF4-FFF2-40B4-BE49-F238E27FC236}">
                <a16:creationId xmlns:a16="http://schemas.microsoft.com/office/drawing/2014/main" id="{73A2681E-5816-419E-A794-09273045D42A}"/>
              </a:ext>
            </a:extLst>
          </p:cNvPr>
          <p:cNvSpPr/>
          <p:nvPr userDrawn="1"/>
        </p:nvSpPr>
        <p:spPr>
          <a:xfrm>
            <a:off x="647699" y="4328159"/>
            <a:ext cx="5224045" cy="20820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0E05AC7-9508-4DC8-BD96-C9016D8BA0BE}"/>
              </a:ext>
            </a:extLst>
          </p:cNvPr>
          <p:cNvSpPr/>
          <p:nvPr userDrawn="1"/>
        </p:nvSpPr>
        <p:spPr>
          <a:xfrm>
            <a:off x="6320254" y="4328159"/>
            <a:ext cx="5224045" cy="20820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699" y="1828800"/>
            <a:ext cx="5224045" cy="2499359"/>
          </a:xfrm>
          <a:solidFill>
            <a:schemeClr val="bg2"/>
          </a:solidFill>
        </p:spPr>
        <p:txBody>
          <a:bodyPr/>
          <a:lstStyle/>
          <a:p>
            <a:endParaRPr lang="en-US" dirty="0"/>
          </a:p>
        </p:txBody>
      </p:sp>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6320254" y="1828800"/>
            <a:ext cx="5224045" cy="2499359"/>
          </a:xfrm>
          <a:solidFill>
            <a:schemeClr val="bg2"/>
          </a:solidFill>
        </p:spPr>
        <p:txBody>
          <a:bodyPr/>
          <a:lstStyle/>
          <a:p>
            <a:endParaRPr lang="en-US" dirty="0"/>
          </a:p>
        </p:txBody>
      </p:sp>
      <p:sp>
        <p:nvSpPr>
          <p:cNvPr id="27" name="Text Placeholder 4">
            <a:extLst>
              <a:ext uri="{FF2B5EF4-FFF2-40B4-BE49-F238E27FC236}">
                <a16:creationId xmlns:a16="http://schemas.microsoft.com/office/drawing/2014/main" id="{7429A3D6-5185-4B41-AC10-DCB3174976D1}"/>
              </a:ext>
            </a:extLst>
          </p:cNvPr>
          <p:cNvSpPr>
            <a:spLocks noGrp="1"/>
          </p:cNvSpPr>
          <p:nvPr>
            <p:ph type="body" sz="quarter" idx="10"/>
          </p:nvPr>
        </p:nvSpPr>
        <p:spPr>
          <a:xfrm>
            <a:off x="1039349"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D35ECFEC-116E-4F96-8983-97D81444D419}"/>
              </a:ext>
            </a:extLst>
          </p:cNvPr>
          <p:cNvSpPr>
            <a:spLocks noGrp="1"/>
          </p:cNvSpPr>
          <p:nvPr>
            <p:ph type="body" sz="quarter" idx="16" hasCustomPrompt="1"/>
          </p:nvPr>
        </p:nvSpPr>
        <p:spPr>
          <a:xfrm>
            <a:off x="1039349" y="4503846"/>
            <a:ext cx="4464090" cy="374847"/>
          </a:xfrm>
        </p:spPr>
        <p:txBody>
          <a:bodyPr anchor="ctr">
            <a:normAutofit/>
          </a:bodyPr>
          <a:lstStyle>
            <a:lvl1pPr marL="0" indent="0">
              <a:buNone/>
              <a:defRPr sz="1800" b="1"/>
            </a:lvl1pPr>
          </a:lstStyle>
          <a:p>
            <a:pPr lvl="0"/>
            <a:r>
              <a:rPr lang="en-US" dirty="0"/>
              <a:t>Subtitle</a:t>
            </a:r>
          </a:p>
        </p:txBody>
      </p:sp>
      <p:sp>
        <p:nvSpPr>
          <p:cNvPr id="29" name="Text Placeholder 4">
            <a:extLst>
              <a:ext uri="{FF2B5EF4-FFF2-40B4-BE49-F238E27FC236}">
                <a16:creationId xmlns:a16="http://schemas.microsoft.com/office/drawing/2014/main" id="{D2F56DA3-A221-4EF1-AF4F-42125740DA7F}"/>
              </a:ext>
            </a:extLst>
          </p:cNvPr>
          <p:cNvSpPr>
            <a:spLocks noGrp="1"/>
          </p:cNvSpPr>
          <p:nvPr>
            <p:ph type="body" sz="quarter" idx="18"/>
          </p:nvPr>
        </p:nvSpPr>
        <p:spPr>
          <a:xfrm>
            <a:off x="6696134" y="5006482"/>
            <a:ext cx="4464090" cy="9371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83FA8CBA-5F30-4931-BA89-736501D3DD90}"/>
              </a:ext>
            </a:extLst>
          </p:cNvPr>
          <p:cNvSpPr>
            <a:spLocks noGrp="1"/>
          </p:cNvSpPr>
          <p:nvPr>
            <p:ph type="body" sz="quarter" idx="19" hasCustomPrompt="1"/>
          </p:nvPr>
        </p:nvSpPr>
        <p:spPr>
          <a:xfrm>
            <a:off x="6696134" y="4503846"/>
            <a:ext cx="4464090" cy="374847"/>
          </a:xfrm>
        </p:spPr>
        <p:txBody>
          <a:bodyPr anchor="ctr">
            <a:normAutofit/>
          </a:bodyPr>
          <a:lstStyle>
            <a:lvl1pPr marL="0" indent="0">
              <a:buNone/>
              <a:defRPr sz="1800" b="1"/>
            </a:lvl1pPr>
          </a:lstStyle>
          <a:p>
            <a:pPr lvl="0"/>
            <a:r>
              <a:rPr lang="en-US" dirty="0"/>
              <a:t>Subtitle</a:t>
            </a:r>
          </a:p>
        </p:txBody>
      </p:sp>
      <p:sp>
        <p:nvSpPr>
          <p:cNvPr id="15" name="Title 1">
            <a:extLst>
              <a:ext uri="{FF2B5EF4-FFF2-40B4-BE49-F238E27FC236}">
                <a16:creationId xmlns:a16="http://schemas.microsoft.com/office/drawing/2014/main" id="{1758C255-DD7F-488C-B5CF-0DDE8DF5D07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18" name="Text Placeholder 4">
            <a:extLst>
              <a:ext uri="{FF2B5EF4-FFF2-40B4-BE49-F238E27FC236}">
                <a16:creationId xmlns:a16="http://schemas.microsoft.com/office/drawing/2014/main" id="{68ED617D-4A5B-4A52-AF08-AFBFD257A95F}"/>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4338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3 Images and Text">
    <p:spTree>
      <p:nvGrpSpPr>
        <p:cNvPr id="1" name=""/>
        <p:cNvGrpSpPr/>
        <p:nvPr/>
      </p:nvGrpSpPr>
      <p:grpSpPr>
        <a:xfrm>
          <a:off x="0" y="0"/>
          <a:ext cx="0" cy="0"/>
          <a:chOff x="0" y="0"/>
          <a:chExt cx="0" cy="0"/>
        </a:xfrm>
      </p:grpSpPr>
      <p:sp>
        <p:nvSpPr>
          <p:cNvPr id="16" name="Footer Placeholder 4">
            <a:extLst>
              <a:ext uri="{FF2B5EF4-FFF2-40B4-BE49-F238E27FC236}">
                <a16:creationId xmlns:a16="http://schemas.microsoft.com/office/drawing/2014/main" id="{24DEF6FD-79A6-4946-BAF5-3DEF2ED0C225}"/>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7" name="Slide Number Placeholder 5">
            <a:extLst>
              <a:ext uri="{FF2B5EF4-FFF2-40B4-BE49-F238E27FC236}">
                <a16:creationId xmlns:a16="http://schemas.microsoft.com/office/drawing/2014/main" id="{A3F95531-24FC-483F-BC97-88925148E575}"/>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31" name="Picture 30" descr="A picture containing outdoor, night sky&#10;&#10;Description automatically generated">
            <a:extLst>
              <a:ext uri="{FF2B5EF4-FFF2-40B4-BE49-F238E27FC236}">
                <a16:creationId xmlns:a16="http://schemas.microsoft.com/office/drawing/2014/main" id="{E8866BD0-67AF-4993-BCB5-82B1775926C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06" t="18724" r="669" b="14646"/>
          <a:stretch/>
        </p:blipFill>
        <p:spPr>
          <a:xfrm flipH="1">
            <a:off x="0" y="0"/>
            <a:ext cx="12192000" cy="3196354"/>
          </a:xfrm>
          <a:prstGeom prst="rect">
            <a:avLst/>
          </a:prstGeom>
          <a:ln>
            <a:noFill/>
          </a:ln>
        </p:spPr>
      </p:pic>
      <p:pic>
        <p:nvPicPr>
          <p:cNvPr id="34" name="Graphic 33">
            <a:extLst>
              <a:ext uri="{FF2B5EF4-FFF2-40B4-BE49-F238E27FC236}">
                <a16:creationId xmlns:a16="http://schemas.microsoft.com/office/drawing/2014/main" id="{DD2297BE-EBB7-4BB7-9ED4-E8F9FB1DCF6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6">
            <a:extLst>
              <a:ext uri="{FF2B5EF4-FFF2-40B4-BE49-F238E27FC236}">
                <a16:creationId xmlns:a16="http://schemas.microsoft.com/office/drawing/2014/main" id="{D651E50C-3A96-6F47-8944-71B576AB3A94}"/>
              </a:ext>
            </a:extLst>
          </p:cNvPr>
          <p:cNvSpPr>
            <a:spLocks noGrp="1"/>
          </p:cNvSpPr>
          <p:nvPr>
            <p:ph type="pic" sz="quarter" idx="14"/>
          </p:nvPr>
        </p:nvSpPr>
        <p:spPr>
          <a:xfrm>
            <a:off x="647700" y="1828799"/>
            <a:ext cx="3390555" cy="2494671"/>
          </a:xfrm>
          <a:solidFill>
            <a:schemeClr val="bg2"/>
          </a:solidFill>
        </p:spPr>
        <p:txBody>
          <a:bodyPr/>
          <a:lstStyle/>
          <a:p>
            <a:endParaRPr lang="en-US" dirty="0"/>
          </a:p>
        </p:txBody>
      </p:sp>
      <p:sp>
        <p:nvSpPr>
          <p:cNvPr id="19" name="Picture Placeholder 6">
            <a:extLst>
              <a:ext uri="{FF2B5EF4-FFF2-40B4-BE49-F238E27FC236}">
                <a16:creationId xmlns:a16="http://schemas.microsoft.com/office/drawing/2014/main" id="{FE27A9DB-EA94-4991-A181-C62DFA5023B6}"/>
              </a:ext>
            </a:extLst>
          </p:cNvPr>
          <p:cNvSpPr>
            <a:spLocks noGrp="1"/>
          </p:cNvSpPr>
          <p:nvPr>
            <p:ph type="pic" sz="quarter" idx="17"/>
          </p:nvPr>
        </p:nvSpPr>
        <p:spPr>
          <a:xfrm>
            <a:off x="4400723" y="1828799"/>
            <a:ext cx="3390555" cy="2494671"/>
          </a:xfrm>
          <a:solidFill>
            <a:schemeClr val="bg2"/>
          </a:solidFill>
        </p:spPr>
        <p:txBody>
          <a:bodyPr/>
          <a:lstStyle/>
          <a:p>
            <a:endParaRPr lang="en-US" dirty="0"/>
          </a:p>
        </p:txBody>
      </p:sp>
      <p:sp>
        <p:nvSpPr>
          <p:cNvPr id="13" name="Picture Placeholder 6">
            <a:extLst>
              <a:ext uri="{FF2B5EF4-FFF2-40B4-BE49-F238E27FC236}">
                <a16:creationId xmlns:a16="http://schemas.microsoft.com/office/drawing/2014/main" id="{5CD62879-0C83-4F08-9CA6-71D3C7E9C03B}"/>
              </a:ext>
            </a:extLst>
          </p:cNvPr>
          <p:cNvSpPr>
            <a:spLocks noGrp="1"/>
          </p:cNvSpPr>
          <p:nvPr>
            <p:ph type="pic" sz="quarter" idx="20"/>
          </p:nvPr>
        </p:nvSpPr>
        <p:spPr>
          <a:xfrm>
            <a:off x="8153745" y="1828799"/>
            <a:ext cx="3390555" cy="2494671"/>
          </a:xfrm>
          <a:solidFill>
            <a:schemeClr val="bg2"/>
          </a:solidFill>
        </p:spPr>
        <p:txBody>
          <a:bodyPr/>
          <a:lstStyle/>
          <a:p>
            <a:endParaRPr lang="en-US" dirty="0"/>
          </a:p>
        </p:txBody>
      </p:sp>
      <p:sp>
        <p:nvSpPr>
          <p:cNvPr id="25" name="Text Placeholder 4">
            <a:extLst>
              <a:ext uri="{FF2B5EF4-FFF2-40B4-BE49-F238E27FC236}">
                <a16:creationId xmlns:a16="http://schemas.microsoft.com/office/drawing/2014/main" id="{4F9029B3-8ACB-4DA6-8B38-84F0BF72C10F}"/>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4">
            <a:extLst>
              <a:ext uri="{FF2B5EF4-FFF2-40B4-BE49-F238E27FC236}">
                <a16:creationId xmlns:a16="http://schemas.microsoft.com/office/drawing/2014/main" id="{63E96DD9-23FE-4274-871B-8090D2AFC0AB}"/>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7" name="Text Placeholder 4">
            <a:extLst>
              <a:ext uri="{FF2B5EF4-FFF2-40B4-BE49-F238E27FC236}">
                <a16:creationId xmlns:a16="http://schemas.microsoft.com/office/drawing/2014/main" id="{9D13D5C4-6C9E-4D1D-96DD-B8EF2FDF6CFF}"/>
              </a:ext>
            </a:extLst>
          </p:cNvPr>
          <p:cNvSpPr>
            <a:spLocks noGrp="1"/>
          </p:cNvSpPr>
          <p:nvPr>
            <p:ph type="body" sz="quarter" idx="21"/>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4">
            <a:extLst>
              <a:ext uri="{FF2B5EF4-FFF2-40B4-BE49-F238E27FC236}">
                <a16:creationId xmlns:a16="http://schemas.microsoft.com/office/drawing/2014/main" id="{69F3355B-5E31-43C0-9781-30094D500D8E}"/>
              </a:ext>
            </a:extLst>
          </p:cNvPr>
          <p:cNvSpPr>
            <a:spLocks noGrp="1"/>
          </p:cNvSpPr>
          <p:nvPr>
            <p:ph type="body" sz="quarter" idx="22"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29" name="Text Placeholder 4">
            <a:extLst>
              <a:ext uri="{FF2B5EF4-FFF2-40B4-BE49-F238E27FC236}">
                <a16:creationId xmlns:a16="http://schemas.microsoft.com/office/drawing/2014/main" id="{C3A7A526-1EE6-43D1-964C-AAB9394FA1B0}"/>
              </a:ext>
            </a:extLst>
          </p:cNvPr>
          <p:cNvSpPr>
            <a:spLocks noGrp="1"/>
          </p:cNvSpPr>
          <p:nvPr>
            <p:ph type="body" sz="quarter" idx="23"/>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6F63AA15-9684-451F-9ED1-3BD417A4E3D9}"/>
              </a:ext>
            </a:extLst>
          </p:cNvPr>
          <p:cNvSpPr>
            <a:spLocks noGrp="1"/>
          </p:cNvSpPr>
          <p:nvPr>
            <p:ph type="body" sz="quarter" idx="24"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A Sub-Title Here</a:t>
            </a:r>
          </a:p>
        </p:txBody>
      </p:sp>
      <p:sp>
        <p:nvSpPr>
          <p:cNvPr id="18" name="Title 1">
            <a:extLst>
              <a:ext uri="{FF2B5EF4-FFF2-40B4-BE49-F238E27FC236}">
                <a16:creationId xmlns:a16="http://schemas.microsoft.com/office/drawing/2014/main" id="{0D0A90BC-982F-4519-B154-AD2CD92D4117}"/>
              </a:ext>
            </a:extLst>
          </p:cNvPr>
          <p:cNvSpPr>
            <a:spLocks noGrp="1"/>
          </p:cNvSpPr>
          <p:nvPr>
            <p:ph type="title" hasCustomPrompt="1"/>
          </p:nvPr>
        </p:nvSpPr>
        <p:spPr>
          <a:xfrm>
            <a:off x="652462" y="346076"/>
            <a:ext cx="10887076" cy="568324"/>
          </a:xfrm>
        </p:spPr>
        <p:txBody>
          <a:bodyPr/>
          <a:lstStyle>
            <a:lvl1pPr algn="ctr">
              <a:defRPr>
                <a:solidFill>
                  <a:schemeClr val="bg1"/>
                </a:solidFill>
              </a:defRPr>
            </a:lvl1pPr>
          </a:lstStyle>
          <a:p>
            <a:r>
              <a:rPr lang="en-US" dirty="0"/>
              <a:t>Your Slide’s Title Goes Over Here</a:t>
            </a:r>
          </a:p>
        </p:txBody>
      </p:sp>
    </p:spTree>
    <p:extLst>
      <p:ext uri="{BB962C8B-B14F-4D97-AF65-F5344CB8AC3E}">
        <p14:creationId xmlns:p14="http://schemas.microsoft.com/office/powerpoint/2010/main" val="3248068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Image 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8B09657-D9FB-4E5C-9645-121FAA31326A}"/>
              </a:ext>
            </a:extLst>
          </p:cNvPr>
          <p:cNvSpPr/>
          <p:nvPr userDrawn="1"/>
        </p:nvSpPr>
        <p:spPr>
          <a:xfrm>
            <a:off x="647700" y="-1"/>
            <a:ext cx="5226008" cy="59577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21">
            <a:extLst>
              <a:ext uri="{FF2B5EF4-FFF2-40B4-BE49-F238E27FC236}">
                <a16:creationId xmlns:a16="http://schemas.microsoft.com/office/drawing/2014/main" id="{CC56583B-76EA-44AE-95A8-668E181D1003}"/>
              </a:ext>
            </a:extLst>
          </p:cNvPr>
          <p:cNvSpPr>
            <a:spLocks noGrp="1"/>
          </p:cNvSpPr>
          <p:nvPr>
            <p:ph type="pic" sz="quarter" idx="17"/>
          </p:nvPr>
        </p:nvSpPr>
        <p:spPr>
          <a:xfrm>
            <a:off x="0" y="-1"/>
            <a:ext cx="12192000" cy="6409809"/>
          </a:xfrm>
          <a:custGeom>
            <a:avLst/>
            <a:gdLst>
              <a:gd name="connsiteX0" fmla="*/ 0 w 12192000"/>
              <a:gd name="connsiteY0" fmla="*/ 0 h 6400800"/>
              <a:gd name="connsiteX1" fmla="*/ 647700 w 12192000"/>
              <a:gd name="connsiteY1" fmla="*/ 0 h 6400800"/>
              <a:gd name="connsiteX2" fmla="*/ 647700 w 12192000"/>
              <a:gd name="connsiteY2" fmla="*/ 5943600 h 6400800"/>
              <a:gd name="connsiteX3" fmla="*/ 5873708 w 12192000"/>
              <a:gd name="connsiteY3" fmla="*/ 5943600 h 6400800"/>
              <a:gd name="connsiteX4" fmla="*/ 5873708 w 12192000"/>
              <a:gd name="connsiteY4" fmla="*/ 0 h 6400800"/>
              <a:gd name="connsiteX5" fmla="*/ 12192000 w 12192000"/>
              <a:gd name="connsiteY5" fmla="*/ 0 h 6400800"/>
              <a:gd name="connsiteX6" fmla="*/ 12192000 w 12192000"/>
              <a:gd name="connsiteY6" fmla="*/ 6400800 h 6400800"/>
              <a:gd name="connsiteX7" fmla="*/ 0 w 12192000"/>
              <a:gd name="connsiteY7" fmla="*/ 6400800 h 640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0800">
                <a:moveTo>
                  <a:pt x="0" y="0"/>
                </a:moveTo>
                <a:lnTo>
                  <a:pt x="647700" y="0"/>
                </a:lnTo>
                <a:lnTo>
                  <a:pt x="647700" y="5943600"/>
                </a:lnTo>
                <a:lnTo>
                  <a:pt x="5873708" y="5943600"/>
                </a:lnTo>
                <a:lnTo>
                  <a:pt x="5873708" y="0"/>
                </a:lnTo>
                <a:lnTo>
                  <a:pt x="12192000" y="0"/>
                </a:lnTo>
                <a:lnTo>
                  <a:pt x="12192000" y="6400800"/>
                </a:lnTo>
                <a:lnTo>
                  <a:pt x="0" y="6400800"/>
                </a:lnTo>
                <a:close/>
              </a:path>
            </a:pathLst>
          </a:custGeom>
          <a:solidFill>
            <a:schemeClr val="bg2"/>
          </a:solidFill>
        </p:spPr>
        <p:txBody>
          <a:bodyPr wrap="square">
            <a:noAutofit/>
          </a:bodyPr>
          <a:lstStyle>
            <a:lvl1pPr algn="r">
              <a:defRPr/>
            </a:lvl1pPr>
          </a:lstStyle>
          <a:p>
            <a:endParaRPr lang="en-US" dirty="0"/>
          </a:p>
        </p:txBody>
      </p:sp>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1072856" y="342901"/>
            <a:ext cx="4375696" cy="1219200"/>
          </a:xfrm>
        </p:spPr>
        <p:txBody>
          <a:bodyPr/>
          <a:lstStyle>
            <a:lvl1pPr>
              <a:defRPr>
                <a:solidFill>
                  <a:schemeClr val="tx1"/>
                </a:solidFill>
              </a:defRPr>
            </a:lvl1pPr>
          </a:lstStyle>
          <a:p>
            <a:r>
              <a:rPr lang="en-US" dirty="0"/>
              <a:t>Your Slide’s Title Goes Over Here</a:t>
            </a:r>
          </a:p>
        </p:txBody>
      </p:sp>
      <p:cxnSp>
        <p:nvCxnSpPr>
          <p:cNvPr id="193" name="Straight Connector 192">
            <a:extLst>
              <a:ext uri="{FF2B5EF4-FFF2-40B4-BE49-F238E27FC236}">
                <a16:creationId xmlns:a16="http://schemas.microsoft.com/office/drawing/2014/main" id="{6A850CEE-42D7-4707-A519-9FBC8C99AABA}"/>
              </a:ext>
            </a:extLst>
          </p:cNvPr>
          <p:cNvCxnSpPr>
            <a:cxnSpLocks/>
          </p:cNvCxnSpPr>
          <p:nvPr userDrawn="1"/>
        </p:nvCxnSpPr>
        <p:spPr>
          <a:xfrm flipH="1">
            <a:off x="1175658" y="1743608"/>
            <a:ext cx="415308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F96331D-5354-4A7C-9EC2-033B108280AA}"/>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B4F01D59-6C30-4226-B14E-B737AE57B68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933" t="23765" r="11354" b="68041"/>
          <a:stretch/>
        </p:blipFill>
        <p:spPr>
          <a:xfrm>
            <a:off x="0" y="6406676"/>
            <a:ext cx="12192000" cy="451323"/>
          </a:xfrm>
          <a:prstGeom prst="rect">
            <a:avLst/>
          </a:prstGeom>
        </p:spPr>
      </p:pic>
      <p:sp>
        <p:nvSpPr>
          <p:cNvPr id="23" name="Rectangle 22">
            <a:extLst>
              <a:ext uri="{FF2B5EF4-FFF2-40B4-BE49-F238E27FC236}">
                <a16:creationId xmlns:a16="http://schemas.microsoft.com/office/drawing/2014/main" id="{9B043E5E-0670-4523-A908-3938CB4AEFEA}"/>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ooter Placeholder 4">
            <a:extLst>
              <a:ext uri="{FF2B5EF4-FFF2-40B4-BE49-F238E27FC236}">
                <a16:creationId xmlns:a16="http://schemas.microsoft.com/office/drawing/2014/main" id="{8E8BC563-36D7-4A05-A3DB-31528E1D20B7}"/>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5" name="Slide Number Placeholder 5">
            <a:extLst>
              <a:ext uri="{FF2B5EF4-FFF2-40B4-BE49-F238E27FC236}">
                <a16:creationId xmlns:a16="http://schemas.microsoft.com/office/drawing/2014/main" id="{4D89ADE0-A4E7-4747-A6D6-E52BA0D15D49}"/>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6" name="Graphic 25">
            <a:extLst>
              <a:ext uri="{FF2B5EF4-FFF2-40B4-BE49-F238E27FC236}">
                <a16:creationId xmlns:a16="http://schemas.microsoft.com/office/drawing/2014/main" id="{2D408207-C679-496F-9D9C-25687350D28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39942" y="6532189"/>
            <a:ext cx="1196516" cy="200298"/>
          </a:xfrm>
          <a:prstGeom prst="rect">
            <a:avLst/>
          </a:prstGeom>
        </p:spPr>
      </p:pic>
      <p:sp>
        <p:nvSpPr>
          <p:cNvPr id="16" name="Text Placeholder 4">
            <a:extLst>
              <a:ext uri="{FF2B5EF4-FFF2-40B4-BE49-F238E27FC236}">
                <a16:creationId xmlns:a16="http://schemas.microsoft.com/office/drawing/2014/main" id="{DE2985AF-13E8-4EBD-BAC6-316E6716F915}"/>
              </a:ext>
            </a:extLst>
          </p:cNvPr>
          <p:cNvSpPr>
            <a:spLocks noGrp="1"/>
          </p:cNvSpPr>
          <p:nvPr>
            <p:ph type="body" sz="quarter" idx="10"/>
          </p:nvPr>
        </p:nvSpPr>
        <p:spPr>
          <a:xfrm>
            <a:off x="1068416" y="2495580"/>
            <a:ext cx="4384577" cy="3155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5E05D589-E10B-4F14-9157-4C269D04374E}"/>
              </a:ext>
            </a:extLst>
          </p:cNvPr>
          <p:cNvSpPr>
            <a:spLocks noGrp="1"/>
          </p:cNvSpPr>
          <p:nvPr>
            <p:ph type="body" sz="quarter" idx="16" hasCustomPrompt="1"/>
          </p:nvPr>
        </p:nvSpPr>
        <p:spPr>
          <a:xfrm>
            <a:off x="1068416" y="1924997"/>
            <a:ext cx="4384577" cy="374847"/>
          </a:xfrm>
        </p:spPr>
        <p:txBody>
          <a:bodyPr anchor="ctr">
            <a:normAutofit/>
          </a:bodyPr>
          <a:lstStyle>
            <a:lvl1pPr marL="0" indent="0">
              <a:buNone/>
              <a:defRPr sz="1800" b="1"/>
            </a:lvl1pPr>
          </a:lstStyle>
          <a:p>
            <a:pPr lvl="0"/>
            <a:r>
              <a:rPr lang="en-US" dirty="0"/>
              <a:t>Your Sub-Title Can Go Over Here</a:t>
            </a:r>
          </a:p>
        </p:txBody>
      </p:sp>
    </p:spTree>
    <p:extLst>
      <p:ext uri="{BB962C8B-B14F-4D97-AF65-F5344CB8AC3E}">
        <p14:creationId xmlns:p14="http://schemas.microsoft.com/office/powerpoint/2010/main" val="242103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and Media">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471" r="21098" b="232"/>
          <a:stretch/>
        </p:blipFill>
        <p:spPr>
          <a:xfrm rot="16200000">
            <a:off x="-155337"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0"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0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47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679096"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2907560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Media - 2">
    <p:spTree>
      <p:nvGrpSpPr>
        <p:cNvPr id="1" name=""/>
        <p:cNvGrpSpPr/>
        <p:nvPr/>
      </p:nvGrpSpPr>
      <p:grpSpPr>
        <a:xfrm>
          <a:off x="0" y="0"/>
          <a:ext cx="0" cy="0"/>
          <a:chOff x="0" y="0"/>
          <a:chExt cx="0" cy="0"/>
        </a:xfrm>
      </p:grpSpPr>
      <p:pic>
        <p:nvPicPr>
          <p:cNvPr id="11" name="Picture 10" descr="A picture containing outdoor, night sky&#10;&#10;Description automatically generated">
            <a:extLst>
              <a:ext uri="{FF2B5EF4-FFF2-40B4-BE49-F238E27FC236}">
                <a16:creationId xmlns:a16="http://schemas.microsoft.com/office/drawing/2014/main" id="{9E84C258-CB22-470E-BF65-3E139A7F970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r="21098" b="237"/>
          <a:stretch/>
        </p:blipFill>
        <p:spPr>
          <a:xfrm rot="16200000">
            <a:off x="5940662" y="155336"/>
            <a:ext cx="6406676" cy="6096000"/>
          </a:xfrm>
          <a:prstGeom prst="rect">
            <a:avLst/>
          </a:prstGeom>
          <a:ln>
            <a:noFill/>
          </a:ln>
        </p:spPr>
      </p:pic>
      <p:pic>
        <p:nvPicPr>
          <p:cNvPr id="13" name="Graphic 12">
            <a:extLst>
              <a:ext uri="{FF2B5EF4-FFF2-40B4-BE49-F238E27FC236}">
                <a16:creationId xmlns:a16="http://schemas.microsoft.com/office/drawing/2014/main" id="{C43E1403-ED19-4843-83E3-6F94D1F942F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5230" t="32901" r="35095" b="21225"/>
          <a:stretch/>
        </p:blipFill>
        <p:spPr>
          <a:xfrm flipH="1">
            <a:off x="6103374" y="-1"/>
            <a:ext cx="4052982" cy="4950373"/>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736442" y="1240972"/>
            <a:ext cx="4882243" cy="1416958"/>
          </a:xfrm>
        </p:spPr>
        <p:txBody>
          <a:bodyPr/>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p:nvPr>
        </p:nvSpPr>
        <p:spPr>
          <a:xfrm>
            <a:off x="6743699" y="2887396"/>
            <a:ext cx="4882243" cy="2569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9">
            <a:extLst>
              <a:ext uri="{FF2B5EF4-FFF2-40B4-BE49-F238E27FC236}">
                <a16:creationId xmlns:a16="http://schemas.microsoft.com/office/drawing/2014/main" id="{37AE9F95-348A-46A4-8804-F5238271C18B}"/>
              </a:ext>
            </a:extLst>
          </p:cNvPr>
          <p:cNvSpPr>
            <a:spLocks noGrp="1"/>
          </p:cNvSpPr>
          <p:nvPr>
            <p:ph sz="quarter" idx="11" hasCustomPrompt="1"/>
          </p:nvPr>
        </p:nvSpPr>
        <p:spPr>
          <a:xfrm>
            <a:off x="647700" y="551543"/>
            <a:ext cx="4865204" cy="5392057"/>
          </a:xfrm>
          <a:solidFill>
            <a:schemeClr val="bg2"/>
          </a:solidFill>
        </p:spPr>
        <p:txBody>
          <a:bodyPr/>
          <a:lstStyle>
            <a:lvl1pPr>
              <a:defRPr/>
            </a:lvl1pPr>
          </a:lstStyle>
          <a:p>
            <a:pPr lvl="0"/>
            <a:r>
              <a:rPr lang="es-419" dirty="0" err="1"/>
              <a:t>Add</a:t>
            </a:r>
            <a:endParaRPr lang="en-US" dirty="0"/>
          </a:p>
        </p:txBody>
      </p:sp>
    </p:spTree>
    <p:extLst>
      <p:ext uri="{BB962C8B-B14F-4D97-AF65-F5344CB8AC3E}">
        <p14:creationId xmlns:p14="http://schemas.microsoft.com/office/powerpoint/2010/main" val="1097049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Text and Media - 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7170FCB-C409-40AE-9083-1E13A59FBF4B}"/>
              </a:ext>
            </a:extLst>
          </p:cNvPr>
          <p:cNvSpPr/>
          <p:nvPr userDrawn="1"/>
        </p:nvSpPr>
        <p:spPr>
          <a:xfrm>
            <a:off x="0" y="3549689"/>
            <a:ext cx="12192000" cy="28567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5458002"/>
            <a:ext cx="10896599" cy="485598"/>
          </a:xfrm>
        </p:spPr>
        <p:txBody>
          <a:bodyPr anchor="ctr"/>
          <a:lstStyle>
            <a:lvl1pPr marL="0" indent="0" algn="ctr">
              <a:buNone/>
              <a:defRPr>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lvl="0"/>
            <a:r>
              <a:rPr lang="en-US" dirty="0"/>
              <a:t>Type your copy in this box</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1828798"/>
            <a:ext cx="10896600" cy="3430421"/>
          </a:xfrm>
          <a:solidFill>
            <a:schemeClr val="bg2"/>
          </a:solidFill>
        </p:spPr>
        <p:txBody>
          <a:bodyPr/>
          <a:lstStyle>
            <a:lvl1pPr>
              <a:defRPr/>
            </a:lvl1pPr>
          </a:lstStyle>
          <a:p>
            <a:pPr lvl="0"/>
            <a:r>
              <a:rPr lang="es-419" dirty="0" err="1"/>
              <a:t>Add</a:t>
            </a:r>
            <a:endParaRPr lang="en-US" dirty="0"/>
          </a:p>
        </p:txBody>
      </p:sp>
      <p:sp>
        <p:nvSpPr>
          <p:cNvPr id="8" name="Title 1">
            <a:extLst>
              <a:ext uri="{FF2B5EF4-FFF2-40B4-BE49-F238E27FC236}">
                <a16:creationId xmlns:a16="http://schemas.microsoft.com/office/drawing/2014/main" id="{E827F9C3-833D-48B0-9886-4EDD6675BE05}"/>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9" name="Text Placeholder 4">
            <a:extLst>
              <a:ext uri="{FF2B5EF4-FFF2-40B4-BE49-F238E27FC236}">
                <a16:creationId xmlns:a16="http://schemas.microsoft.com/office/drawing/2014/main" id="{D037E592-62B7-42C6-A411-39B6B64FCA29}"/>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780220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Text and Media - 4">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616BFE6-CBF0-47DC-BCD2-44B6F6611F53}"/>
              </a:ext>
            </a:extLst>
          </p:cNvPr>
          <p:cNvSpPr/>
          <p:nvPr userDrawn="1"/>
        </p:nvSpPr>
        <p:spPr>
          <a:xfrm>
            <a:off x="9374966" y="2976060"/>
            <a:ext cx="2817034" cy="343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7170FCB-C409-40AE-9083-1E13A59FBF4B}"/>
              </a:ext>
            </a:extLst>
          </p:cNvPr>
          <p:cNvSpPr/>
          <p:nvPr userDrawn="1"/>
        </p:nvSpPr>
        <p:spPr>
          <a:xfrm>
            <a:off x="0" y="2976060"/>
            <a:ext cx="2817034" cy="343042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AFD92D1D-B2E6-44B4-9BB7-BCB4148532A7}"/>
              </a:ext>
            </a:extLst>
          </p:cNvPr>
          <p:cNvSpPr>
            <a:spLocks noGrp="1"/>
          </p:cNvSpPr>
          <p:nvPr>
            <p:ph type="body" sz="quarter" idx="10" hasCustomPrompt="1"/>
          </p:nvPr>
        </p:nvSpPr>
        <p:spPr>
          <a:xfrm>
            <a:off x="647700"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647701" y="2513179"/>
            <a:ext cx="5130483" cy="3430421"/>
          </a:xfrm>
          <a:solidFill>
            <a:schemeClr val="bg2"/>
          </a:solidFill>
        </p:spPr>
        <p:txBody>
          <a:bodyPr/>
          <a:lstStyle>
            <a:lvl1pPr>
              <a:defRPr/>
            </a:lvl1pPr>
          </a:lstStyle>
          <a:p>
            <a:pPr lvl="0"/>
            <a:r>
              <a:rPr lang="es-419" dirty="0" err="1"/>
              <a:t>Add</a:t>
            </a:r>
            <a:endParaRPr lang="en-US" dirty="0"/>
          </a:p>
        </p:txBody>
      </p:sp>
      <p:sp>
        <p:nvSpPr>
          <p:cNvPr id="8" name="Content Placeholder 9">
            <a:extLst>
              <a:ext uri="{FF2B5EF4-FFF2-40B4-BE49-F238E27FC236}">
                <a16:creationId xmlns:a16="http://schemas.microsoft.com/office/drawing/2014/main" id="{BFB12E77-174E-4451-910B-D894995A68FB}"/>
              </a:ext>
            </a:extLst>
          </p:cNvPr>
          <p:cNvSpPr>
            <a:spLocks noGrp="1"/>
          </p:cNvSpPr>
          <p:nvPr>
            <p:ph sz="quarter" idx="12" hasCustomPrompt="1"/>
          </p:nvPr>
        </p:nvSpPr>
        <p:spPr>
          <a:xfrm>
            <a:off x="6413817" y="2513179"/>
            <a:ext cx="5130483" cy="3430421"/>
          </a:xfrm>
          <a:solidFill>
            <a:schemeClr val="bg2"/>
          </a:solidFill>
        </p:spPr>
        <p:txBody>
          <a:bodyPr/>
          <a:lstStyle>
            <a:lvl1pPr>
              <a:defRPr/>
            </a:lvl1pPr>
          </a:lstStyle>
          <a:p>
            <a:pPr lvl="0"/>
            <a:r>
              <a:rPr lang="es-419" dirty="0" err="1"/>
              <a:t>Add</a:t>
            </a:r>
            <a:endParaRPr lang="en-US" dirty="0"/>
          </a:p>
        </p:txBody>
      </p:sp>
      <p:sp>
        <p:nvSpPr>
          <p:cNvPr id="12" name="Text Placeholder 3">
            <a:extLst>
              <a:ext uri="{FF2B5EF4-FFF2-40B4-BE49-F238E27FC236}">
                <a16:creationId xmlns:a16="http://schemas.microsoft.com/office/drawing/2014/main" id="{F3817582-F2F3-4888-B918-6449ED2A2426}"/>
              </a:ext>
            </a:extLst>
          </p:cNvPr>
          <p:cNvSpPr>
            <a:spLocks noGrp="1"/>
          </p:cNvSpPr>
          <p:nvPr>
            <p:ph type="body" sz="quarter" idx="13" hasCustomPrompt="1"/>
          </p:nvPr>
        </p:nvSpPr>
        <p:spPr>
          <a:xfrm>
            <a:off x="6415945" y="1828800"/>
            <a:ext cx="5128355" cy="485598"/>
          </a:xfrm>
        </p:spPr>
        <p:txBody>
          <a:bodyPr anchor="ctr">
            <a:normAutofit/>
          </a:bodyPr>
          <a:lstStyle>
            <a:lvl1pPr marL="0" indent="0" algn="ctr">
              <a:buNone/>
              <a:defRPr sz="1600" b="1">
                <a:solidFill>
                  <a:schemeClr val="tx1"/>
                </a:solidFill>
              </a:defRPr>
            </a:lvl1pPr>
            <a:lvl2pPr marL="457200" indent="0" algn="ctr">
              <a:buNone/>
              <a:defRPr>
                <a:solidFill>
                  <a:schemeClr val="tx1"/>
                </a:solidFill>
              </a:defRPr>
            </a:lvl2pPr>
            <a:lvl3pPr marL="914400" indent="0" algn="ctr">
              <a:buNone/>
              <a:defRPr>
                <a:solidFill>
                  <a:schemeClr val="tx1"/>
                </a:solidFill>
              </a:defRPr>
            </a:lvl3pPr>
            <a:lvl4pPr marL="1371600" indent="0" algn="ctr">
              <a:buNone/>
              <a:defRPr>
                <a:solidFill>
                  <a:schemeClr val="tx1"/>
                </a:solidFill>
              </a:defRPr>
            </a:lvl4pPr>
            <a:lvl5pPr marL="1828800" indent="0" algn="ctr">
              <a:buNone/>
              <a:defRPr>
                <a:solidFill>
                  <a:schemeClr val="tx1"/>
                </a:solidFill>
              </a:defRPr>
            </a:lvl5pPr>
          </a:lstStyle>
          <a:p>
            <a:pPr marL="0" marR="0" lvl="0" indent="0" algn="ctr"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A Sub-Title Here</a:t>
            </a:r>
          </a:p>
        </p:txBody>
      </p:sp>
      <p:sp>
        <p:nvSpPr>
          <p:cNvPr id="15" name="Title 1">
            <a:extLst>
              <a:ext uri="{FF2B5EF4-FFF2-40B4-BE49-F238E27FC236}">
                <a16:creationId xmlns:a16="http://schemas.microsoft.com/office/drawing/2014/main" id="{13058BC6-A5DD-4A51-95A0-E83B94D83939}"/>
              </a:ext>
            </a:extLst>
          </p:cNvPr>
          <p:cNvSpPr>
            <a:spLocks noGrp="1"/>
          </p:cNvSpPr>
          <p:nvPr>
            <p:ph type="title" hasCustomPrompt="1"/>
          </p:nvPr>
        </p:nvSpPr>
        <p:spPr>
          <a:xfrm>
            <a:off x="652462" y="346076"/>
            <a:ext cx="10887076" cy="568324"/>
          </a:xfrm>
        </p:spPr>
        <p:txBody>
          <a:bodyPr/>
          <a:lstStyle>
            <a:lvl1pPr algn="ctr">
              <a:defRPr/>
            </a:lvl1pPr>
          </a:lstStyle>
          <a:p>
            <a:r>
              <a:rPr lang="en-US" dirty="0"/>
              <a:t>Your Slide’s Title Goes Over Here</a:t>
            </a:r>
          </a:p>
        </p:txBody>
      </p:sp>
      <p:sp>
        <p:nvSpPr>
          <p:cNvPr id="16" name="Text Placeholder 4">
            <a:extLst>
              <a:ext uri="{FF2B5EF4-FFF2-40B4-BE49-F238E27FC236}">
                <a16:creationId xmlns:a16="http://schemas.microsoft.com/office/drawing/2014/main" id="{61475132-00ED-4C79-84ED-CC21D0EC41C8}"/>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lgn="ctr">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31026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Text and Media -  5">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0" name="Content Placeholder 9">
            <a:extLst>
              <a:ext uri="{FF2B5EF4-FFF2-40B4-BE49-F238E27FC236}">
                <a16:creationId xmlns:a16="http://schemas.microsoft.com/office/drawing/2014/main" id="{B4CB9ED4-67AA-44B3-9E9C-78992A1B3CCB}"/>
              </a:ext>
            </a:extLst>
          </p:cNvPr>
          <p:cNvSpPr>
            <a:spLocks noGrp="1"/>
          </p:cNvSpPr>
          <p:nvPr>
            <p:ph sz="quarter" idx="11" hasCustomPrompt="1"/>
          </p:nvPr>
        </p:nvSpPr>
        <p:spPr>
          <a:xfrm>
            <a:off x="5083155" y="342900"/>
            <a:ext cx="6461145" cy="2661557"/>
          </a:xfrm>
          <a:solidFill>
            <a:schemeClr val="bg2"/>
          </a:solidFill>
        </p:spPr>
        <p:txBody>
          <a:bodyPr/>
          <a:lstStyle>
            <a:lvl1pPr>
              <a:defRPr/>
            </a:lvl1pPr>
          </a:lstStyle>
          <a:p>
            <a:pPr lvl="0"/>
            <a:r>
              <a:rPr lang="es-419" dirty="0" err="1"/>
              <a:t>Add</a:t>
            </a:r>
            <a:endParaRPr lang="en-US" dirty="0"/>
          </a:p>
        </p:txBody>
      </p:sp>
      <p:sp>
        <p:nvSpPr>
          <p:cNvPr id="2" name="Title 1">
            <a:extLst>
              <a:ext uri="{FF2B5EF4-FFF2-40B4-BE49-F238E27FC236}">
                <a16:creationId xmlns:a16="http://schemas.microsoft.com/office/drawing/2014/main" id="{AD8AFAA8-A656-4815-93F5-D80A95CE5E1D}"/>
              </a:ext>
            </a:extLst>
          </p:cNvPr>
          <p:cNvSpPr>
            <a:spLocks noGrp="1"/>
          </p:cNvSpPr>
          <p:nvPr>
            <p:ph type="title" hasCustomPrompt="1"/>
          </p:nvPr>
        </p:nvSpPr>
        <p:spPr>
          <a:xfrm>
            <a:off x="647700" y="365125"/>
            <a:ext cx="4094685" cy="1196975"/>
          </a:xfrm>
        </p:spPr>
        <p:txBody>
          <a:bodyPr/>
          <a:lstStyle/>
          <a:p>
            <a:r>
              <a:rPr lang="en-US" dirty="0"/>
              <a:t>Your Slide’s Title Goes Over Here</a:t>
            </a:r>
          </a:p>
        </p:txBody>
      </p:sp>
      <p:sp>
        <p:nvSpPr>
          <p:cNvPr id="9" name="Content Placeholder 9">
            <a:extLst>
              <a:ext uri="{FF2B5EF4-FFF2-40B4-BE49-F238E27FC236}">
                <a16:creationId xmlns:a16="http://schemas.microsoft.com/office/drawing/2014/main" id="{EC79136A-9508-494C-8F21-F33A9EEA0D39}"/>
              </a:ext>
            </a:extLst>
          </p:cNvPr>
          <p:cNvSpPr>
            <a:spLocks noGrp="1"/>
          </p:cNvSpPr>
          <p:nvPr>
            <p:ph sz="quarter" idx="12" hasCustomPrompt="1"/>
          </p:nvPr>
        </p:nvSpPr>
        <p:spPr>
          <a:xfrm>
            <a:off x="5083155" y="3282043"/>
            <a:ext cx="6461145" cy="2661557"/>
          </a:xfrm>
          <a:solidFill>
            <a:schemeClr val="bg2"/>
          </a:solidFill>
        </p:spPr>
        <p:txBody>
          <a:bodyPr/>
          <a:lstStyle>
            <a:lvl1pPr>
              <a:defRPr/>
            </a:lvl1pPr>
          </a:lstStyle>
          <a:p>
            <a:pPr lvl="0"/>
            <a:r>
              <a:rPr lang="es-419" dirty="0" err="1"/>
              <a:t>Add</a:t>
            </a:r>
            <a:endParaRPr lang="en-US" dirty="0"/>
          </a:p>
        </p:txBody>
      </p:sp>
      <p:sp>
        <p:nvSpPr>
          <p:cNvPr id="8" name="Text Placeholder 4">
            <a:extLst>
              <a:ext uri="{FF2B5EF4-FFF2-40B4-BE49-F238E27FC236}">
                <a16:creationId xmlns:a16="http://schemas.microsoft.com/office/drawing/2014/main" id="{C6FAD771-7725-4F85-BAE0-79432CC2964C}"/>
              </a:ext>
            </a:extLst>
          </p:cNvPr>
          <p:cNvSpPr>
            <a:spLocks noGrp="1"/>
          </p:cNvSpPr>
          <p:nvPr>
            <p:ph type="body" sz="quarter" idx="13"/>
          </p:nvPr>
        </p:nvSpPr>
        <p:spPr>
          <a:xfrm>
            <a:off x="647701" y="1828801"/>
            <a:ext cx="408332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96920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5508881" cy="549275"/>
          </a:xfrm>
        </p:spPr>
        <p:txBody>
          <a:bodyPr/>
          <a:lstStyle>
            <a:lvl1pPr>
              <a:defRPr/>
            </a:lvl1pPr>
          </a:lstStyle>
          <a:p>
            <a:r>
              <a:rPr lang="en-US" dirty="0"/>
              <a:t>Name and Last Name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914401"/>
            <a:ext cx="5508881"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Position Within The Company</a:t>
            </a:r>
          </a:p>
        </p:txBody>
      </p:sp>
      <p:sp>
        <p:nvSpPr>
          <p:cNvPr id="5" name="Rectangle 4">
            <a:extLst>
              <a:ext uri="{FF2B5EF4-FFF2-40B4-BE49-F238E27FC236}">
                <a16:creationId xmlns:a16="http://schemas.microsoft.com/office/drawing/2014/main" id="{9804A51C-FD7F-47E9-8E67-47F43C2B59DC}"/>
              </a:ext>
            </a:extLst>
          </p:cNvPr>
          <p:cNvSpPr/>
          <p:nvPr userDrawn="1"/>
        </p:nvSpPr>
        <p:spPr>
          <a:xfrm>
            <a:off x="0" y="4572000"/>
            <a:ext cx="12192000" cy="18344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946033" y="342900"/>
            <a:ext cx="4598268" cy="5600700"/>
          </a:xfrm>
          <a:solidFill>
            <a:schemeClr val="bg2"/>
          </a:solidFill>
        </p:spPr>
        <p:txBody>
          <a:bodyPr/>
          <a:lstStyle/>
          <a:p>
            <a:endParaRPr lang="en-US" dirty="0"/>
          </a:p>
        </p:txBody>
      </p:sp>
      <p:sp>
        <p:nvSpPr>
          <p:cNvPr id="12" name="Text Placeholder 4">
            <a:extLst>
              <a:ext uri="{FF2B5EF4-FFF2-40B4-BE49-F238E27FC236}">
                <a16:creationId xmlns:a16="http://schemas.microsoft.com/office/drawing/2014/main" id="{89940990-F99B-4063-AA81-269062B85275}"/>
              </a:ext>
            </a:extLst>
          </p:cNvPr>
          <p:cNvSpPr>
            <a:spLocks noGrp="1"/>
          </p:cNvSpPr>
          <p:nvPr>
            <p:ph type="body" sz="quarter" idx="13"/>
          </p:nvPr>
        </p:nvSpPr>
        <p:spPr>
          <a:xfrm>
            <a:off x="647700" y="1828800"/>
            <a:ext cx="5494915" cy="23967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8300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Yello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 Placeholder 79">
            <a:extLst>
              <a:ext uri="{FF2B5EF4-FFF2-40B4-BE49-F238E27FC236}">
                <a16:creationId xmlns:a16="http://schemas.microsoft.com/office/drawing/2014/main" id="{8A62EA68-D2C8-4403-8BC4-6A22B21D5326}"/>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4"/>
                </a:solidFill>
                <a:latin typeface="+mj-lt"/>
              </a:defRPr>
            </a:lvl1pPr>
          </a:lstStyle>
          <a:p>
            <a:pPr lvl="0"/>
            <a:r>
              <a:rPr lang="en-US" dirty="0"/>
              <a:t>#</a:t>
            </a:r>
          </a:p>
        </p:txBody>
      </p:sp>
      <p:pic>
        <p:nvPicPr>
          <p:cNvPr id="12" name="Picture 11">
            <a:extLst>
              <a:ext uri="{FF2B5EF4-FFF2-40B4-BE49-F238E27FC236}">
                <a16:creationId xmlns:a16="http://schemas.microsoft.com/office/drawing/2014/main" id="{BEA552B2-63C6-4733-BA7D-BEBA0CF7603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3" y="1476188"/>
            <a:ext cx="3937874" cy="3439389"/>
          </a:xfrm>
        </p:spPr>
        <p:txBody>
          <a:bodyPr anchor="b">
            <a:normAutofit/>
          </a:bodyPr>
          <a:lstStyle>
            <a:lvl1pPr algn="l">
              <a:defRPr sz="4000">
                <a:solidFill>
                  <a:schemeClr val="tx1"/>
                </a:solidFill>
              </a:defRPr>
            </a:lvl1pPr>
          </a:lstStyle>
          <a:p>
            <a:r>
              <a:rPr lang="en-US" dirty="0"/>
              <a:t>Your Transition’s Title Goes Here</a:t>
            </a:r>
          </a:p>
        </p:txBody>
      </p:sp>
      <p:sp>
        <p:nvSpPr>
          <p:cNvPr id="14" name="Subtitle 2">
            <a:extLst>
              <a:ext uri="{FF2B5EF4-FFF2-40B4-BE49-F238E27FC236}">
                <a16:creationId xmlns:a16="http://schemas.microsoft.com/office/drawing/2014/main" id="{3BF5DB33-DB03-464A-B627-9630482B5ADA}"/>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pic>
        <p:nvPicPr>
          <p:cNvPr id="55" name="Graphic 54">
            <a:extLst>
              <a:ext uri="{FF2B5EF4-FFF2-40B4-BE49-F238E27FC236}">
                <a16:creationId xmlns:a16="http://schemas.microsoft.com/office/drawing/2014/main" id="{3BA4AF4A-78E7-4051-9342-AA088A8155A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t="34720" r="38611" b="21640"/>
          <a:stretch/>
        </p:blipFill>
        <p:spPr>
          <a:xfrm>
            <a:off x="5302047" y="4077929"/>
            <a:ext cx="6889954" cy="2780072"/>
          </a:xfrm>
          <a:prstGeom prst="rect">
            <a:avLst/>
          </a:prstGeom>
        </p:spPr>
      </p:pic>
      <p:pic>
        <p:nvPicPr>
          <p:cNvPr id="59" name="Graphic 58">
            <a:extLst>
              <a:ext uri="{FF2B5EF4-FFF2-40B4-BE49-F238E27FC236}">
                <a16:creationId xmlns:a16="http://schemas.microsoft.com/office/drawing/2014/main" id="{7C6E8014-D431-42A0-9FCC-95725030C7F2}"/>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25230" t="32901" r="35095" b="21225"/>
          <a:stretch/>
        </p:blipFill>
        <p:spPr>
          <a:xfrm flipH="1">
            <a:off x="0" y="-1"/>
            <a:ext cx="4052982" cy="4950373"/>
          </a:xfrm>
          <a:prstGeom prst="rect">
            <a:avLst/>
          </a:prstGeom>
        </p:spPr>
      </p:pic>
    </p:spTree>
    <p:extLst>
      <p:ext uri="{BB962C8B-B14F-4D97-AF65-F5344CB8AC3E}">
        <p14:creationId xmlns:p14="http://schemas.microsoft.com/office/powerpoint/2010/main" val="2114127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Layou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490537F4-1A0D-4368-83C8-C75C2524B2D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D7BA2436-64DA-4838-9E56-473E2039980A}"/>
              </a:ext>
            </a:extLst>
          </p:cNvPr>
          <p:cNvSpPr>
            <a:spLocks noGrp="1"/>
          </p:cNvSpPr>
          <p:nvPr>
            <p:ph type="pic" sz="quarter" idx="10"/>
          </p:nvPr>
        </p:nvSpPr>
        <p:spPr>
          <a:xfrm>
            <a:off x="647700" y="1828800"/>
            <a:ext cx="2101417" cy="2103049"/>
          </a:xfrm>
          <a:solidFill>
            <a:schemeClr val="bg2"/>
          </a:solidFill>
        </p:spPr>
        <p:txBody>
          <a:bodyPr/>
          <a:lstStyle/>
          <a:p>
            <a:endParaRPr lang="en-US" dirty="0"/>
          </a:p>
        </p:txBody>
      </p:sp>
      <p:sp>
        <p:nvSpPr>
          <p:cNvPr id="8" name="Text Placeholder 4">
            <a:extLst>
              <a:ext uri="{FF2B5EF4-FFF2-40B4-BE49-F238E27FC236}">
                <a16:creationId xmlns:a16="http://schemas.microsoft.com/office/drawing/2014/main" id="{391CCC28-9750-4E81-BD2F-AC5A067ABAA0}"/>
              </a:ext>
            </a:extLst>
          </p:cNvPr>
          <p:cNvSpPr>
            <a:spLocks noGrp="1"/>
          </p:cNvSpPr>
          <p:nvPr>
            <p:ph type="body" sz="quarter" idx="18"/>
          </p:nvPr>
        </p:nvSpPr>
        <p:spPr>
          <a:xfrm>
            <a:off x="647700"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A1DE8CFF-35AF-4F26-BE9E-9C01C2E5C5F9}"/>
              </a:ext>
            </a:extLst>
          </p:cNvPr>
          <p:cNvSpPr>
            <a:spLocks noGrp="1"/>
          </p:cNvSpPr>
          <p:nvPr>
            <p:ph type="body" sz="quarter" idx="19" hasCustomPrompt="1"/>
          </p:nvPr>
        </p:nvSpPr>
        <p:spPr>
          <a:xfrm>
            <a:off x="647700"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2" name="Picture Placeholder 3">
            <a:extLst>
              <a:ext uri="{FF2B5EF4-FFF2-40B4-BE49-F238E27FC236}">
                <a16:creationId xmlns:a16="http://schemas.microsoft.com/office/drawing/2014/main" id="{23396870-290E-4DB5-921A-C8814822E657}"/>
              </a:ext>
            </a:extLst>
          </p:cNvPr>
          <p:cNvSpPr>
            <a:spLocks noGrp="1"/>
          </p:cNvSpPr>
          <p:nvPr>
            <p:ph type="pic" sz="quarter" idx="21"/>
          </p:nvPr>
        </p:nvSpPr>
        <p:spPr>
          <a:xfrm>
            <a:off x="3579428" y="1828800"/>
            <a:ext cx="2101417" cy="2103049"/>
          </a:xfrm>
          <a:solidFill>
            <a:schemeClr val="bg2"/>
          </a:solidFill>
        </p:spPr>
        <p:txBody>
          <a:bodyPr/>
          <a:lstStyle/>
          <a:p>
            <a:endParaRPr lang="en-US" dirty="0"/>
          </a:p>
        </p:txBody>
      </p:sp>
      <p:sp>
        <p:nvSpPr>
          <p:cNvPr id="13" name="Picture Placeholder 3">
            <a:extLst>
              <a:ext uri="{FF2B5EF4-FFF2-40B4-BE49-F238E27FC236}">
                <a16:creationId xmlns:a16="http://schemas.microsoft.com/office/drawing/2014/main" id="{35051877-CA28-4B2A-90EB-D46CC182D8E7}"/>
              </a:ext>
            </a:extLst>
          </p:cNvPr>
          <p:cNvSpPr>
            <a:spLocks noGrp="1"/>
          </p:cNvSpPr>
          <p:nvPr>
            <p:ph type="pic" sz="quarter" idx="22"/>
          </p:nvPr>
        </p:nvSpPr>
        <p:spPr>
          <a:xfrm>
            <a:off x="6511156" y="1828800"/>
            <a:ext cx="2101417" cy="2103049"/>
          </a:xfrm>
          <a:solidFill>
            <a:schemeClr val="bg2"/>
          </a:solidFill>
        </p:spPr>
        <p:txBody>
          <a:bodyPr/>
          <a:lstStyle/>
          <a:p>
            <a:endParaRPr lang="en-US" dirty="0"/>
          </a:p>
        </p:txBody>
      </p:sp>
      <p:sp>
        <p:nvSpPr>
          <p:cNvPr id="14" name="Picture Placeholder 3">
            <a:extLst>
              <a:ext uri="{FF2B5EF4-FFF2-40B4-BE49-F238E27FC236}">
                <a16:creationId xmlns:a16="http://schemas.microsoft.com/office/drawing/2014/main" id="{655BF87D-8B74-47DD-836E-432A13F072CF}"/>
              </a:ext>
            </a:extLst>
          </p:cNvPr>
          <p:cNvSpPr>
            <a:spLocks noGrp="1"/>
          </p:cNvSpPr>
          <p:nvPr>
            <p:ph type="pic" sz="quarter" idx="23"/>
          </p:nvPr>
        </p:nvSpPr>
        <p:spPr>
          <a:xfrm>
            <a:off x="9442883" y="1828800"/>
            <a:ext cx="2101417" cy="2103049"/>
          </a:xfrm>
          <a:solidFill>
            <a:schemeClr val="bg2"/>
          </a:solidFill>
        </p:spPr>
        <p:txBody>
          <a:bodyPr/>
          <a:lstStyle/>
          <a:p>
            <a:endParaRPr lang="en-US" dirty="0"/>
          </a:p>
        </p:txBody>
      </p:sp>
      <p:sp>
        <p:nvSpPr>
          <p:cNvPr id="15" name="Text Placeholder 4">
            <a:extLst>
              <a:ext uri="{FF2B5EF4-FFF2-40B4-BE49-F238E27FC236}">
                <a16:creationId xmlns:a16="http://schemas.microsoft.com/office/drawing/2014/main" id="{B89EB0BB-F7A4-4CFA-90FF-29A494B6EC46}"/>
              </a:ext>
            </a:extLst>
          </p:cNvPr>
          <p:cNvSpPr>
            <a:spLocks noGrp="1"/>
          </p:cNvSpPr>
          <p:nvPr>
            <p:ph type="body" sz="quarter" idx="24"/>
          </p:nvPr>
        </p:nvSpPr>
        <p:spPr>
          <a:xfrm>
            <a:off x="3572644"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A5A87C28-EC12-41F9-AB2F-019E6466B437}"/>
              </a:ext>
            </a:extLst>
          </p:cNvPr>
          <p:cNvSpPr>
            <a:spLocks noGrp="1"/>
          </p:cNvSpPr>
          <p:nvPr>
            <p:ph type="body" sz="quarter" idx="25" hasCustomPrompt="1"/>
          </p:nvPr>
        </p:nvSpPr>
        <p:spPr>
          <a:xfrm>
            <a:off x="3572644"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7" name="Text Placeholder 4">
            <a:extLst>
              <a:ext uri="{FF2B5EF4-FFF2-40B4-BE49-F238E27FC236}">
                <a16:creationId xmlns:a16="http://schemas.microsoft.com/office/drawing/2014/main" id="{D9CFC437-B25D-4DF9-8EB3-0E6205EA365C}"/>
              </a:ext>
            </a:extLst>
          </p:cNvPr>
          <p:cNvSpPr>
            <a:spLocks noGrp="1"/>
          </p:cNvSpPr>
          <p:nvPr>
            <p:ph type="body" sz="quarter" idx="26"/>
          </p:nvPr>
        </p:nvSpPr>
        <p:spPr>
          <a:xfrm>
            <a:off x="6497588"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4">
            <a:extLst>
              <a:ext uri="{FF2B5EF4-FFF2-40B4-BE49-F238E27FC236}">
                <a16:creationId xmlns:a16="http://schemas.microsoft.com/office/drawing/2014/main" id="{E4CDD697-8FFD-4229-A9BE-438F225587F3}"/>
              </a:ext>
            </a:extLst>
          </p:cNvPr>
          <p:cNvSpPr>
            <a:spLocks noGrp="1"/>
          </p:cNvSpPr>
          <p:nvPr>
            <p:ph type="body" sz="quarter" idx="27" hasCustomPrompt="1"/>
          </p:nvPr>
        </p:nvSpPr>
        <p:spPr>
          <a:xfrm>
            <a:off x="6497588"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19" name="Text Placeholder 4">
            <a:extLst>
              <a:ext uri="{FF2B5EF4-FFF2-40B4-BE49-F238E27FC236}">
                <a16:creationId xmlns:a16="http://schemas.microsoft.com/office/drawing/2014/main" id="{98560D77-F22C-4AC9-B231-F2FA13CD3CF5}"/>
              </a:ext>
            </a:extLst>
          </p:cNvPr>
          <p:cNvSpPr>
            <a:spLocks noGrp="1"/>
          </p:cNvSpPr>
          <p:nvPr>
            <p:ph type="body" sz="quarter" idx="28"/>
          </p:nvPr>
        </p:nvSpPr>
        <p:spPr>
          <a:xfrm>
            <a:off x="9431761" y="4574839"/>
            <a:ext cx="2112539" cy="1368761"/>
          </a:xfrm>
        </p:spPr>
        <p:txBody>
          <a:bodyPr/>
          <a:lstStyle>
            <a:lvl1pPr marL="0" indent="0" algn="l">
              <a:buNone/>
              <a:defRPr sz="1100"/>
            </a:lvl1pPr>
            <a:lvl2pPr marL="457200" indent="0" algn="l">
              <a:buNone/>
              <a:defRPr sz="1050"/>
            </a:lvl2pPr>
            <a:lvl3pPr marL="914400" indent="0" algn="l">
              <a:buNone/>
              <a:defRPr sz="1000"/>
            </a:lvl3pPr>
            <a:lvl4pPr marL="1371600" indent="0" algn="l">
              <a:buNone/>
              <a:defRPr sz="900"/>
            </a:lvl4pPr>
            <a:lvl5pPr marL="1828800" indent="0" algn="l">
              <a:buNone/>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D284111F-1444-4027-91EB-C8248DDA8964}"/>
              </a:ext>
            </a:extLst>
          </p:cNvPr>
          <p:cNvSpPr>
            <a:spLocks noGrp="1"/>
          </p:cNvSpPr>
          <p:nvPr>
            <p:ph type="body" sz="quarter" idx="29" hasCustomPrompt="1"/>
          </p:nvPr>
        </p:nvSpPr>
        <p:spPr>
          <a:xfrm>
            <a:off x="9431761" y="4072204"/>
            <a:ext cx="2112539" cy="374847"/>
          </a:xfrm>
        </p:spPr>
        <p:txBody>
          <a:bodyPr anchor="ctr">
            <a:normAutofit/>
          </a:bodyPr>
          <a:lstStyle>
            <a:lvl1pPr marL="0" indent="0" algn="l">
              <a:buFont typeface="Arial" panose="020B0604020202020204" pitchFamily="34" charset="0"/>
              <a:buNone/>
              <a:defRPr sz="1400" b="1"/>
            </a:lvl1pPr>
          </a:lstStyle>
          <a:p>
            <a:pPr lvl="0"/>
            <a:r>
              <a:rPr lang="en-US" dirty="0"/>
              <a:t>Subtitle</a:t>
            </a:r>
          </a:p>
        </p:txBody>
      </p:sp>
      <p:sp>
        <p:nvSpPr>
          <p:cNvPr id="3" name="Rectangle 2">
            <a:extLst>
              <a:ext uri="{FF2B5EF4-FFF2-40B4-BE49-F238E27FC236}">
                <a16:creationId xmlns:a16="http://schemas.microsoft.com/office/drawing/2014/main" id="{16494B91-EBC8-4EB5-B120-5D627A6C6724}"/>
              </a:ext>
            </a:extLst>
          </p:cNvPr>
          <p:cNvSpPr/>
          <p:nvPr userDrawn="1"/>
        </p:nvSpPr>
        <p:spPr>
          <a:xfrm>
            <a:off x="2300199" y="1754965"/>
            <a:ext cx="590668" cy="5906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625482E-DBEC-4A8E-8AB0-E24629BFF7E0}"/>
              </a:ext>
            </a:extLst>
          </p:cNvPr>
          <p:cNvSpPr/>
          <p:nvPr userDrawn="1"/>
        </p:nvSpPr>
        <p:spPr>
          <a:xfrm>
            <a:off x="5215677" y="1754965"/>
            <a:ext cx="590668" cy="5906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49E4828A-79F6-461F-8A06-D938894CBF13}"/>
              </a:ext>
            </a:extLst>
          </p:cNvPr>
          <p:cNvSpPr/>
          <p:nvPr userDrawn="1"/>
        </p:nvSpPr>
        <p:spPr>
          <a:xfrm>
            <a:off x="8131155" y="1754965"/>
            <a:ext cx="590668" cy="5906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F7B09BE-02DC-40BF-881D-60342EB3DA70}"/>
              </a:ext>
            </a:extLst>
          </p:cNvPr>
          <p:cNvSpPr/>
          <p:nvPr userDrawn="1"/>
        </p:nvSpPr>
        <p:spPr>
          <a:xfrm>
            <a:off x="11046633" y="1754965"/>
            <a:ext cx="590668" cy="5906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a:extLst>
              <a:ext uri="{FF2B5EF4-FFF2-40B4-BE49-F238E27FC236}">
                <a16:creationId xmlns:a16="http://schemas.microsoft.com/office/drawing/2014/main" id="{34D72A89-9820-49BE-98E2-326B298E7293}"/>
              </a:ext>
            </a:extLst>
          </p:cNvPr>
          <p:cNvSpPr>
            <a:spLocks noGrp="1"/>
          </p:cNvSpPr>
          <p:nvPr>
            <p:ph type="title" hasCustomPrompt="1"/>
          </p:nvPr>
        </p:nvSpPr>
        <p:spPr>
          <a:xfrm>
            <a:off x="652463" y="346076"/>
            <a:ext cx="8796338" cy="568324"/>
          </a:xfrm>
        </p:spPr>
        <p:txBody>
          <a:bodyPr/>
          <a:lstStyle>
            <a:lvl1pPr>
              <a:defRPr/>
            </a:lvl1pPr>
          </a:lstStyle>
          <a:p>
            <a:r>
              <a:rPr lang="en-US" dirty="0"/>
              <a:t>Your Slide’s Title Goes Here</a:t>
            </a:r>
          </a:p>
        </p:txBody>
      </p:sp>
      <p:sp>
        <p:nvSpPr>
          <p:cNvPr id="26" name="Text Placeholder 4">
            <a:extLst>
              <a:ext uri="{FF2B5EF4-FFF2-40B4-BE49-F238E27FC236}">
                <a16:creationId xmlns:a16="http://schemas.microsoft.com/office/drawing/2014/main" id="{207ED980-8182-4A5E-9C74-6CD9C5136CED}"/>
              </a:ext>
            </a:extLst>
          </p:cNvPr>
          <p:cNvSpPr>
            <a:spLocks noGrp="1"/>
          </p:cNvSpPr>
          <p:nvPr>
            <p:ph type="body" sz="quarter" idx="20" hasCustomPrompt="1"/>
          </p:nvPr>
        </p:nvSpPr>
        <p:spPr>
          <a:xfrm>
            <a:off x="652463" y="914400"/>
            <a:ext cx="87963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6869339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 BG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5F5BF60-4B06-4124-95FD-9E09C63EADE2}"/>
              </a:ext>
            </a:extLst>
          </p:cNvPr>
          <p:cNvSpPr/>
          <p:nvPr userDrawn="1"/>
        </p:nvSpPr>
        <p:spPr>
          <a:xfrm>
            <a:off x="6821083" y="0"/>
            <a:ext cx="4723217"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050F7605-B32E-4FE4-A129-2B47C6617F94}"/>
              </a:ext>
            </a:extLst>
          </p:cNvPr>
          <p:cNvSpPr>
            <a:spLocks noGrp="1"/>
          </p:cNvSpPr>
          <p:nvPr>
            <p:ph type="pic" sz="quarter" idx="10"/>
          </p:nvPr>
        </p:nvSpPr>
        <p:spPr>
          <a:xfrm>
            <a:off x="0" y="0"/>
            <a:ext cx="12192000" cy="6407150"/>
          </a:xfrm>
          <a:custGeom>
            <a:avLst/>
            <a:gdLst>
              <a:gd name="connsiteX0" fmla="*/ 0 w 12192000"/>
              <a:gd name="connsiteY0" fmla="*/ 0 h 6407150"/>
              <a:gd name="connsiteX1" fmla="*/ 6821083 w 12192000"/>
              <a:gd name="connsiteY1" fmla="*/ 0 h 6407150"/>
              <a:gd name="connsiteX2" fmla="*/ 6821083 w 12192000"/>
              <a:gd name="connsiteY2" fmla="*/ 5943600 h 6407150"/>
              <a:gd name="connsiteX3" fmla="*/ 11544300 w 12192000"/>
              <a:gd name="connsiteY3" fmla="*/ 5943600 h 6407150"/>
              <a:gd name="connsiteX4" fmla="*/ 11544300 w 12192000"/>
              <a:gd name="connsiteY4" fmla="*/ 0 h 6407150"/>
              <a:gd name="connsiteX5" fmla="*/ 12192000 w 12192000"/>
              <a:gd name="connsiteY5" fmla="*/ 0 h 6407150"/>
              <a:gd name="connsiteX6" fmla="*/ 12192000 w 12192000"/>
              <a:gd name="connsiteY6" fmla="*/ 6407150 h 6407150"/>
              <a:gd name="connsiteX7" fmla="*/ 0 w 12192000"/>
              <a:gd name="connsiteY7" fmla="*/ 6407150 h 640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407150">
                <a:moveTo>
                  <a:pt x="0" y="0"/>
                </a:moveTo>
                <a:lnTo>
                  <a:pt x="6821083" y="0"/>
                </a:lnTo>
                <a:lnTo>
                  <a:pt x="6821083" y="5943600"/>
                </a:lnTo>
                <a:lnTo>
                  <a:pt x="11544300" y="5943600"/>
                </a:lnTo>
                <a:lnTo>
                  <a:pt x="11544300" y="0"/>
                </a:lnTo>
                <a:lnTo>
                  <a:pt x="12192000" y="0"/>
                </a:lnTo>
                <a:lnTo>
                  <a:pt x="12192000" y="6407150"/>
                </a:lnTo>
                <a:lnTo>
                  <a:pt x="0" y="6407150"/>
                </a:lnTo>
                <a:close/>
              </a:path>
            </a:pathLst>
          </a:custGeom>
          <a:solidFill>
            <a:schemeClr val="bg2"/>
          </a:solidFill>
          <a:ln>
            <a:noFill/>
          </a:ln>
        </p:spPr>
        <p:txBody>
          <a:bodyPr wrap="square">
            <a:noAutofit/>
          </a:bodyPr>
          <a:lstStyle/>
          <a:p>
            <a:endParaRPr lang="en-US" dirty="0"/>
          </a:p>
        </p:txBody>
      </p:sp>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832442" y="0"/>
            <a:ext cx="4711858" cy="5943600"/>
          </a:xfrm>
          <a:noFill/>
        </p:spPr>
        <p:txBody>
          <a:bodyPr lIns="457200" tIns="274320" rIns="457200" bIns="274320"/>
          <a:lstStyle>
            <a:lvl1pPr>
              <a:defRPr>
                <a:solidFill>
                  <a:schemeClr val="bg1"/>
                </a:solidFill>
              </a:defRPr>
            </a:lvl1p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7343598" y="4992688"/>
            <a:ext cx="3918127" cy="352425"/>
          </a:xfrm>
        </p:spPr>
        <p:txBody>
          <a:bodyPr/>
          <a:lstStyle>
            <a:lvl1pPr marL="0" indent="0" algn="r">
              <a:buNone/>
              <a:defRPr b="1">
                <a:solidFill>
                  <a:schemeClr val="bg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
        <p:nvSpPr>
          <p:cNvPr id="13" name="Freeform: Shape 12">
            <a:extLst>
              <a:ext uri="{FF2B5EF4-FFF2-40B4-BE49-F238E27FC236}">
                <a16:creationId xmlns:a16="http://schemas.microsoft.com/office/drawing/2014/main" id="{5F220071-3DC0-44E8-9AF2-F11DEA86FB82}"/>
              </a:ext>
            </a:extLst>
          </p:cNvPr>
          <p:cNvSpPr/>
          <p:nvPr userDrawn="1"/>
        </p:nvSpPr>
        <p:spPr>
          <a:xfrm>
            <a:off x="7292516" y="342900"/>
            <a:ext cx="607674" cy="506662"/>
          </a:xfrm>
          <a:custGeom>
            <a:avLst/>
            <a:gdLst/>
            <a:ahLst/>
            <a:cxnLst/>
            <a:rect l="l" t="t" r="r" b="b"/>
            <a:pathLst>
              <a:path w="72275" h="60261">
                <a:moveTo>
                  <a:pt x="72275" y="0"/>
                </a:moveTo>
                <a:lnTo>
                  <a:pt x="72275" y="10841"/>
                </a:lnTo>
                <a:cubicBezTo>
                  <a:pt x="68368" y="11948"/>
                  <a:pt x="65585" y="14194"/>
                  <a:pt x="63924" y="17580"/>
                </a:cubicBezTo>
                <a:cubicBezTo>
                  <a:pt x="62264" y="20966"/>
                  <a:pt x="61434" y="24514"/>
                  <a:pt x="61434" y="28226"/>
                </a:cubicBezTo>
                <a:lnTo>
                  <a:pt x="61434" y="31351"/>
                </a:lnTo>
                <a:lnTo>
                  <a:pt x="72275" y="31351"/>
                </a:lnTo>
                <a:lnTo>
                  <a:pt x="72275" y="60261"/>
                </a:lnTo>
                <a:lnTo>
                  <a:pt x="43365" y="60261"/>
                </a:lnTo>
                <a:lnTo>
                  <a:pt x="43365" y="38383"/>
                </a:lnTo>
                <a:cubicBezTo>
                  <a:pt x="43365" y="29919"/>
                  <a:pt x="44277" y="23407"/>
                  <a:pt x="46100" y="18850"/>
                </a:cubicBezTo>
                <a:cubicBezTo>
                  <a:pt x="47923" y="14292"/>
                  <a:pt x="51130" y="10157"/>
                  <a:pt x="55720" y="6446"/>
                </a:cubicBezTo>
                <a:cubicBezTo>
                  <a:pt x="60310" y="2734"/>
                  <a:pt x="65829" y="586"/>
                  <a:pt x="72275" y="0"/>
                </a:cubicBezTo>
                <a:close/>
                <a:moveTo>
                  <a:pt x="28910" y="0"/>
                </a:moveTo>
                <a:lnTo>
                  <a:pt x="28910" y="10841"/>
                </a:lnTo>
                <a:cubicBezTo>
                  <a:pt x="25003" y="11948"/>
                  <a:pt x="22220" y="14194"/>
                  <a:pt x="20559" y="17580"/>
                </a:cubicBezTo>
                <a:cubicBezTo>
                  <a:pt x="18899" y="20966"/>
                  <a:pt x="18069" y="24514"/>
                  <a:pt x="18069" y="28226"/>
                </a:cubicBezTo>
                <a:lnTo>
                  <a:pt x="18069" y="31351"/>
                </a:lnTo>
                <a:lnTo>
                  <a:pt x="28910" y="31351"/>
                </a:lnTo>
                <a:lnTo>
                  <a:pt x="28910" y="60261"/>
                </a:lnTo>
                <a:lnTo>
                  <a:pt x="0" y="60261"/>
                </a:lnTo>
                <a:lnTo>
                  <a:pt x="0" y="38383"/>
                </a:lnTo>
                <a:cubicBezTo>
                  <a:pt x="0" y="29919"/>
                  <a:pt x="912" y="23407"/>
                  <a:pt x="2735" y="18850"/>
                </a:cubicBezTo>
                <a:cubicBezTo>
                  <a:pt x="4558" y="14292"/>
                  <a:pt x="7765" y="10157"/>
                  <a:pt x="12355" y="6446"/>
                </a:cubicBezTo>
                <a:cubicBezTo>
                  <a:pt x="16946" y="2734"/>
                  <a:pt x="22464" y="586"/>
                  <a:pt x="28910"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rgbClr val="F36413"/>
              </a:solidFill>
              <a:effectLst/>
              <a:uLnTx/>
              <a:uFillTx/>
              <a:latin typeface="Lucida Sans" panose="020B0602030504020204" pitchFamily="34" charset="0"/>
              <a:ea typeface="+mn-ea"/>
              <a:cs typeface="Lucida Sans"/>
            </a:endParaRPr>
          </a:p>
        </p:txBody>
      </p:sp>
    </p:spTree>
    <p:extLst>
      <p:ext uri="{BB962C8B-B14F-4D97-AF65-F5344CB8AC3E}">
        <p14:creationId xmlns:p14="http://schemas.microsoft.com/office/powerpoint/2010/main" val="3734371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Side Im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A137E60-69CD-47D3-BD4E-53701E0DFC19}"/>
              </a:ext>
            </a:extLst>
          </p:cNvPr>
          <p:cNvSpPr/>
          <p:nvPr userDrawn="1"/>
        </p:nvSpPr>
        <p:spPr>
          <a:xfrm>
            <a:off x="4992282" y="755374"/>
            <a:ext cx="6552018" cy="483893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9" name="Picture Placeholder 18">
            <a:extLst>
              <a:ext uri="{FF2B5EF4-FFF2-40B4-BE49-F238E27FC236}">
                <a16:creationId xmlns:a16="http://schemas.microsoft.com/office/drawing/2014/main" id="{582ABD1D-60BF-49C2-9F68-028F76B630BB}"/>
              </a:ext>
            </a:extLst>
          </p:cNvPr>
          <p:cNvSpPr>
            <a:spLocks noGrp="1"/>
          </p:cNvSpPr>
          <p:nvPr>
            <p:ph type="pic" sz="quarter" idx="12"/>
          </p:nvPr>
        </p:nvSpPr>
        <p:spPr>
          <a:xfrm>
            <a:off x="647700" y="0"/>
            <a:ext cx="4816475" cy="5943600"/>
          </a:xfrm>
          <a:custGeom>
            <a:avLst/>
            <a:gdLst>
              <a:gd name="connsiteX0" fmla="*/ 0 w 4816475"/>
              <a:gd name="connsiteY0" fmla="*/ 0 h 5943600"/>
              <a:gd name="connsiteX1" fmla="*/ 4816475 w 4816475"/>
              <a:gd name="connsiteY1" fmla="*/ 0 h 5943600"/>
              <a:gd name="connsiteX2" fmla="*/ 4816475 w 4816475"/>
              <a:gd name="connsiteY2" fmla="*/ 755374 h 5943600"/>
              <a:gd name="connsiteX3" fmla="*/ 4344582 w 4816475"/>
              <a:gd name="connsiteY3" fmla="*/ 755374 h 5943600"/>
              <a:gd name="connsiteX4" fmla="*/ 4344582 w 4816475"/>
              <a:gd name="connsiteY4" fmla="*/ 921500 h 5943600"/>
              <a:gd name="connsiteX5" fmla="*/ 4344582 w 4816475"/>
              <a:gd name="connsiteY5" fmla="*/ 5582952 h 5943600"/>
              <a:gd name="connsiteX6" fmla="*/ 4344582 w 4816475"/>
              <a:gd name="connsiteY6" fmla="*/ 5594312 h 5943600"/>
              <a:gd name="connsiteX7" fmla="*/ 4816475 w 4816475"/>
              <a:gd name="connsiteY7" fmla="*/ 5594312 h 5943600"/>
              <a:gd name="connsiteX8" fmla="*/ 4816475 w 4816475"/>
              <a:gd name="connsiteY8" fmla="*/ 5943600 h 5943600"/>
              <a:gd name="connsiteX9" fmla="*/ 0 w 4816475"/>
              <a:gd name="connsiteY9" fmla="*/ 5943600 h 594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16475" h="5943600">
                <a:moveTo>
                  <a:pt x="0" y="0"/>
                </a:moveTo>
                <a:lnTo>
                  <a:pt x="4816475" y="0"/>
                </a:lnTo>
                <a:lnTo>
                  <a:pt x="4816475" y="755374"/>
                </a:lnTo>
                <a:lnTo>
                  <a:pt x="4344582" y="755374"/>
                </a:lnTo>
                <a:lnTo>
                  <a:pt x="4344582" y="921500"/>
                </a:lnTo>
                <a:lnTo>
                  <a:pt x="4344582" y="5582952"/>
                </a:lnTo>
                <a:lnTo>
                  <a:pt x="4344582" y="5594312"/>
                </a:lnTo>
                <a:lnTo>
                  <a:pt x="4816475" y="5594312"/>
                </a:lnTo>
                <a:lnTo>
                  <a:pt x="4816475" y="5943600"/>
                </a:lnTo>
                <a:lnTo>
                  <a:pt x="0" y="5943600"/>
                </a:lnTo>
                <a:close/>
              </a:path>
            </a:pathLst>
          </a:custGeom>
        </p:spPr>
        <p:txBody>
          <a:bodyPr wrap="square">
            <a:noAutofit/>
          </a:bodyPr>
          <a:lstStyle/>
          <a:p>
            <a:endParaRPr lang="en-US" dirty="0"/>
          </a:p>
        </p:txBody>
      </p:sp>
      <p:pic>
        <p:nvPicPr>
          <p:cNvPr id="14" name="Graphic 13">
            <a:extLst>
              <a:ext uri="{FF2B5EF4-FFF2-40B4-BE49-F238E27FC236}">
                <a16:creationId xmlns:a16="http://schemas.microsoft.com/office/drawing/2014/main" id="{E8D611D0-E861-4BB4-AF24-A404E1DD73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4104" t="21612" r="41653" b="27240"/>
          <a:stretch/>
        </p:blipFill>
        <p:spPr>
          <a:xfrm>
            <a:off x="8901841" y="0"/>
            <a:ext cx="3290159" cy="5191265"/>
          </a:xfrm>
          <a:prstGeom prst="rect">
            <a:avLst/>
          </a:prstGeom>
        </p:spPr>
      </p:pic>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5475041" y="1562100"/>
            <a:ext cx="5548875" cy="3078054"/>
          </a:xfrm>
          <a:noFill/>
        </p:spPr>
        <p:txBody>
          <a:bodyPr lIns="0" tIns="274320" rIns="457200" bIns="274320"/>
          <a:lstStyle>
            <a:lvl1pPr>
              <a:defRPr>
                <a:solidFill>
                  <a:schemeClr val="tx1"/>
                </a:solidFill>
              </a:defRPr>
            </a:lvl1pPr>
          </a:lstStyle>
          <a:p>
            <a:r>
              <a:rPr lang="en-US" dirty="0"/>
              <a:t>Your Slide’s Title Goes Over Here</a:t>
            </a:r>
          </a:p>
        </p:txBody>
      </p:sp>
      <p:sp>
        <p:nvSpPr>
          <p:cNvPr id="9" name="Text Placeholder 8">
            <a:extLst>
              <a:ext uri="{FF2B5EF4-FFF2-40B4-BE49-F238E27FC236}">
                <a16:creationId xmlns:a16="http://schemas.microsoft.com/office/drawing/2014/main" id="{B8C5FA54-ED5F-4FA6-A375-FDD6633B20E2}"/>
              </a:ext>
            </a:extLst>
          </p:cNvPr>
          <p:cNvSpPr>
            <a:spLocks noGrp="1"/>
          </p:cNvSpPr>
          <p:nvPr>
            <p:ph type="body" sz="quarter" idx="11" hasCustomPrompt="1"/>
          </p:nvPr>
        </p:nvSpPr>
        <p:spPr>
          <a:xfrm>
            <a:off x="5475041" y="4767647"/>
            <a:ext cx="5554554" cy="352425"/>
          </a:xfrm>
        </p:spPr>
        <p:txBody>
          <a:bodyPr/>
          <a:lstStyle>
            <a:lvl1pPr marL="0" indent="0" algn="r">
              <a:buNone/>
              <a:defRPr b="1">
                <a:solidFill>
                  <a:schemeClr val="tx1"/>
                </a:solidFill>
              </a:defRPr>
            </a:lvl1pPr>
            <a:lvl2pPr marL="457200" indent="0">
              <a:buNone/>
              <a:defRPr b="1">
                <a:solidFill>
                  <a:schemeClr val="bg1"/>
                </a:solidFill>
              </a:defRPr>
            </a:lvl2pPr>
            <a:lvl3pPr marL="914400" indent="0">
              <a:buNone/>
              <a:defRPr b="1">
                <a:solidFill>
                  <a:schemeClr val="bg1"/>
                </a:solidFill>
              </a:defRPr>
            </a:lvl3pPr>
            <a:lvl4pPr marL="1371600" indent="0">
              <a:buNone/>
              <a:defRPr b="1">
                <a:solidFill>
                  <a:schemeClr val="bg1"/>
                </a:solidFill>
              </a:defRPr>
            </a:lvl4pPr>
            <a:lvl5pPr marL="1828800" indent="0">
              <a:buNone/>
              <a:defRPr b="1">
                <a:solidFill>
                  <a:schemeClr val="bg1"/>
                </a:solidFill>
              </a:defRPr>
            </a:lvl5pPr>
          </a:lstStyle>
          <a:p>
            <a:pPr lvl="0"/>
            <a:r>
              <a:rPr lang="en-US" dirty="0"/>
              <a:t>Author</a:t>
            </a:r>
          </a:p>
        </p:txBody>
      </p:sp>
    </p:spTree>
    <p:extLst>
      <p:ext uri="{BB962C8B-B14F-4D97-AF65-F5344CB8AC3E}">
        <p14:creationId xmlns:p14="http://schemas.microsoft.com/office/powerpoint/2010/main" val="18724445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 Slid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6BF89D67-6428-4FF4-9D90-6F9F65A13F25}"/>
              </a:ext>
            </a:extLst>
          </p:cNvPr>
          <p:cNvSpPr>
            <a:spLocks noGrp="1"/>
          </p:cNvSpPr>
          <p:nvPr>
            <p:ph type="chart" sz="quarter" idx="20"/>
          </p:nvPr>
        </p:nvSpPr>
        <p:spPr>
          <a:xfrm>
            <a:off x="647700" y="1828801"/>
            <a:ext cx="10896600" cy="4114800"/>
          </a:xfrm>
          <a:solidFill>
            <a:schemeClr val="bg2"/>
          </a:solidFill>
        </p:spPr>
        <p:txBody>
          <a:bodyPr/>
          <a:lstStyle/>
          <a:p>
            <a:endParaRPr lang="en-US" dirty="0"/>
          </a:p>
        </p:txBody>
      </p:sp>
      <p:sp>
        <p:nvSpPr>
          <p:cNvPr id="8" name="Title 2">
            <a:extLst>
              <a:ext uri="{FF2B5EF4-FFF2-40B4-BE49-F238E27FC236}">
                <a16:creationId xmlns:a16="http://schemas.microsoft.com/office/drawing/2014/main" id="{A6837CCE-1CE3-4C5E-843A-431D37676DE8}"/>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94D20DB8-58ED-49BD-B2BC-89E83CE2F834}"/>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4104974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hart Slid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647700" y="2441575"/>
            <a:ext cx="5543550" cy="3502025"/>
          </a:xfrm>
          <a:solidFill>
            <a:schemeClr val="bg2"/>
          </a:solidFill>
        </p:spPr>
        <p:txBody>
          <a:bodyPr/>
          <a:lstStyle/>
          <a:p>
            <a:endParaRPr lang="en-US" dirty="0"/>
          </a:p>
        </p:txBody>
      </p:sp>
      <p:sp>
        <p:nvSpPr>
          <p:cNvPr id="9" name="Text Placeholder 8">
            <a:extLst>
              <a:ext uri="{FF2B5EF4-FFF2-40B4-BE49-F238E27FC236}">
                <a16:creationId xmlns:a16="http://schemas.microsoft.com/office/drawing/2014/main" id="{F86C0A54-5118-40F3-9AA5-78E29764233A}"/>
              </a:ext>
            </a:extLst>
          </p:cNvPr>
          <p:cNvSpPr>
            <a:spLocks noGrp="1"/>
          </p:cNvSpPr>
          <p:nvPr>
            <p:ph type="body" sz="quarter" idx="21"/>
          </p:nvPr>
        </p:nvSpPr>
        <p:spPr>
          <a:xfrm>
            <a:off x="6645275" y="2447925"/>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8">
            <a:extLst>
              <a:ext uri="{FF2B5EF4-FFF2-40B4-BE49-F238E27FC236}">
                <a16:creationId xmlns:a16="http://schemas.microsoft.com/office/drawing/2014/main" id="{E9C7A840-ED42-4459-9444-1A3FED91A844}"/>
              </a:ext>
            </a:extLst>
          </p:cNvPr>
          <p:cNvSpPr>
            <a:spLocks noGrp="1"/>
          </p:cNvSpPr>
          <p:nvPr>
            <p:ph type="body" sz="quarter" idx="22"/>
          </p:nvPr>
        </p:nvSpPr>
        <p:spPr>
          <a:xfrm>
            <a:off x="6645275" y="3747294"/>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8">
            <a:extLst>
              <a:ext uri="{FF2B5EF4-FFF2-40B4-BE49-F238E27FC236}">
                <a16:creationId xmlns:a16="http://schemas.microsoft.com/office/drawing/2014/main" id="{996791C4-9BC4-4421-8C01-E73F18770DAC}"/>
              </a:ext>
            </a:extLst>
          </p:cNvPr>
          <p:cNvSpPr>
            <a:spLocks noGrp="1"/>
          </p:cNvSpPr>
          <p:nvPr>
            <p:ph type="body" sz="quarter" idx="23"/>
          </p:nvPr>
        </p:nvSpPr>
        <p:spPr>
          <a:xfrm>
            <a:off x="6645275" y="5046662"/>
            <a:ext cx="4899025" cy="8969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itle 2">
            <a:extLst>
              <a:ext uri="{FF2B5EF4-FFF2-40B4-BE49-F238E27FC236}">
                <a16:creationId xmlns:a16="http://schemas.microsoft.com/office/drawing/2014/main" id="{812D48C7-408B-43F6-878C-98EE4A798BBF}"/>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3B041AA0-87B5-46D0-960F-B00320DC16B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6903152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hart Slide 3">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D1CB9D9C-3A43-4651-8691-1A94BF9C400A}"/>
              </a:ext>
            </a:extLst>
          </p:cNvPr>
          <p:cNvSpPr>
            <a:spLocks noGrp="1"/>
          </p:cNvSpPr>
          <p:nvPr>
            <p:ph type="chart" sz="quarter" idx="20"/>
          </p:nvPr>
        </p:nvSpPr>
        <p:spPr>
          <a:xfrm>
            <a:off x="647700" y="1828800"/>
            <a:ext cx="3418824" cy="2510340"/>
          </a:xfrm>
          <a:solidFill>
            <a:schemeClr val="bg2"/>
          </a:solidFill>
        </p:spPr>
        <p:txBody>
          <a:bodyPr/>
          <a:lstStyle/>
          <a:p>
            <a:endParaRPr lang="en-US" dirty="0"/>
          </a:p>
        </p:txBody>
      </p:sp>
      <p:sp>
        <p:nvSpPr>
          <p:cNvPr id="8" name="Chart Placeholder 3">
            <a:extLst>
              <a:ext uri="{FF2B5EF4-FFF2-40B4-BE49-F238E27FC236}">
                <a16:creationId xmlns:a16="http://schemas.microsoft.com/office/drawing/2014/main" id="{167A5698-CF49-4BA5-9434-47CB94834359}"/>
              </a:ext>
            </a:extLst>
          </p:cNvPr>
          <p:cNvSpPr>
            <a:spLocks noGrp="1"/>
          </p:cNvSpPr>
          <p:nvPr>
            <p:ph type="chart" sz="quarter" idx="21"/>
          </p:nvPr>
        </p:nvSpPr>
        <p:spPr>
          <a:xfrm>
            <a:off x="4386588" y="1828800"/>
            <a:ext cx="3418824" cy="2510340"/>
          </a:xfrm>
          <a:solidFill>
            <a:schemeClr val="bg2"/>
          </a:solidFill>
        </p:spPr>
        <p:txBody>
          <a:bodyPr/>
          <a:lstStyle/>
          <a:p>
            <a:endParaRPr lang="en-US" dirty="0"/>
          </a:p>
        </p:txBody>
      </p:sp>
      <p:sp>
        <p:nvSpPr>
          <p:cNvPr id="9" name="Chart Placeholder 3">
            <a:extLst>
              <a:ext uri="{FF2B5EF4-FFF2-40B4-BE49-F238E27FC236}">
                <a16:creationId xmlns:a16="http://schemas.microsoft.com/office/drawing/2014/main" id="{72FD1F3D-62B4-49DA-8C93-718BE2D55D96}"/>
              </a:ext>
            </a:extLst>
          </p:cNvPr>
          <p:cNvSpPr>
            <a:spLocks noGrp="1"/>
          </p:cNvSpPr>
          <p:nvPr>
            <p:ph type="chart" sz="quarter" idx="22"/>
          </p:nvPr>
        </p:nvSpPr>
        <p:spPr>
          <a:xfrm>
            <a:off x="8125476" y="1828800"/>
            <a:ext cx="3418824" cy="2510340"/>
          </a:xfrm>
          <a:solidFill>
            <a:schemeClr val="bg2"/>
          </a:solidFill>
        </p:spPr>
        <p:txBody>
          <a:bodyPr/>
          <a:lstStyle/>
          <a:p>
            <a:endParaRPr lang="en-US" dirty="0"/>
          </a:p>
        </p:txBody>
      </p:sp>
      <p:sp>
        <p:nvSpPr>
          <p:cNvPr id="10" name="Text Placeholder 4">
            <a:extLst>
              <a:ext uri="{FF2B5EF4-FFF2-40B4-BE49-F238E27FC236}">
                <a16:creationId xmlns:a16="http://schemas.microsoft.com/office/drawing/2014/main" id="{1DD87D91-7EE6-4276-ACD9-A278048D8043}"/>
              </a:ext>
            </a:extLst>
          </p:cNvPr>
          <p:cNvSpPr>
            <a:spLocks noGrp="1"/>
          </p:cNvSpPr>
          <p:nvPr>
            <p:ph type="body" sz="quarter" idx="18"/>
          </p:nvPr>
        </p:nvSpPr>
        <p:spPr>
          <a:xfrm>
            <a:off x="647701"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4">
            <a:extLst>
              <a:ext uri="{FF2B5EF4-FFF2-40B4-BE49-F238E27FC236}">
                <a16:creationId xmlns:a16="http://schemas.microsoft.com/office/drawing/2014/main" id="{04DB3039-4342-4B76-A74B-D34F4860F6D4}"/>
              </a:ext>
            </a:extLst>
          </p:cNvPr>
          <p:cNvSpPr>
            <a:spLocks noGrp="1"/>
          </p:cNvSpPr>
          <p:nvPr>
            <p:ph type="body" sz="quarter" idx="19" hasCustomPrompt="1"/>
          </p:nvPr>
        </p:nvSpPr>
        <p:spPr>
          <a:xfrm>
            <a:off x="647701"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2" name="Text Placeholder 4">
            <a:extLst>
              <a:ext uri="{FF2B5EF4-FFF2-40B4-BE49-F238E27FC236}">
                <a16:creationId xmlns:a16="http://schemas.microsoft.com/office/drawing/2014/main" id="{D931B3E7-20CD-4BAD-AF8B-418EB63662A8}"/>
              </a:ext>
            </a:extLst>
          </p:cNvPr>
          <p:cNvSpPr>
            <a:spLocks noGrp="1"/>
          </p:cNvSpPr>
          <p:nvPr>
            <p:ph type="body" sz="quarter" idx="23"/>
          </p:nvPr>
        </p:nvSpPr>
        <p:spPr>
          <a:xfrm>
            <a:off x="43848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E69E3A2E-50A2-42CE-999F-021E2FA2AB68}"/>
              </a:ext>
            </a:extLst>
          </p:cNvPr>
          <p:cNvSpPr>
            <a:spLocks noGrp="1"/>
          </p:cNvSpPr>
          <p:nvPr>
            <p:ph type="body" sz="quarter" idx="24" hasCustomPrompt="1"/>
          </p:nvPr>
        </p:nvSpPr>
        <p:spPr>
          <a:xfrm>
            <a:off x="43848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4" name="Text Placeholder 4">
            <a:extLst>
              <a:ext uri="{FF2B5EF4-FFF2-40B4-BE49-F238E27FC236}">
                <a16:creationId xmlns:a16="http://schemas.microsoft.com/office/drawing/2014/main" id="{55E0511F-8110-4C48-95BE-B683759B08CE}"/>
              </a:ext>
            </a:extLst>
          </p:cNvPr>
          <p:cNvSpPr>
            <a:spLocks noGrp="1"/>
          </p:cNvSpPr>
          <p:nvPr>
            <p:ph type="body" sz="quarter" idx="25"/>
          </p:nvPr>
        </p:nvSpPr>
        <p:spPr>
          <a:xfrm>
            <a:off x="8142514" y="5006482"/>
            <a:ext cx="3401786" cy="93711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D978FE31-720A-49A0-BAFE-2A60542A2D9A}"/>
              </a:ext>
            </a:extLst>
          </p:cNvPr>
          <p:cNvSpPr>
            <a:spLocks noGrp="1"/>
          </p:cNvSpPr>
          <p:nvPr>
            <p:ph type="body" sz="quarter" idx="26" hasCustomPrompt="1"/>
          </p:nvPr>
        </p:nvSpPr>
        <p:spPr>
          <a:xfrm>
            <a:off x="8142514" y="4503846"/>
            <a:ext cx="3401786" cy="374847"/>
          </a:xfrm>
        </p:spPr>
        <p:txBody>
          <a:bodyPr anchor="ctr">
            <a:normAutofit/>
          </a:bodyPr>
          <a:lstStyle>
            <a:lvl1pPr marL="0" indent="0" algn="ctr">
              <a:buFont typeface="Arial" panose="020B0604020202020204" pitchFamily="34" charset="0"/>
              <a:buNone/>
              <a:defRPr sz="1800" b="1"/>
            </a:lvl1pPr>
          </a:lstStyle>
          <a:p>
            <a:pPr lvl="0"/>
            <a:r>
              <a:rPr lang="en-US" dirty="0"/>
              <a:t>Subtitle</a:t>
            </a:r>
          </a:p>
        </p:txBody>
      </p:sp>
      <p:sp>
        <p:nvSpPr>
          <p:cNvPr id="16" name="Title 2">
            <a:extLst>
              <a:ext uri="{FF2B5EF4-FFF2-40B4-BE49-F238E27FC236}">
                <a16:creationId xmlns:a16="http://schemas.microsoft.com/office/drawing/2014/main" id="{F4BF3CC2-B20D-40EE-82C9-9A85CB3795A3}"/>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7" name="Text Placeholder 4">
            <a:extLst>
              <a:ext uri="{FF2B5EF4-FFF2-40B4-BE49-F238E27FC236}">
                <a16:creationId xmlns:a16="http://schemas.microsoft.com/office/drawing/2014/main" id="{72213205-13B9-4301-83B2-0B1825E26B98}"/>
              </a:ext>
            </a:extLst>
          </p:cNvPr>
          <p:cNvSpPr>
            <a:spLocks noGrp="1"/>
          </p:cNvSpPr>
          <p:nvPr>
            <p:ph type="body" sz="quarter" idx="16" hasCustomPrompt="1"/>
          </p:nvPr>
        </p:nvSpPr>
        <p:spPr>
          <a:xfrm>
            <a:off x="652462" y="914400"/>
            <a:ext cx="1088707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808653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Slide 4">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Chart Placeholder 3">
            <a:extLst>
              <a:ext uri="{FF2B5EF4-FFF2-40B4-BE49-F238E27FC236}">
                <a16:creationId xmlns:a16="http://schemas.microsoft.com/office/drawing/2014/main" id="{90843243-2B7D-432B-8740-145A410425B3}"/>
              </a:ext>
            </a:extLst>
          </p:cNvPr>
          <p:cNvSpPr>
            <a:spLocks noGrp="1"/>
          </p:cNvSpPr>
          <p:nvPr>
            <p:ph type="chart" sz="quarter" idx="20"/>
          </p:nvPr>
        </p:nvSpPr>
        <p:spPr>
          <a:xfrm>
            <a:off x="4321274" y="2441575"/>
            <a:ext cx="3549453" cy="3502025"/>
          </a:xfrm>
          <a:solidFill>
            <a:schemeClr val="bg2"/>
          </a:solidFill>
        </p:spPr>
        <p:txBody>
          <a:bodyPr/>
          <a:lstStyle/>
          <a:p>
            <a:endParaRPr lang="en-US" dirty="0"/>
          </a:p>
        </p:txBody>
      </p:sp>
      <p:sp>
        <p:nvSpPr>
          <p:cNvPr id="12" name="Title 2">
            <a:extLst>
              <a:ext uri="{FF2B5EF4-FFF2-40B4-BE49-F238E27FC236}">
                <a16:creationId xmlns:a16="http://schemas.microsoft.com/office/drawing/2014/main" id="{4FD2989E-7AD6-47AF-9DF6-588353403E8A}"/>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3" name="Text Placeholder 4">
            <a:extLst>
              <a:ext uri="{FF2B5EF4-FFF2-40B4-BE49-F238E27FC236}">
                <a16:creationId xmlns:a16="http://schemas.microsoft.com/office/drawing/2014/main" id="{F63F7D8B-C644-4297-AF68-52415175B6FE}"/>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119398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able Placeholder 3">
            <a:extLst>
              <a:ext uri="{FF2B5EF4-FFF2-40B4-BE49-F238E27FC236}">
                <a16:creationId xmlns:a16="http://schemas.microsoft.com/office/drawing/2014/main" id="{22C59D99-1058-4C68-A2EC-C86B0CAE88CA}"/>
              </a:ext>
            </a:extLst>
          </p:cNvPr>
          <p:cNvSpPr>
            <a:spLocks noGrp="1"/>
          </p:cNvSpPr>
          <p:nvPr>
            <p:ph type="tbl" sz="quarter" idx="20"/>
          </p:nvPr>
        </p:nvSpPr>
        <p:spPr>
          <a:xfrm>
            <a:off x="647700" y="1828800"/>
            <a:ext cx="10896600" cy="4114800"/>
          </a:xfrm>
        </p:spPr>
        <p:txBody>
          <a:bodyPr/>
          <a:lstStyle/>
          <a:p>
            <a:endParaRPr lang="en-US" dirty="0"/>
          </a:p>
        </p:txBody>
      </p:sp>
      <p:sp>
        <p:nvSpPr>
          <p:cNvPr id="8" name="Title 2">
            <a:extLst>
              <a:ext uri="{FF2B5EF4-FFF2-40B4-BE49-F238E27FC236}">
                <a16:creationId xmlns:a16="http://schemas.microsoft.com/office/drawing/2014/main" id="{709FD611-BA69-4C67-9CCA-524222D76BAC}"/>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9" name="Text Placeholder 4">
            <a:extLst>
              <a:ext uri="{FF2B5EF4-FFF2-40B4-BE49-F238E27FC236}">
                <a16:creationId xmlns:a16="http://schemas.microsoft.com/office/drawing/2014/main" id="{39D9FDED-D231-4289-8A82-A1A0529B15A3}"/>
              </a:ext>
            </a:extLst>
          </p:cNvPr>
          <p:cNvSpPr>
            <a:spLocks noGrp="1"/>
          </p:cNvSpPr>
          <p:nvPr>
            <p:ph type="body" sz="quarter" idx="16"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1207692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Text Placeholder 3">
            <a:extLst>
              <a:ext uri="{FF2B5EF4-FFF2-40B4-BE49-F238E27FC236}">
                <a16:creationId xmlns:a16="http://schemas.microsoft.com/office/drawing/2014/main" id="{D4F51361-B27C-4A3E-B28D-8674A2BF6699}"/>
              </a:ext>
            </a:extLst>
          </p:cNvPr>
          <p:cNvSpPr>
            <a:spLocks noGrp="1"/>
          </p:cNvSpPr>
          <p:nvPr>
            <p:ph type="body" sz="quarter" idx="20"/>
          </p:nvPr>
        </p:nvSpPr>
        <p:spPr>
          <a:xfrm>
            <a:off x="647699" y="1828801"/>
            <a:ext cx="527411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2EBD8E35-FCB2-428C-ADCA-EB13B94725C0}"/>
              </a:ext>
            </a:extLst>
          </p:cNvPr>
          <p:cNvSpPr>
            <a:spLocks noGrp="1"/>
          </p:cNvSpPr>
          <p:nvPr>
            <p:ph type="tbl" sz="quarter" idx="21"/>
          </p:nvPr>
        </p:nvSpPr>
        <p:spPr>
          <a:xfrm>
            <a:off x="6113038" y="342900"/>
            <a:ext cx="5431261" cy="5600700"/>
          </a:xfrm>
        </p:spPr>
        <p:txBody>
          <a:bodyPr/>
          <a:lstStyle/>
          <a:p>
            <a:endParaRPr lang="en-US" dirty="0"/>
          </a:p>
        </p:txBody>
      </p:sp>
      <p:sp>
        <p:nvSpPr>
          <p:cNvPr id="8" name="Title 1">
            <a:extLst>
              <a:ext uri="{FF2B5EF4-FFF2-40B4-BE49-F238E27FC236}">
                <a16:creationId xmlns:a16="http://schemas.microsoft.com/office/drawing/2014/main" id="{07B1EB60-932B-42C8-80EB-BB6B7FA7A2B6}"/>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10" name="Text Placeholder 4">
            <a:extLst>
              <a:ext uri="{FF2B5EF4-FFF2-40B4-BE49-F238E27FC236}">
                <a16:creationId xmlns:a16="http://schemas.microsoft.com/office/drawing/2014/main" id="{E54A8DBA-F36D-48ED-9CA5-ACC5B9BA84D2}"/>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656533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aptop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611916" y="2504660"/>
            <a:ext cx="4568896" cy="2799995"/>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5FAA5A1C-A4D8-4174-823F-07FCCE0243EB}"/>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9DB3DADC-FC16-4D8C-A48F-BDA566E11A4B}"/>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948175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ransition Gree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8075A796-2042-41B2-9FD4-19A60450B791}"/>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accent6"/>
                </a:solidFill>
                <a:latin typeface="+mj-lt"/>
              </a:defRPr>
            </a:lvl1pPr>
          </a:lstStyle>
          <a:p>
            <a:pPr lvl="0"/>
            <a:r>
              <a:rPr lang="en-US" dirty="0"/>
              <a:t>#</a:t>
            </a:r>
          </a:p>
        </p:txBody>
      </p:sp>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pic>
        <p:nvPicPr>
          <p:cNvPr id="47" name="Graphic 46">
            <a:extLst>
              <a:ext uri="{FF2B5EF4-FFF2-40B4-BE49-F238E27FC236}">
                <a16:creationId xmlns:a16="http://schemas.microsoft.com/office/drawing/2014/main" id="{4D682B29-9625-4218-9FCA-D7BB9F3372C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1640"/>
          <a:stretch/>
        </p:blipFill>
        <p:spPr>
          <a:xfrm>
            <a:off x="5302047" y="4077929"/>
            <a:ext cx="6889954" cy="2780072"/>
          </a:xfrm>
          <a:prstGeom prst="rect">
            <a:avLst/>
          </a:prstGeom>
        </p:spPr>
      </p:pic>
      <p:pic>
        <p:nvPicPr>
          <p:cNvPr id="48" name="Graphic 47">
            <a:extLst>
              <a:ext uri="{FF2B5EF4-FFF2-40B4-BE49-F238E27FC236}">
                <a16:creationId xmlns:a16="http://schemas.microsoft.com/office/drawing/2014/main" id="{A7E6B9F6-3DB8-4392-ADBE-2AC02BC1B66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230" t="32901" r="35095" b="21225"/>
          <a:stretch/>
        </p:blipFill>
        <p:spPr>
          <a:xfrm flipH="1">
            <a:off x="0" y="-1"/>
            <a:ext cx="4052982" cy="4950373"/>
          </a:xfrm>
          <a:prstGeom prst="rect">
            <a:avLst/>
          </a:prstGeom>
        </p:spPr>
      </p:pic>
      <p:pic>
        <p:nvPicPr>
          <p:cNvPr id="14" name="Picture 13">
            <a:extLst>
              <a:ext uri="{FF2B5EF4-FFF2-40B4-BE49-F238E27FC236}">
                <a16:creationId xmlns:a16="http://schemas.microsoft.com/office/drawing/2014/main" id="{D4255C1B-DEA9-47F2-BD47-67501A43EC1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925194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bile Slide">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25" name="Picture Placeholder 24">
            <a:extLst>
              <a:ext uri="{FF2B5EF4-FFF2-40B4-BE49-F238E27FC236}">
                <a16:creationId xmlns:a16="http://schemas.microsoft.com/office/drawing/2014/main" id="{E3D2DA1C-3B5A-4E2C-9DCE-B744ADE40EE8}"/>
              </a:ext>
            </a:extLst>
          </p:cNvPr>
          <p:cNvSpPr>
            <a:spLocks noGrp="1"/>
          </p:cNvSpPr>
          <p:nvPr>
            <p:ph type="pic" sz="quarter" idx="13"/>
          </p:nvPr>
        </p:nvSpPr>
        <p:spPr>
          <a:xfrm>
            <a:off x="8519160" y="746760"/>
            <a:ext cx="2300382" cy="4884420"/>
          </a:xfrm>
          <a:custGeom>
            <a:avLst/>
            <a:gdLst>
              <a:gd name="connsiteX0" fmla="*/ 383405 w 2300382"/>
              <a:gd name="connsiteY0" fmla="*/ 0 h 4884420"/>
              <a:gd name="connsiteX1" fmla="*/ 1916977 w 2300382"/>
              <a:gd name="connsiteY1" fmla="*/ 0 h 4884420"/>
              <a:gd name="connsiteX2" fmla="*/ 2300382 w 2300382"/>
              <a:gd name="connsiteY2" fmla="*/ 383405 h 4884420"/>
              <a:gd name="connsiteX3" fmla="*/ 2300382 w 2300382"/>
              <a:gd name="connsiteY3" fmla="*/ 4501015 h 4884420"/>
              <a:gd name="connsiteX4" fmla="*/ 1916977 w 2300382"/>
              <a:gd name="connsiteY4" fmla="*/ 4884420 h 4884420"/>
              <a:gd name="connsiteX5" fmla="*/ 383405 w 2300382"/>
              <a:gd name="connsiteY5" fmla="*/ 4884420 h 4884420"/>
              <a:gd name="connsiteX6" fmla="*/ 0 w 2300382"/>
              <a:gd name="connsiteY6" fmla="*/ 4501015 h 4884420"/>
              <a:gd name="connsiteX7" fmla="*/ 0 w 2300382"/>
              <a:gd name="connsiteY7" fmla="*/ 383405 h 4884420"/>
              <a:gd name="connsiteX8" fmla="*/ 383405 w 2300382"/>
              <a:gd name="connsiteY8" fmla="*/ 0 h 4884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00382" h="4884420">
                <a:moveTo>
                  <a:pt x="383405" y="0"/>
                </a:moveTo>
                <a:lnTo>
                  <a:pt x="1916977" y="0"/>
                </a:lnTo>
                <a:cubicBezTo>
                  <a:pt x="2128726" y="0"/>
                  <a:pt x="2300382" y="171656"/>
                  <a:pt x="2300382" y="383405"/>
                </a:cubicBezTo>
                <a:lnTo>
                  <a:pt x="2300382" y="4501015"/>
                </a:lnTo>
                <a:cubicBezTo>
                  <a:pt x="2300382" y="4712764"/>
                  <a:pt x="2128726" y="4884420"/>
                  <a:pt x="1916977" y="4884420"/>
                </a:cubicBezTo>
                <a:lnTo>
                  <a:pt x="383405" y="4884420"/>
                </a:lnTo>
                <a:cubicBezTo>
                  <a:pt x="171656" y="4884420"/>
                  <a:pt x="0" y="4712764"/>
                  <a:pt x="0" y="4501015"/>
                </a:cubicBezTo>
                <a:lnTo>
                  <a:pt x="0" y="383405"/>
                </a:lnTo>
                <a:cubicBezTo>
                  <a:pt x="0" y="171656"/>
                  <a:pt x="171656" y="0"/>
                  <a:pt x="383405" y="0"/>
                </a:cubicBezTo>
                <a:close/>
              </a:path>
            </a:pathLst>
          </a:custGeom>
          <a:solidFill>
            <a:schemeClr val="bg2"/>
          </a:solidFill>
        </p:spPr>
        <p:txBody>
          <a:bodyPr wrap="square" anchor="ctr">
            <a:noAutofit/>
          </a:bodyPr>
          <a:lstStyle>
            <a:lvl1pPr algn="ctr">
              <a:defRPr/>
            </a:lvl1p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269353"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CD1A5FE5-E605-42DB-9941-8DB20995203F}"/>
              </a:ext>
            </a:extLst>
          </p:cNvPr>
          <p:cNvSpPr>
            <a:spLocks noGrp="1"/>
          </p:cNvSpPr>
          <p:nvPr>
            <p:ph type="title" hasCustomPrompt="1"/>
          </p:nvPr>
        </p:nvSpPr>
        <p:spPr>
          <a:xfrm>
            <a:off x="652463" y="346076"/>
            <a:ext cx="5269353"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6B41EB45-2E5B-497C-9F05-D88790F7644A}"/>
              </a:ext>
            </a:extLst>
          </p:cNvPr>
          <p:cNvSpPr>
            <a:spLocks noGrp="1"/>
          </p:cNvSpPr>
          <p:nvPr>
            <p:ph type="body" sz="quarter" idx="22" hasCustomPrompt="1"/>
          </p:nvPr>
        </p:nvSpPr>
        <p:spPr>
          <a:xfrm>
            <a:off x="652463" y="914400"/>
            <a:ext cx="5269353"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807890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52463" y="346075"/>
            <a:ext cx="4725988" cy="568325"/>
          </a:xfrm>
        </p:spPr>
        <p:txBody>
          <a:bodyPr/>
          <a:lstStyle/>
          <a:p>
            <a:r>
              <a:rPr lang="en-US" dirty="0"/>
              <a:t>Your Slide’s Title Goes Over Here</a:t>
            </a:r>
          </a:p>
        </p:txBody>
      </p:sp>
      <p:sp>
        <p:nvSpPr>
          <p:cNvPr id="8" name="Text Placeholder 4">
            <a:extLst>
              <a:ext uri="{FF2B5EF4-FFF2-40B4-BE49-F238E27FC236}">
                <a16:creationId xmlns:a16="http://schemas.microsoft.com/office/drawing/2014/main" id="{74456497-3611-4399-97C0-82170F436F80}"/>
              </a:ext>
            </a:extLst>
          </p:cNvPr>
          <p:cNvSpPr>
            <a:spLocks noGrp="1"/>
          </p:cNvSpPr>
          <p:nvPr>
            <p:ph type="body" sz="quarter" idx="16" hasCustomPrompt="1"/>
          </p:nvPr>
        </p:nvSpPr>
        <p:spPr>
          <a:xfrm>
            <a:off x="652462" y="914400"/>
            <a:ext cx="472598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42052787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itle 2">
            <a:extLst>
              <a:ext uri="{FF2B5EF4-FFF2-40B4-BE49-F238E27FC236}">
                <a16:creationId xmlns:a16="http://schemas.microsoft.com/office/drawing/2014/main" id="{8841D4FC-A8F8-4FA8-8551-193387B6FD5F}"/>
              </a:ext>
            </a:extLst>
          </p:cNvPr>
          <p:cNvSpPr>
            <a:spLocks noGrp="1"/>
          </p:cNvSpPr>
          <p:nvPr>
            <p:ph type="title" hasCustomPrompt="1"/>
          </p:nvPr>
        </p:nvSpPr>
        <p:spPr>
          <a:xfrm>
            <a:off x="647700" y="1143472"/>
            <a:ext cx="4020852" cy="1642086"/>
          </a:xfrm>
        </p:spPr>
        <p:txBody>
          <a:bodyPr/>
          <a:lstStyle/>
          <a:p>
            <a:r>
              <a:rPr lang="en-US" dirty="0"/>
              <a:t>Your Slide’s Title Goes Over Here</a:t>
            </a:r>
          </a:p>
        </p:txBody>
      </p:sp>
      <p:sp>
        <p:nvSpPr>
          <p:cNvPr id="9" name="Rectangle 8">
            <a:extLst>
              <a:ext uri="{FF2B5EF4-FFF2-40B4-BE49-F238E27FC236}">
                <a16:creationId xmlns:a16="http://schemas.microsoft.com/office/drawing/2014/main" id="{8AABFF73-4807-4FAD-8211-9F4CF4628CC3}"/>
              </a:ext>
            </a:extLst>
          </p:cNvPr>
          <p:cNvSpPr/>
          <p:nvPr userDrawn="1"/>
        </p:nvSpPr>
        <p:spPr>
          <a:xfrm>
            <a:off x="6096000" y="0"/>
            <a:ext cx="6096000" cy="641215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Graphic 9">
            <a:extLst>
              <a:ext uri="{FF2B5EF4-FFF2-40B4-BE49-F238E27FC236}">
                <a16:creationId xmlns:a16="http://schemas.microsoft.com/office/drawing/2014/main" id="{43F2C92C-4BF7-4364-BFE4-D3A3463B7E8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793954" y="4077929"/>
            <a:ext cx="6889954" cy="2328551"/>
          </a:xfrm>
          <a:prstGeom prst="rect">
            <a:avLst/>
          </a:prstGeom>
        </p:spPr>
      </p:pic>
      <p:pic>
        <p:nvPicPr>
          <p:cNvPr id="11" name="Graphic 10">
            <a:extLst>
              <a:ext uri="{FF2B5EF4-FFF2-40B4-BE49-F238E27FC236}">
                <a16:creationId xmlns:a16="http://schemas.microsoft.com/office/drawing/2014/main" id="{1481371F-2397-455B-A7B7-3FCB2CF30FD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4104" t="21612" r="41653" b="27240"/>
          <a:stretch/>
        </p:blipFill>
        <p:spPr>
          <a:xfrm>
            <a:off x="8901841" y="0"/>
            <a:ext cx="3290159" cy="5191265"/>
          </a:xfrm>
          <a:prstGeom prst="rect">
            <a:avLst/>
          </a:prstGeom>
        </p:spPr>
      </p:pic>
      <p:sp>
        <p:nvSpPr>
          <p:cNvPr id="14" name="Text Placeholder 4">
            <a:extLst>
              <a:ext uri="{FF2B5EF4-FFF2-40B4-BE49-F238E27FC236}">
                <a16:creationId xmlns:a16="http://schemas.microsoft.com/office/drawing/2014/main" id="{C398A03C-F303-49E8-A8CC-129FA8BA02C2}"/>
              </a:ext>
            </a:extLst>
          </p:cNvPr>
          <p:cNvSpPr>
            <a:spLocks noGrp="1"/>
          </p:cNvSpPr>
          <p:nvPr>
            <p:ph type="body" sz="quarter" idx="10"/>
          </p:nvPr>
        </p:nvSpPr>
        <p:spPr>
          <a:xfrm>
            <a:off x="647701" y="2867025"/>
            <a:ext cx="4020852" cy="191452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59116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w/ Graphic">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8" name="Graphic 7">
            <a:extLst>
              <a:ext uri="{FF2B5EF4-FFF2-40B4-BE49-F238E27FC236}">
                <a16:creationId xmlns:a16="http://schemas.microsoft.com/office/drawing/2014/main" id="{3EDA69EA-C13A-4190-8214-7C5F77F3E3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
        <p:nvSpPr>
          <p:cNvPr id="9" name="Title 2">
            <a:extLst>
              <a:ext uri="{FF2B5EF4-FFF2-40B4-BE49-F238E27FC236}">
                <a16:creationId xmlns:a16="http://schemas.microsoft.com/office/drawing/2014/main" id="{2419D6B3-80B7-4F6E-B9C9-81A7A4E324CE}"/>
              </a:ext>
            </a:extLst>
          </p:cNvPr>
          <p:cNvSpPr>
            <a:spLocks noGrp="1"/>
          </p:cNvSpPr>
          <p:nvPr>
            <p:ph type="title" hasCustomPrompt="1"/>
          </p:nvPr>
        </p:nvSpPr>
        <p:spPr>
          <a:xfrm>
            <a:off x="652462" y="346076"/>
            <a:ext cx="10891838" cy="568324"/>
          </a:xfrm>
        </p:spPr>
        <p:txBody>
          <a:bodyPr/>
          <a:lstStyle/>
          <a:p>
            <a:r>
              <a:rPr lang="en-US" dirty="0"/>
              <a:t>Your Slide’s Title Goes Over Here</a:t>
            </a:r>
          </a:p>
        </p:txBody>
      </p:sp>
      <p:sp>
        <p:nvSpPr>
          <p:cNvPr id="10" name="Text Placeholder 4">
            <a:extLst>
              <a:ext uri="{FF2B5EF4-FFF2-40B4-BE49-F238E27FC236}">
                <a16:creationId xmlns:a16="http://schemas.microsoft.com/office/drawing/2014/main" id="{32EFC698-DF2C-4FAE-B0BA-72B15E3F6242}"/>
              </a:ext>
            </a:extLst>
          </p:cNvPr>
          <p:cNvSpPr>
            <a:spLocks noGrp="1"/>
          </p:cNvSpPr>
          <p:nvPr>
            <p:ph type="body" sz="quarter" idx="16" hasCustomPrompt="1"/>
          </p:nvPr>
        </p:nvSpPr>
        <p:spPr>
          <a:xfrm>
            <a:off x="652462" y="914400"/>
            <a:ext cx="10887076" cy="647700"/>
          </a:xfrm>
        </p:spPr>
        <p:txBody>
          <a:bodyPr anchor="t">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26248717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98F9E-7CB5-45E7-9057-22AEACB54199}"/>
              </a:ext>
            </a:extLst>
          </p:cNvPr>
          <p:cNvSpPr>
            <a:spLocks noGrp="1"/>
          </p:cNvSpPr>
          <p:nvPr>
            <p:ph type="title" hasCustomPrompt="1"/>
          </p:nvPr>
        </p:nvSpPr>
        <p:spPr>
          <a:xfrm>
            <a:off x="647700" y="365125"/>
            <a:ext cx="4969329" cy="5578475"/>
          </a:xfrm>
        </p:spPr>
        <p:txBody>
          <a:bodyPr/>
          <a:lstStyle/>
          <a:p>
            <a:r>
              <a:rPr lang="en-US" dirty="0"/>
              <a:t>Your Slide’s Title Goes Over Here</a:t>
            </a:r>
          </a:p>
        </p:txBody>
      </p:sp>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4" name="Picture Placeholder 3">
            <a:extLst>
              <a:ext uri="{FF2B5EF4-FFF2-40B4-BE49-F238E27FC236}">
                <a16:creationId xmlns:a16="http://schemas.microsoft.com/office/drawing/2014/main" id="{60B18C2E-AB19-4647-82ED-A7AB5059DE46}"/>
              </a:ext>
            </a:extLst>
          </p:cNvPr>
          <p:cNvSpPr>
            <a:spLocks noGrp="1"/>
          </p:cNvSpPr>
          <p:nvPr>
            <p:ph type="pic" sz="quarter" idx="10"/>
          </p:nvPr>
        </p:nvSpPr>
        <p:spPr>
          <a:xfrm>
            <a:off x="6111875" y="0"/>
            <a:ext cx="6080125" cy="6407150"/>
          </a:xfrm>
          <a:solidFill>
            <a:schemeClr val="bg2"/>
          </a:solidFill>
        </p:spPr>
        <p:txBody>
          <a:bodyPr/>
          <a:lstStyle/>
          <a:p>
            <a:endParaRPr lang="en-US" dirty="0"/>
          </a:p>
        </p:txBody>
      </p:sp>
    </p:spTree>
    <p:extLst>
      <p:ext uri="{BB962C8B-B14F-4D97-AF65-F5344CB8AC3E}">
        <p14:creationId xmlns:p14="http://schemas.microsoft.com/office/powerpoint/2010/main" val="8637567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with Brand Bar - Right">
    <p:spTree>
      <p:nvGrpSpPr>
        <p:cNvPr id="1" name=""/>
        <p:cNvGrpSpPr/>
        <p:nvPr/>
      </p:nvGrpSpPr>
      <p:grpSpPr>
        <a:xfrm>
          <a:off x="0" y="0"/>
          <a:ext cx="0" cy="0"/>
          <a:chOff x="0" y="0"/>
          <a:chExt cx="0" cy="0"/>
        </a:xfrm>
      </p:grpSpPr>
      <p:pic>
        <p:nvPicPr>
          <p:cNvPr id="12" name="Picture 11" descr="A picture containing outdoor, night sky&#10;&#10;Description automatically generated">
            <a:extLst>
              <a:ext uri="{FF2B5EF4-FFF2-40B4-BE49-F238E27FC236}">
                <a16:creationId xmlns:a16="http://schemas.microsoft.com/office/drawing/2014/main" id="{BAEEF684-0D10-4BBF-87BD-ECEF705EDD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20454" r="21098" b="986"/>
          <a:stretch/>
        </p:blipFill>
        <p:spPr>
          <a:xfrm rot="16200000">
            <a:off x="7030858" y="1245532"/>
            <a:ext cx="6406676" cy="3915608"/>
          </a:xfrm>
          <a:prstGeom prst="rect">
            <a:avLst/>
          </a:prstGeom>
          <a:ln>
            <a:noFill/>
          </a:ln>
        </p:spPr>
      </p:pic>
      <p:sp>
        <p:nvSpPr>
          <p:cNvPr id="6" name="Footer Placeholder 4">
            <a:extLst>
              <a:ext uri="{FF2B5EF4-FFF2-40B4-BE49-F238E27FC236}">
                <a16:creationId xmlns:a16="http://schemas.microsoft.com/office/drawing/2014/main" id="{53FDC076-837C-4042-9E37-A6AC77A2DA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7" name="Slide Number Placeholder 5">
            <a:extLst>
              <a:ext uri="{FF2B5EF4-FFF2-40B4-BE49-F238E27FC236}">
                <a16:creationId xmlns:a16="http://schemas.microsoft.com/office/drawing/2014/main" id="{FE53645C-5903-4266-A44E-8B2C581C1BC4}"/>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1" name="Graphic 10">
            <a:extLst>
              <a:ext uri="{FF2B5EF4-FFF2-40B4-BE49-F238E27FC236}">
                <a16:creationId xmlns:a16="http://schemas.microsoft.com/office/drawing/2014/main" id="{D3FC4CEE-7E9F-4DC5-A17F-42C2E1E638C0}"/>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37581" t="25341" r="30141" b="35938"/>
          <a:stretch/>
        </p:blipFill>
        <p:spPr>
          <a:xfrm>
            <a:off x="8276392" y="0"/>
            <a:ext cx="3915608" cy="4961744"/>
          </a:xfrm>
          <a:prstGeom prst="rect">
            <a:avLst/>
          </a:prstGeom>
        </p:spPr>
      </p:pic>
      <p:sp>
        <p:nvSpPr>
          <p:cNvPr id="14" name="Title 1">
            <a:extLst>
              <a:ext uri="{FF2B5EF4-FFF2-40B4-BE49-F238E27FC236}">
                <a16:creationId xmlns:a16="http://schemas.microsoft.com/office/drawing/2014/main" id="{BA32843F-401A-4A55-AEE1-4D4557B63DCE}"/>
              </a:ext>
            </a:extLst>
          </p:cNvPr>
          <p:cNvSpPr>
            <a:spLocks noGrp="1"/>
          </p:cNvSpPr>
          <p:nvPr>
            <p:ph type="title" hasCustomPrompt="1"/>
          </p:nvPr>
        </p:nvSpPr>
        <p:spPr>
          <a:xfrm>
            <a:off x="652463" y="346076"/>
            <a:ext cx="6582301"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F4FAA6B1-7B25-4D4E-8508-98EEEA1578B5}"/>
              </a:ext>
            </a:extLst>
          </p:cNvPr>
          <p:cNvSpPr>
            <a:spLocks noGrp="1"/>
          </p:cNvSpPr>
          <p:nvPr>
            <p:ph type="body" sz="quarter" idx="22" hasCustomPrompt="1"/>
          </p:nvPr>
        </p:nvSpPr>
        <p:spPr>
          <a:xfrm>
            <a:off x="652463" y="914400"/>
            <a:ext cx="6582301" cy="647700"/>
          </a:xfrm>
        </p:spPr>
        <p:txBody>
          <a:bodyPr vert="horz" lIns="91440" tIns="45720" rIns="91440" bIns="45720" rtlCol="0" anchor="t">
            <a:normAutofit/>
          </a:bodyPr>
          <a:lstStyle>
            <a:lvl1pPr>
              <a:defRPr lang="en-US" sz="1800" b="1" dirty="0"/>
            </a:lvl1pPr>
          </a:lstStyle>
          <a:p>
            <a:pPr marL="0" lvl="0" indent="0">
              <a:buNone/>
            </a:pPr>
            <a:r>
              <a:rPr lang="en-US" dirty="0"/>
              <a:t>Your Slide’s Sub-Title Goes Over Here.</a:t>
            </a:r>
          </a:p>
        </p:txBody>
      </p:sp>
    </p:spTree>
    <p:extLst>
      <p:ext uri="{BB962C8B-B14F-4D97-AF65-F5344CB8AC3E}">
        <p14:creationId xmlns:p14="http://schemas.microsoft.com/office/powerpoint/2010/main" val="30462894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Layou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Tree>
    <p:extLst>
      <p:ext uri="{BB962C8B-B14F-4D97-AF65-F5344CB8AC3E}">
        <p14:creationId xmlns:p14="http://schemas.microsoft.com/office/powerpoint/2010/main" val="428999118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Layout w/ Graphic">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F87FBEE5-9152-46D1-9C42-2825E033256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D8B151F8-D60A-4C05-9A88-440822FBEE57}"/>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4" name="Graphic 3">
            <a:extLst>
              <a:ext uri="{FF2B5EF4-FFF2-40B4-BE49-F238E27FC236}">
                <a16:creationId xmlns:a16="http://schemas.microsoft.com/office/drawing/2014/main" id="{8FA778D3-8282-48BD-9514-F6D86AF66A2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34720" r="38611" b="28728"/>
          <a:stretch/>
        </p:blipFill>
        <p:spPr>
          <a:xfrm>
            <a:off x="5302047" y="4077929"/>
            <a:ext cx="6889954" cy="2328551"/>
          </a:xfrm>
          <a:prstGeom prst="rect">
            <a:avLst/>
          </a:prstGeom>
        </p:spPr>
      </p:pic>
    </p:spTree>
    <p:extLst>
      <p:ext uri="{BB962C8B-B14F-4D97-AF65-F5344CB8AC3E}">
        <p14:creationId xmlns:p14="http://schemas.microsoft.com/office/powerpoint/2010/main" val="392472926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Black">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88EC491-1C24-B94A-9B63-4FBAD642BAE9}"/>
              </a:ext>
            </a:extLst>
          </p:cNvPr>
          <p:cNvSpPr>
            <a:spLocks noGrp="1"/>
          </p:cNvSpPr>
          <p:nvPr>
            <p:ph type="subTitle" idx="1" hasCustomPrompt="1"/>
          </p:nvPr>
        </p:nvSpPr>
        <p:spPr>
          <a:xfrm>
            <a:off x="2611553" y="4137077"/>
            <a:ext cx="6968896" cy="430887"/>
          </a:xfrm>
          <a:prstGeom prst="rect">
            <a:avLst/>
          </a:prstGeom>
        </p:spPr>
        <p:txBody>
          <a:bodyPr wrap="square">
            <a:spAutoFit/>
          </a:bodyPr>
          <a:lstStyle>
            <a:lvl1pPr marL="0" indent="0" algn="ctr">
              <a:lnSpc>
                <a:spcPct val="100000"/>
              </a:lnSpc>
              <a:buNone/>
              <a:defRPr sz="2200" cap="all" spc="440" baseline="0">
                <a:solidFill>
                  <a:schemeClr val="tx1"/>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5" name="Text Placeholder 4">
            <a:extLst>
              <a:ext uri="{FF2B5EF4-FFF2-40B4-BE49-F238E27FC236}">
                <a16:creationId xmlns:a16="http://schemas.microsoft.com/office/drawing/2014/main" id="{8BAEFE32-6500-6148-82F2-4CE1E691ACC1}"/>
              </a:ext>
            </a:extLst>
          </p:cNvPr>
          <p:cNvSpPr>
            <a:spLocks noGrp="1"/>
          </p:cNvSpPr>
          <p:nvPr>
            <p:ph type="body" sz="quarter" idx="10" hasCustomPrompt="1"/>
          </p:nvPr>
        </p:nvSpPr>
        <p:spPr>
          <a:xfrm>
            <a:off x="2611552" y="2460172"/>
            <a:ext cx="6968897" cy="1349602"/>
          </a:xfrm>
          <a:prstGeom prst="rect">
            <a:avLst/>
          </a:prstGeom>
        </p:spPr>
        <p:txBody>
          <a:bodyPr/>
          <a:lstStyle>
            <a:lvl1pPr marL="0" indent="0" algn="ctr">
              <a:lnSpc>
                <a:spcPct val="120000"/>
              </a:lnSpc>
              <a:buNone/>
              <a:defRPr sz="2200" b="0" i="0" spc="0" baseline="0">
                <a:latin typeface="Segoe UI" panose="020B0502040204020203" pitchFamily="34" charset="0"/>
                <a:cs typeface="Segoe UI" panose="020B0502040204020203" pitchFamily="34" charset="0"/>
              </a:defRPr>
            </a:lvl1pPr>
          </a:lstStyle>
          <a:p>
            <a:pPr lvl="0"/>
            <a:r>
              <a:rPr lang="en-US"/>
              <a:t>“Lorem ipsum dolor sit </a:t>
            </a:r>
            <a:r>
              <a:rPr lang="en-US" err="1"/>
              <a:t>amet</a:t>
            </a:r>
            <a:r>
              <a:rPr lang="en-US"/>
              <a:t>,</a:t>
            </a:r>
            <a:br>
              <a:rPr lang="en-US"/>
            </a:b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br>
              <a:rPr lang="en-US"/>
            </a:br>
            <a:r>
              <a:rPr lang="en-US" err="1"/>
              <a:t>incididunt</a:t>
            </a:r>
            <a:r>
              <a:rPr lang="en-US"/>
              <a:t> </a:t>
            </a:r>
            <a:r>
              <a:rPr lang="en-US" err="1"/>
              <a:t>ut</a:t>
            </a:r>
            <a:r>
              <a:rPr lang="en-US"/>
              <a:t> </a:t>
            </a:r>
            <a:r>
              <a:rPr lang="en-US" err="1"/>
              <a:t>labore</a:t>
            </a:r>
            <a:r>
              <a:rPr lang="en-US"/>
              <a:t> et dolore magna </a:t>
            </a:r>
            <a:r>
              <a:rPr lang="en-US" err="1"/>
              <a:t>aliqua</a:t>
            </a:r>
            <a:r>
              <a:rPr lang="en-US"/>
              <a:t>.” 22pt</a:t>
            </a:r>
          </a:p>
        </p:txBody>
      </p:sp>
      <p:grpSp>
        <p:nvGrpSpPr>
          <p:cNvPr id="6" name="Group 5">
            <a:extLst>
              <a:ext uri="{FF2B5EF4-FFF2-40B4-BE49-F238E27FC236}">
                <a16:creationId xmlns:a16="http://schemas.microsoft.com/office/drawing/2014/main" id="{C1B6FB3F-86B0-F24A-938A-BA5676A17EBB}"/>
              </a:ext>
            </a:extLst>
          </p:cNvPr>
          <p:cNvGrpSpPr/>
          <p:nvPr userDrawn="1"/>
        </p:nvGrpSpPr>
        <p:grpSpPr>
          <a:xfrm rot="5400000">
            <a:off x="10128268" y="2370357"/>
            <a:ext cx="6748141" cy="2227148"/>
            <a:chOff x="8206313" y="6182284"/>
            <a:chExt cx="12824005" cy="4231313"/>
          </a:xfrm>
        </p:grpSpPr>
        <p:pic>
          <p:nvPicPr>
            <p:cNvPr id="7" name="Image" descr="Image">
              <a:extLst>
                <a:ext uri="{FF2B5EF4-FFF2-40B4-BE49-F238E27FC236}">
                  <a16:creationId xmlns:a16="http://schemas.microsoft.com/office/drawing/2014/main" id="{283D4BED-A46C-904E-83B9-B9B92D512F77}"/>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8" name="R134 G97 B197…">
              <a:extLst>
                <a:ext uri="{FF2B5EF4-FFF2-40B4-BE49-F238E27FC236}">
                  <a16:creationId xmlns:a16="http://schemas.microsoft.com/office/drawing/2014/main" id="{AA8BD064-D5DF-1843-A453-FD6F500426EE}"/>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0" name="R59 G46 B88…">
              <a:extLst>
                <a:ext uri="{FF2B5EF4-FFF2-40B4-BE49-F238E27FC236}">
                  <a16:creationId xmlns:a16="http://schemas.microsoft.com/office/drawing/2014/main" id="{EA6A3093-C04F-2E47-9455-811BD8DDCF06}"/>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1" name="R213 G157 B255…">
              <a:extLst>
                <a:ext uri="{FF2B5EF4-FFF2-40B4-BE49-F238E27FC236}">
                  <a16:creationId xmlns:a16="http://schemas.microsoft.com/office/drawing/2014/main" id="{D0603156-7C79-0B4C-8409-6A14E8974898}"/>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2" name="R161 G133 B210…">
              <a:extLst>
                <a:ext uri="{FF2B5EF4-FFF2-40B4-BE49-F238E27FC236}">
                  <a16:creationId xmlns:a16="http://schemas.microsoft.com/office/drawing/2014/main" id="{287424CE-4273-9340-86EE-3370A10C95EF}"/>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3" name="R0 G120 B212…">
              <a:extLst>
                <a:ext uri="{FF2B5EF4-FFF2-40B4-BE49-F238E27FC236}">
                  <a16:creationId xmlns:a16="http://schemas.microsoft.com/office/drawing/2014/main" id="{437B39D9-C292-2449-908D-C180CDFDEBEE}"/>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4" name="R36 G58 B94…">
              <a:extLst>
                <a:ext uri="{FF2B5EF4-FFF2-40B4-BE49-F238E27FC236}">
                  <a16:creationId xmlns:a16="http://schemas.microsoft.com/office/drawing/2014/main" id="{B872BDC9-2C39-994A-840E-90F111A9AACD}"/>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5" name="R80 G230 B255…">
              <a:extLst>
                <a:ext uri="{FF2B5EF4-FFF2-40B4-BE49-F238E27FC236}">
                  <a16:creationId xmlns:a16="http://schemas.microsoft.com/office/drawing/2014/main" id="{84EF78B7-B61B-C34D-B710-FA636CCC17C3}"/>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6" name="R40 G167 B233…">
              <a:extLst>
                <a:ext uri="{FF2B5EF4-FFF2-40B4-BE49-F238E27FC236}">
                  <a16:creationId xmlns:a16="http://schemas.microsoft.com/office/drawing/2014/main" id="{50FAA26B-811E-2246-9CE3-6C7E763C0A66}"/>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17" name="R0 G133 B117   Hex #008575   C100 M15 Y60 K0   PMS 3285 C">
              <a:extLst>
                <a:ext uri="{FF2B5EF4-FFF2-40B4-BE49-F238E27FC236}">
                  <a16:creationId xmlns:a16="http://schemas.microsoft.com/office/drawing/2014/main" id="{12513E89-44C0-5040-AC07-96B414F9B275}"/>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18" name="R39 G75 B71   Hex #274b47…">
              <a:extLst>
                <a:ext uri="{FF2B5EF4-FFF2-40B4-BE49-F238E27FC236}">
                  <a16:creationId xmlns:a16="http://schemas.microsoft.com/office/drawing/2014/main" id="{ECECA43E-F361-E947-B9A6-8D0C6D47D77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19" name="R48 G229 B208…">
              <a:extLst>
                <a:ext uri="{FF2B5EF4-FFF2-40B4-BE49-F238E27FC236}">
                  <a16:creationId xmlns:a16="http://schemas.microsoft.com/office/drawing/2014/main" id="{727421A1-E37E-F14E-80BB-0D5C402D7600}"/>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0" name="R40 G194 B209…">
              <a:extLst>
                <a:ext uri="{FF2B5EF4-FFF2-40B4-BE49-F238E27FC236}">
                  <a16:creationId xmlns:a16="http://schemas.microsoft.com/office/drawing/2014/main" id="{37EE231A-51CE-024E-9CB4-CC8FA2217DD9}"/>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1" name="R16 G124 B16  Hex #107c10  C75 M0 Y100 K0   PMS 362 C">
              <a:extLst>
                <a:ext uri="{FF2B5EF4-FFF2-40B4-BE49-F238E27FC236}">
                  <a16:creationId xmlns:a16="http://schemas.microsoft.com/office/drawing/2014/main" id="{8314D691-744E-6A46-BEEC-11B5BB520BEB}"/>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2" name="R5 G75 B22   Hex #054b16…">
              <a:extLst>
                <a:ext uri="{FF2B5EF4-FFF2-40B4-BE49-F238E27FC236}">
                  <a16:creationId xmlns:a16="http://schemas.microsoft.com/office/drawing/2014/main" id="{3FB4E0BF-EDC8-534C-B6B6-C6101C26E669}"/>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3" name="R155 G240 B11…">
              <a:extLst>
                <a:ext uri="{FF2B5EF4-FFF2-40B4-BE49-F238E27FC236}">
                  <a16:creationId xmlns:a16="http://schemas.microsoft.com/office/drawing/2014/main" id="{C5630AE6-156F-E347-8BD6-948BA75E6474}"/>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4" name="R127 G186 B0…">
              <a:extLst>
                <a:ext uri="{FF2B5EF4-FFF2-40B4-BE49-F238E27FC236}">
                  <a16:creationId xmlns:a16="http://schemas.microsoft.com/office/drawing/2014/main" id="{255A1E7E-AF91-3045-A4AE-F9858A257672}"/>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5" name="R216 G59 B1…">
              <a:extLst>
                <a:ext uri="{FF2B5EF4-FFF2-40B4-BE49-F238E27FC236}">
                  <a16:creationId xmlns:a16="http://schemas.microsoft.com/office/drawing/2014/main" id="{53906A8F-930C-AB4C-A2E4-72FA1727FF32}"/>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6" name="R107 G41 B41…">
              <a:extLst>
                <a:ext uri="{FF2B5EF4-FFF2-40B4-BE49-F238E27FC236}">
                  <a16:creationId xmlns:a16="http://schemas.microsoft.com/office/drawing/2014/main" id="{9D3A9914-F684-3647-846B-A560A548A3BB}"/>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27" name="R255 G147 B73…">
              <a:extLst>
                <a:ext uri="{FF2B5EF4-FFF2-40B4-BE49-F238E27FC236}">
                  <a16:creationId xmlns:a16="http://schemas.microsoft.com/office/drawing/2014/main" id="{D3699238-9EA3-0742-A247-AA0905E926E1}"/>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8" name="R241 G101 B34…">
              <a:extLst>
                <a:ext uri="{FF2B5EF4-FFF2-40B4-BE49-F238E27FC236}">
                  <a16:creationId xmlns:a16="http://schemas.microsoft.com/office/drawing/2014/main" id="{2FA3FB3D-3CE9-0F49-AE9C-B7B03F8580AC}"/>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29" name="R255 G185 B0…">
              <a:extLst>
                <a:ext uri="{FF2B5EF4-FFF2-40B4-BE49-F238E27FC236}">
                  <a16:creationId xmlns:a16="http://schemas.microsoft.com/office/drawing/2014/main" id="{EB556B2B-8EF2-D94C-9B22-63EB5C57180E}"/>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0" name="R106 G75 B22…">
              <a:extLst>
                <a:ext uri="{FF2B5EF4-FFF2-40B4-BE49-F238E27FC236}">
                  <a16:creationId xmlns:a16="http://schemas.microsoft.com/office/drawing/2014/main" id="{7C5425CE-E4CC-AE46-A6A4-AC9D48322CEE}"/>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1" name="R254 G240 B0…">
              <a:extLst>
                <a:ext uri="{FF2B5EF4-FFF2-40B4-BE49-F238E27FC236}">
                  <a16:creationId xmlns:a16="http://schemas.microsoft.com/office/drawing/2014/main" id="{A761C67C-3535-4446-84F6-97297739F793}"/>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2" name="R254 G212 B0…">
              <a:extLst>
                <a:ext uri="{FF2B5EF4-FFF2-40B4-BE49-F238E27FC236}">
                  <a16:creationId xmlns:a16="http://schemas.microsoft.com/office/drawing/2014/main" id="{32CBD316-139C-D445-A34D-8B0C8F310CA6}"/>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3" name="Image" descr="Image">
              <a:extLst>
                <a:ext uri="{FF2B5EF4-FFF2-40B4-BE49-F238E27FC236}">
                  <a16:creationId xmlns:a16="http://schemas.microsoft.com/office/drawing/2014/main" id="{2273861A-65C8-AE4D-B420-3D441ECB9937}"/>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4" name="R242 G242 B242…">
              <a:extLst>
                <a:ext uri="{FF2B5EF4-FFF2-40B4-BE49-F238E27FC236}">
                  <a16:creationId xmlns:a16="http://schemas.microsoft.com/office/drawing/2014/main" id="{0A99623C-0664-AD42-8EE0-4B9975A379AB}"/>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5" name="R230 G230 B230…">
              <a:extLst>
                <a:ext uri="{FF2B5EF4-FFF2-40B4-BE49-F238E27FC236}">
                  <a16:creationId xmlns:a16="http://schemas.microsoft.com/office/drawing/2014/main" id="{1850ECE4-E22D-7B4B-9987-9A4D957F1D37}"/>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6" name="R210 G210 B210…">
              <a:extLst>
                <a:ext uri="{FF2B5EF4-FFF2-40B4-BE49-F238E27FC236}">
                  <a16:creationId xmlns:a16="http://schemas.microsoft.com/office/drawing/2014/main" id="{3650D9DE-5F16-8F4C-A39D-D99E083E2B9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7" name="R115 G115 B115…">
              <a:extLst>
                <a:ext uri="{FF2B5EF4-FFF2-40B4-BE49-F238E27FC236}">
                  <a16:creationId xmlns:a16="http://schemas.microsoft.com/office/drawing/2014/main" id="{3F4AD3A5-1D60-5946-969A-95BD8F45CC6F}"/>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38" name="R80 G80 B80…">
              <a:extLst>
                <a:ext uri="{FF2B5EF4-FFF2-40B4-BE49-F238E27FC236}">
                  <a16:creationId xmlns:a16="http://schemas.microsoft.com/office/drawing/2014/main" id="{E3CC6CD8-98EE-0842-BE06-00097DF0B4E5}"/>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39" name="R47 G47 B47…">
              <a:extLst>
                <a:ext uri="{FF2B5EF4-FFF2-40B4-BE49-F238E27FC236}">
                  <a16:creationId xmlns:a16="http://schemas.microsoft.com/office/drawing/2014/main" id="{433EC8C7-81B8-774B-9430-DBF85FC0F68D}"/>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0" name="R0 G0 B0…">
              <a:extLst>
                <a:ext uri="{FF2B5EF4-FFF2-40B4-BE49-F238E27FC236}">
                  <a16:creationId xmlns:a16="http://schemas.microsoft.com/office/drawing/2014/main" id="{61AD9472-9E98-2840-850E-217E1959E4DE}"/>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1" name="Primary">
              <a:extLst>
                <a:ext uri="{FF2B5EF4-FFF2-40B4-BE49-F238E27FC236}">
                  <a16:creationId xmlns:a16="http://schemas.microsoft.com/office/drawing/2014/main" id="{3F5C37D3-012C-6A4E-935C-8B7B1AEF0507}"/>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D3002086-8480-1E44-9E16-9EE0F4861015}"/>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3" name="Primary">
              <a:extLst>
                <a:ext uri="{FF2B5EF4-FFF2-40B4-BE49-F238E27FC236}">
                  <a16:creationId xmlns:a16="http://schemas.microsoft.com/office/drawing/2014/main" id="{AC8DCEF6-B773-C749-8C01-07E040291577}"/>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4" name="Secondary">
              <a:extLst>
                <a:ext uri="{FF2B5EF4-FFF2-40B4-BE49-F238E27FC236}">
                  <a16:creationId xmlns:a16="http://schemas.microsoft.com/office/drawing/2014/main" id="{A2D9EB29-1D3C-7C42-950D-320446EBD717}"/>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4250751627"/>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4048121" y="2019300"/>
            <a:ext cx="756429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Agenda</a:t>
            </a:r>
          </a:p>
        </p:txBody>
      </p:sp>
      <p:sp>
        <p:nvSpPr>
          <p:cNvPr id="50" name="Text Placeholder 6">
            <a:extLst>
              <a:ext uri="{FF2B5EF4-FFF2-40B4-BE49-F238E27FC236}">
                <a16:creationId xmlns:a16="http://schemas.microsoft.com/office/drawing/2014/main" id="{C6A1F9B0-9726-2C40-B822-434EDCAA2047}"/>
              </a:ext>
            </a:extLst>
          </p:cNvPr>
          <p:cNvSpPr>
            <a:spLocks noGrp="1"/>
          </p:cNvSpPr>
          <p:nvPr>
            <p:ph type="body" sz="quarter" idx="11" hasCustomPrompt="1"/>
          </p:nvPr>
        </p:nvSpPr>
        <p:spPr>
          <a:xfrm>
            <a:off x="594852" y="2019300"/>
            <a:ext cx="2832901"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000" b="1" spc="0" baseline="0">
                <a:solidFill>
                  <a:srgbClr val="2F2F2F"/>
                </a:solidFill>
                <a:latin typeface="Segoe UI" panose="020B0502040204020203" pitchFamily="34" charset="0"/>
                <a:cs typeface="Segoe UI" panose="020B0502040204020203" pitchFamily="34" charset="0"/>
              </a:defRPr>
            </a:lvl1pPr>
          </a:lstStyle>
          <a:p>
            <a:pPr lvl="0"/>
            <a:r>
              <a:rPr lang="en-US"/>
              <a:t>Agenda item 1</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2</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3</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a:t>Agenda item 4</a:t>
            </a:r>
          </a:p>
          <a:p>
            <a:pPr lvl="0"/>
            <a:endParaRPr lang="en-US"/>
          </a:p>
        </p:txBody>
      </p:sp>
      <p:cxnSp>
        <p:nvCxnSpPr>
          <p:cNvPr id="3" name="Straight Connector 2">
            <a:extLst>
              <a:ext uri="{FF2B5EF4-FFF2-40B4-BE49-F238E27FC236}">
                <a16:creationId xmlns:a16="http://schemas.microsoft.com/office/drawing/2014/main" id="{77219F2E-E5C2-F54D-867F-9DA413FD9B1D}"/>
              </a:ext>
            </a:extLst>
          </p:cNvPr>
          <p:cNvCxnSpPr/>
          <p:nvPr userDrawn="1"/>
        </p:nvCxnSpPr>
        <p:spPr>
          <a:xfrm>
            <a:off x="588416" y="1391478"/>
            <a:ext cx="11023996" cy="0"/>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618841001"/>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ransition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9673E9E-2DD5-446F-8A51-F8B9C75B514B}"/>
              </a:ext>
            </a:extLst>
          </p:cNvPr>
          <p:cNvSpPr/>
          <p:nvPr userDrawn="1"/>
        </p:nvSpPr>
        <p:spPr>
          <a:xfrm>
            <a:off x="0" y="4069976"/>
            <a:ext cx="12192000" cy="27880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B8723E3F-4C8D-4F48-8F99-5C8D909DB035}"/>
              </a:ext>
            </a:extLst>
          </p:cNvPr>
          <p:cNvSpPr/>
          <p:nvPr/>
        </p:nvSpPr>
        <p:spPr>
          <a:xfrm>
            <a:off x="651434" y="0"/>
            <a:ext cx="5450541"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C3AF0BE8-B7E9-4580-AD39-7E0A9438C29F}"/>
              </a:ext>
            </a:extLst>
          </p:cNvPr>
          <p:cNvCxnSpPr>
            <a:cxnSpLocks/>
          </p:cNvCxnSpPr>
          <p:nvPr/>
        </p:nvCxnSpPr>
        <p:spPr>
          <a:xfrm>
            <a:off x="1485153" y="5199529"/>
            <a:ext cx="38040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 Placeholder 79">
            <a:extLst>
              <a:ext uri="{FF2B5EF4-FFF2-40B4-BE49-F238E27FC236}">
                <a16:creationId xmlns:a16="http://schemas.microsoft.com/office/drawing/2014/main" id="{E8A0FB13-98B4-4F52-92E3-48FAD7819F39}"/>
              </a:ext>
            </a:extLst>
          </p:cNvPr>
          <p:cNvSpPr>
            <a:spLocks noGrp="1"/>
          </p:cNvSpPr>
          <p:nvPr>
            <p:ph type="body" sz="quarter" idx="10" hasCustomPrompt="1"/>
          </p:nvPr>
        </p:nvSpPr>
        <p:spPr>
          <a:xfrm>
            <a:off x="3280756" y="309563"/>
            <a:ext cx="2377094" cy="2600325"/>
          </a:xfrm>
        </p:spPr>
        <p:txBody>
          <a:bodyPr>
            <a:noAutofit/>
          </a:bodyPr>
          <a:lstStyle>
            <a:lvl1pPr marL="0" indent="0" algn="r">
              <a:lnSpc>
                <a:spcPct val="90000"/>
              </a:lnSpc>
              <a:buNone/>
              <a:defRPr sz="20000">
                <a:solidFill>
                  <a:schemeClr val="tx2"/>
                </a:solidFill>
                <a:latin typeface="+mj-lt"/>
              </a:defRPr>
            </a:lvl1pPr>
          </a:lstStyle>
          <a:p>
            <a:pPr lvl="0"/>
            <a:r>
              <a:rPr lang="en-US" dirty="0"/>
              <a:t>#</a:t>
            </a:r>
          </a:p>
        </p:txBody>
      </p:sp>
      <p:pic>
        <p:nvPicPr>
          <p:cNvPr id="75" name="Graphic 74">
            <a:extLst>
              <a:ext uri="{FF2B5EF4-FFF2-40B4-BE49-F238E27FC236}">
                <a16:creationId xmlns:a16="http://schemas.microsoft.com/office/drawing/2014/main" id="{CAEFEFA3-9109-497A-BB7D-BC6FA8993BF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094" t="32894" r="35086" b="18903"/>
          <a:stretch/>
        </p:blipFill>
        <p:spPr>
          <a:xfrm flipH="1">
            <a:off x="0" y="0"/>
            <a:ext cx="4059836" cy="5191265"/>
          </a:xfrm>
          <a:prstGeom prst="rect">
            <a:avLst/>
          </a:prstGeom>
        </p:spPr>
      </p:pic>
      <p:sp>
        <p:nvSpPr>
          <p:cNvPr id="2" name="Title 1">
            <a:extLst>
              <a:ext uri="{FF2B5EF4-FFF2-40B4-BE49-F238E27FC236}">
                <a16:creationId xmlns:a16="http://schemas.microsoft.com/office/drawing/2014/main" id="{88450C5A-670C-489B-BA6F-B90AFAA7C80B}"/>
              </a:ext>
            </a:extLst>
          </p:cNvPr>
          <p:cNvSpPr>
            <a:spLocks noGrp="1"/>
          </p:cNvSpPr>
          <p:nvPr>
            <p:ph type="ctrTitle" hasCustomPrompt="1"/>
          </p:nvPr>
        </p:nvSpPr>
        <p:spPr>
          <a:xfrm>
            <a:off x="1387812" y="1476188"/>
            <a:ext cx="3921249" cy="3439389"/>
          </a:xfrm>
        </p:spPr>
        <p:txBody>
          <a:bodyPr anchor="b">
            <a:normAutofit/>
          </a:bodyPr>
          <a:lstStyle>
            <a:lvl1pPr algn="l">
              <a:defRPr sz="4000">
                <a:solidFill>
                  <a:schemeClr val="tx1"/>
                </a:solidFill>
              </a:defRPr>
            </a:lvl1pPr>
          </a:lstStyle>
          <a:p>
            <a:r>
              <a:rPr lang="en-US" dirty="0"/>
              <a:t>Your Transition’s Title Goes Here</a:t>
            </a:r>
          </a:p>
        </p:txBody>
      </p:sp>
      <p:sp>
        <p:nvSpPr>
          <p:cNvPr id="12" name="Subtitle 2">
            <a:extLst>
              <a:ext uri="{FF2B5EF4-FFF2-40B4-BE49-F238E27FC236}">
                <a16:creationId xmlns:a16="http://schemas.microsoft.com/office/drawing/2014/main" id="{22EAD3F4-901E-4BFA-9745-D004B2496AB3}"/>
              </a:ext>
            </a:extLst>
          </p:cNvPr>
          <p:cNvSpPr>
            <a:spLocks noGrp="1"/>
          </p:cNvSpPr>
          <p:nvPr>
            <p:ph type="subTitle" idx="1" hasCustomPrompt="1"/>
          </p:nvPr>
        </p:nvSpPr>
        <p:spPr>
          <a:xfrm>
            <a:off x="1387813" y="5432612"/>
            <a:ext cx="3937874" cy="649590"/>
          </a:xfrm>
        </p:spPr>
        <p:txBody>
          <a:bodyPr>
            <a:normAutofit/>
          </a:bodyPr>
          <a:lstStyle>
            <a:lvl1pPr marL="0" indent="0" algn="l">
              <a:buNone/>
              <a:defRPr sz="1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Transition’s Sub-Title Goes Over Here</a:t>
            </a:r>
          </a:p>
        </p:txBody>
      </p:sp>
      <p:sp>
        <p:nvSpPr>
          <p:cNvPr id="18" name="Oval 17">
            <a:extLst>
              <a:ext uri="{FF2B5EF4-FFF2-40B4-BE49-F238E27FC236}">
                <a16:creationId xmlns:a16="http://schemas.microsoft.com/office/drawing/2014/main" id="{48657EE8-182B-4395-AA8F-C6F1FF84BE90}"/>
              </a:ext>
            </a:extLst>
          </p:cNvPr>
          <p:cNvSpPr/>
          <p:nvPr userDrawn="1"/>
        </p:nvSpPr>
        <p:spPr>
          <a:xfrm>
            <a:off x="505508" y="2824163"/>
            <a:ext cx="85725" cy="85725"/>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6D1453A1-D7E0-4478-8984-3E57F4B967A3}"/>
              </a:ext>
            </a:extLst>
          </p:cNvPr>
          <p:cNvSpPr/>
          <p:nvPr userDrawn="1"/>
        </p:nvSpPr>
        <p:spPr>
          <a:xfrm>
            <a:off x="1844947" y="1913840"/>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22FB3F0-0C42-47BD-AACD-D873AC070264}"/>
              </a:ext>
            </a:extLst>
          </p:cNvPr>
          <p:cNvSpPr/>
          <p:nvPr userDrawn="1"/>
        </p:nvSpPr>
        <p:spPr>
          <a:xfrm>
            <a:off x="2331942" y="723861"/>
            <a:ext cx="77932" cy="77932"/>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7E71397-8468-4CDD-8725-00C82BEE7867}"/>
              </a:ext>
            </a:extLst>
          </p:cNvPr>
          <p:cNvSpPr/>
          <p:nvPr userDrawn="1"/>
        </p:nvSpPr>
        <p:spPr>
          <a:xfrm>
            <a:off x="925785" y="189815"/>
            <a:ext cx="70847" cy="70847"/>
          </a:xfrm>
          <a:prstGeom prst="ellipse">
            <a:avLst/>
          </a:prstGeom>
          <a:solidFill>
            <a:srgbClr val="0358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Graphic 46">
            <a:extLst>
              <a:ext uri="{FF2B5EF4-FFF2-40B4-BE49-F238E27FC236}">
                <a16:creationId xmlns:a16="http://schemas.microsoft.com/office/drawing/2014/main" id="{B1150920-FC19-4DED-A60E-C5BC0796BD4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4720" r="38611" b="21640"/>
          <a:stretch/>
        </p:blipFill>
        <p:spPr>
          <a:xfrm>
            <a:off x="5302047" y="4077929"/>
            <a:ext cx="6889954" cy="2780072"/>
          </a:xfrm>
          <a:prstGeom prst="rect">
            <a:avLst/>
          </a:prstGeom>
        </p:spPr>
      </p:pic>
      <p:pic>
        <p:nvPicPr>
          <p:cNvPr id="16" name="Picture 15">
            <a:extLst>
              <a:ext uri="{FF2B5EF4-FFF2-40B4-BE49-F238E27FC236}">
                <a16:creationId xmlns:a16="http://schemas.microsoft.com/office/drawing/2014/main" id="{DF6BCF5D-91DA-47A1-8C56-D93162A2537E}"/>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a:xfrm>
            <a:off x="9484769" y="309563"/>
            <a:ext cx="2111175" cy="411679"/>
          </a:xfrm>
          <a:prstGeom prst="rect">
            <a:avLst/>
          </a:prstGeom>
        </p:spPr>
      </p:pic>
    </p:spTree>
    <p:extLst>
      <p:ext uri="{BB962C8B-B14F-4D97-AF65-F5344CB8AC3E}">
        <p14:creationId xmlns:p14="http://schemas.microsoft.com/office/powerpoint/2010/main" val="1273307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reserve="1">
  <p:cSld name="Blank">
    <p:bg>
      <p:bgPr>
        <a:solidFill>
          <a:srgbClr val="F2F2F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29ABB5-4F33-B04C-AFF0-3805612717CB}"/>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4" name="Group 3">
            <a:extLst>
              <a:ext uri="{FF2B5EF4-FFF2-40B4-BE49-F238E27FC236}">
                <a16:creationId xmlns:a16="http://schemas.microsoft.com/office/drawing/2014/main" id="{A441B92B-640D-1E4D-8223-3E513D16942B}"/>
              </a:ext>
            </a:extLst>
          </p:cNvPr>
          <p:cNvGrpSpPr/>
          <p:nvPr userDrawn="1"/>
        </p:nvGrpSpPr>
        <p:grpSpPr>
          <a:xfrm rot="5400000">
            <a:off x="10128268" y="2370357"/>
            <a:ext cx="6748141" cy="2227148"/>
            <a:chOff x="8206313" y="6182284"/>
            <a:chExt cx="12824005" cy="4231313"/>
          </a:xfrm>
        </p:grpSpPr>
        <p:pic>
          <p:nvPicPr>
            <p:cNvPr id="5" name="Image" descr="Image">
              <a:extLst>
                <a:ext uri="{FF2B5EF4-FFF2-40B4-BE49-F238E27FC236}">
                  <a16:creationId xmlns:a16="http://schemas.microsoft.com/office/drawing/2014/main" id="{E44188F6-9A00-9D4D-BC40-4376F3DD1A85}"/>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6" name="R134 G97 B197…">
              <a:extLst>
                <a:ext uri="{FF2B5EF4-FFF2-40B4-BE49-F238E27FC236}">
                  <a16:creationId xmlns:a16="http://schemas.microsoft.com/office/drawing/2014/main" id="{DFC3007F-3588-9D43-A360-DC86C3FACEAD}"/>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7" name="R59 G46 B88…">
              <a:extLst>
                <a:ext uri="{FF2B5EF4-FFF2-40B4-BE49-F238E27FC236}">
                  <a16:creationId xmlns:a16="http://schemas.microsoft.com/office/drawing/2014/main" id="{5FB5AB3C-2F67-9B4F-ABDF-FD740A2264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8" name="R213 G157 B255…">
              <a:extLst>
                <a:ext uri="{FF2B5EF4-FFF2-40B4-BE49-F238E27FC236}">
                  <a16:creationId xmlns:a16="http://schemas.microsoft.com/office/drawing/2014/main" id="{73F0DA44-B96D-6E45-A170-11844A1361FD}"/>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0" name="R161 G133 B210…">
              <a:extLst>
                <a:ext uri="{FF2B5EF4-FFF2-40B4-BE49-F238E27FC236}">
                  <a16:creationId xmlns:a16="http://schemas.microsoft.com/office/drawing/2014/main" id="{B4026D13-5298-2946-8040-74FCAFFCA199}"/>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1" name="R0 G120 B212…">
              <a:extLst>
                <a:ext uri="{FF2B5EF4-FFF2-40B4-BE49-F238E27FC236}">
                  <a16:creationId xmlns:a16="http://schemas.microsoft.com/office/drawing/2014/main" id="{2FEA6EB9-1860-244B-9897-AA5B6FDB4D31}"/>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2" name="R36 G58 B94…">
              <a:extLst>
                <a:ext uri="{FF2B5EF4-FFF2-40B4-BE49-F238E27FC236}">
                  <a16:creationId xmlns:a16="http://schemas.microsoft.com/office/drawing/2014/main" id="{12BD0209-1457-F249-83CC-7155A757C2A7}"/>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3" name="R80 G230 B255…">
              <a:extLst>
                <a:ext uri="{FF2B5EF4-FFF2-40B4-BE49-F238E27FC236}">
                  <a16:creationId xmlns:a16="http://schemas.microsoft.com/office/drawing/2014/main" id="{9E8407FE-D45E-1F4A-8227-7BE2DB23D6EF}"/>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4" name="R40 G167 B233…">
              <a:extLst>
                <a:ext uri="{FF2B5EF4-FFF2-40B4-BE49-F238E27FC236}">
                  <a16:creationId xmlns:a16="http://schemas.microsoft.com/office/drawing/2014/main" id="{E229A4C4-BE9D-0F47-9E21-5CF3345767AB}"/>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15" name="R0 G133 B117   Hex #008575   C100 M15 Y60 K0   PMS 3285 C">
              <a:extLst>
                <a:ext uri="{FF2B5EF4-FFF2-40B4-BE49-F238E27FC236}">
                  <a16:creationId xmlns:a16="http://schemas.microsoft.com/office/drawing/2014/main" id="{D44177AA-FEE3-6241-A3EE-9414C4CED4C1}"/>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16" name="R39 G75 B71   Hex #274b47…">
              <a:extLst>
                <a:ext uri="{FF2B5EF4-FFF2-40B4-BE49-F238E27FC236}">
                  <a16:creationId xmlns:a16="http://schemas.microsoft.com/office/drawing/2014/main" id="{0B5EE5C3-6A13-0548-8D66-6FD18D9AF523}"/>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17" name="R48 G229 B208…">
              <a:extLst>
                <a:ext uri="{FF2B5EF4-FFF2-40B4-BE49-F238E27FC236}">
                  <a16:creationId xmlns:a16="http://schemas.microsoft.com/office/drawing/2014/main" id="{C6388E27-AB2E-0343-86F1-36B8EAFF3D4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18" name="R40 G194 B209…">
              <a:extLst>
                <a:ext uri="{FF2B5EF4-FFF2-40B4-BE49-F238E27FC236}">
                  <a16:creationId xmlns:a16="http://schemas.microsoft.com/office/drawing/2014/main" id="{F219F6F1-D84F-684E-AB72-030E4A0AC4DF}"/>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19" name="R16 G124 B16  Hex #107c10  C75 M0 Y100 K0   PMS 362 C">
              <a:extLst>
                <a:ext uri="{FF2B5EF4-FFF2-40B4-BE49-F238E27FC236}">
                  <a16:creationId xmlns:a16="http://schemas.microsoft.com/office/drawing/2014/main" id="{BF17FAA6-BDB6-BC4D-912B-90516EE6FEC1}"/>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0" name="R5 G75 B22   Hex #054b16…">
              <a:extLst>
                <a:ext uri="{FF2B5EF4-FFF2-40B4-BE49-F238E27FC236}">
                  <a16:creationId xmlns:a16="http://schemas.microsoft.com/office/drawing/2014/main" id="{0BBE1C91-D002-1644-AD23-4684A805EFE7}"/>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1" name="R155 G240 B11…">
              <a:extLst>
                <a:ext uri="{FF2B5EF4-FFF2-40B4-BE49-F238E27FC236}">
                  <a16:creationId xmlns:a16="http://schemas.microsoft.com/office/drawing/2014/main" id="{8D369F68-8235-3740-A6CB-D38E711462F5}"/>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2" name="R127 G186 B0…">
              <a:extLst>
                <a:ext uri="{FF2B5EF4-FFF2-40B4-BE49-F238E27FC236}">
                  <a16:creationId xmlns:a16="http://schemas.microsoft.com/office/drawing/2014/main" id="{18A141F0-67EC-CE48-8101-E8BA9B6132D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3" name="R216 G59 B1…">
              <a:extLst>
                <a:ext uri="{FF2B5EF4-FFF2-40B4-BE49-F238E27FC236}">
                  <a16:creationId xmlns:a16="http://schemas.microsoft.com/office/drawing/2014/main" id="{3EEE95DC-3BF8-8743-9244-96CD7DFEE375}"/>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4" name="R107 G41 B41…">
              <a:extLst>
                <a:ext uri="{FF2B5EF4-FFF2-40B4-BE49-F238E27FC236}">
                  <a16:creationId xmlns:a16="http://schemas.microsoft.com/office/drawing/2014/main" id="{D1ECA49C-DD08-EF48-A757-F09DEDA4B3D4}"/>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25" name="R255 G147 B73…">
              <a:extLst>
                <a:ext uri="{FF2B5EF4-FFF2-40B4-BE49-F238E27FC236}">
                  <a16:creationId xmlns:a16="http://schemas.microsoft.com/office/drawing/2014/main" id="{C2EF966E-253F-D140-A67B-C7B7E6C91733}"/>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26" name="R241 G101 B34…">
              <a:extLst>
                <a:ext uri="{FF2B5EF4-FFF2-40B4-BE49-F238E27FC236}">
                  <a16:creationId xmlns:a16="http://schemas.microsoft.com/office/drawing/2014/main" id="{F60DCB26-402B-D04C-948F-DE481322171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27" name="R255 G185 B0…">
              <a:extLst>
                <a:ext uri="{FF2B5EF4-FFF2-40B4-BE49-F238E27FC236}">
                  <a16:creationId xmlns:a16="http://schemas.microsoft.com/office/drawing/2014/main" id="{FD7B5561-D5B3-C942-9970-CA280F6C81C4}"/>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28" name="R106 G75 B22…">
              <a:extLst>
                <a:ext uri="{FF2B5EF4-FFF2-40B4-BE49-F238E27FC236}">
                  <a16:creationId xmlns:a16="http://schemas.microsoft.com/office/drawing/2014/main" id="{EA71BF1F-612B-D944-B2AC-6FA71CD5995D}"/>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29" name="R254 G240 B0…">
              <a:extLst>
                <a:ext uri="{FF2B5EF4-FFF2-40B4-BE49-F238E27FC236}">
                  <a16:creationId xmlns:a16="http://schemas.microsoft.com/office/drawing/2014/main" id="{8D4E9CC4-5777-0945-B7E1-C13AA280B1FF}"/>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0" name="R254 G212 B0…">
              <a:extLst>
                <a:ext uri="{FF2B5EF4-FFF2-40B4-BE49-F238E27FC236}">
                  <a16:creationId xmlns:a16="http://schemas.microsoft.com/office/drawing/2014/main" id="{1B023192-B330-3C4A-9210-32EBB85FBE0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1" name="Image" descr="Image">
              <a:extLst>
                <a:ext uri="{FF2B5EF4-FFF2-40B4-BE49-F238E27FC236}">
                  <a16:creationId xmlns:a16="http://schemas.microsoft.com/office/drawing/2014/main" id="{5720E2F2-B39E-D543-A24C-26FD0765087E}"/>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2" name="R242 G242 B242…">
              <a:extLst>
                <a:ext uri="{FF2B5EF4-FFF2-40B4-BE49-F238E27FC236}">
                  <a16:creationId xmlns:a16="http://schemas.microsoft.com/office/drawing/2014/main" id="{E0625094-1C8F-EF49-8192-8620088F4330}"/>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3" name="R230 G230 B230…">
              <a:extLst>
                <a:ext uri="{FF2B5EF4-FFF2-40B4-BE49-F238E27FC236}">
                  <a16:creationId xmlns:a16="http://schemas.microsoft.com/office/drawing/2014/main" id="{F82EB461-03B4-394E-80AB-C91B99420037}"/>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4" name="R210 G210 B210…">
              <a:extLst>
                <a:ext uri="{FF2B5EF4-FFF2-40B4-BE49-F238E27FC236}">
                  <a16:creationId xmlns:a16="http://schemas.microsoft.com/office/drawing/2014/main" id="{9470BBE0-8B89-494A-B521-368BA969C1D5}"/>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35" name="R115 G115 B115…">
              <a:extLst>
                <a:ext uri="{FF2B5EF4-FFF2-40B4-BE49-F238E27FC236}">
                  <a16:creationId xmlns:a16="http://schemas.microsoft.com/office/drawing/2014/main" id="{3FCFD05B-8721-764B-A618-EC896F80ECAF}"/>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36" name="R80 G80 B80…">
              <a:extLst>
                <a:ext uri="{FF2B5EF4-FFF2-40B4-BE49-F238E27FC236}">
                  <a16:creationId xmlns:a16="http://schemas.microsoft.com/office/drawing/2014/main" id="{F4833C41-1B8D-9C49-B5DE-4CC8E79A4971}"/>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37" name="R47 G47 B47…">
              <a:extLst>
                <a:ext uri="{FF2B5EF4-FFF2-40B4-BE49-F238E27FC236}">
                  <a16:creationId xmlns:a16="http://schemas.microsoft.com/office/drawing/2014/main" id="{0FBE3A4F-20F7-4049-9215-EB2EC0E60963}"/>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38" name="R0 G0 B0…">
              <a:extLst>
                <a:ext uri="{FF2B5EF4-FFF2-40B4-BE49-F238E27FC236}">
                  <a16:creationId xmlns:a16="http://schemas.microsoft.com/office/drawing/2014/main" id="{2ADE1AE9-0BC1-DF42-A655-C6E581B865C3}"/>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39" name="Primary">
              <a:extLst>
                <a:ext uri="{FF2B5EF4-FFF2-40B4-BE49-F238E27FC236}">
                  <a16:creationId xmlns:a16="http://schemas.microsoft.com/office/drawing/2014/main" id="{C972B520-2845-D648-A744-0A5E6D2E0368}"/>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0" name="Secondary">
              <a:extLst>
                <a:ext uri="{FF2B5EF4-FFF2-40B4-BE49-F238E27FC236}">
                  <a16:creationId xmlns:a16="http://schemas.microsoft.com/office/drawing/2014/main" id="{AADE4F1F-3EDA-8E46-BB16-FAD3534012B4}"/>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1" name="Primary">
              <a:extLst>
                <a:ext uri="{FF2B5EF4-FFF2-40B4-BE49-F238E27FC236}">
                  <a16:creationId xmlns:a16="http://schemas.microsoft.com/office/drawing/2014/main" id="{B1888F3B-F42D-044A-BC01-C22A9CBBC329}"/>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2" name="Secondary">
              <a:extLst>
                <a:ext uri="{FF2B5EF4-FFF2-40B4-BE49-F238E27FC236}">
                  <a16:creationId xmlns:a16="http://schemas.microsoft.com/office/drawing/2014/main" id="{A484FC6A-40AE-C34E-9C4A-852A57731C21}"/>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3485628402"/>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ex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a:t>
            </a:r>
          </a:p>
        </p:txBody>
      </p:sp>
    </p:spTree>
    <p:extLst>
      <p:ext uri="{BB962C8B-B14F-4D97-AF65-F5344CB8AC3E}">
        <p14:creationId xmlns:p14="http://schemas.microsoft.com/office/powerpoint/2010/main" val="1503352146"/>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ntent Blank">
    <p:bg>
      <p:bgPr>
        <a:solidFill>
          <a:srgbClr val="F2F2F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2"/>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3"/>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54" name="Text Placeholder 6">
            <a:extLst>
              <a:ext uri="{FF2B5EF4-FFF2-40B4-BE49-F238E27FC236}">
                <a16:creationId xmlns:a16="http://schemas.microsoft.com/office/drawing/2014/main" id="{ADB99532-164D-AB4E-B3EA-5D5727D00742}"/>
              </a:ext>
            </a:extLst>
          </p:cNvPr>
          <p:cNvSpPr>
            <a:spLocks noGrp="1"/>
          </p:cNvSpPr>
          <p:nvPr>
            <p:ph type="body" sz="quarter" idx="10" hasCustomPrompt="1"/>
          </p:nvPr>
        </p:nvSpPr>
        <p:spPr>
          <a:xfrm>
            <a:off x="574245" y="2019300"/>
            <a:ext cx="11038167" cy="3381756"/>
          </a:xfrm>
          <a:prstGeom prst="rect">
            <a:avLst/>
          </a:prstGeom>
        </p:spPr>
        <p:txBody>
          <a:bodyPr/>
          <a:lstStyle>
            <a:lvl1pPr marL="0" marR="0" indent="0" algn="l" defTabSz="457109" rtl="0" eaLnBrk="1" fontAlgn="auto" latinLnBrk="0" hangingPunct="1">
              <a:lnSpc>
                <a:spcPct val="100000"/>
              </a:lnSpc>
              <a:spcBef>
                <a:spcPts val="0"/>
              </a:spcBef>
              <a:spcAft>
                <a:spcPts val="0"/>
              </a:spcAft>
              <a:buClrTx/>
              <a:buSzTx/>
              <a:buFont typeface="Arial" panose="020B0604020202020204" pitchFamily="34" charset="0"/>
              <a:buNone/>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Body copy, 20-24pt</a:t>
            </a:r>
          </a:p>
          <a:p>
            <a:pPr lvl="0"/>
            <a:endParaRPr lang="en-US"/>
          </a:p>
        </p:txBody>
      </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Basic text (no background)</a:t>
            </a:r>
          </a:p>
        </p:txBody>
      </p:sp>
    </p:spTree>
    <p:extLst>
      <p:ext uri="{BB962C8B-B14F-4D97-AF65-F5344CB8AC3E}">
        <p14:creationId xmlns:p14="http://schemas.microsoft.com/office/powerpoint/2010/main" val="745379114"/>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0"/>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a:t>
            </a:r>
          </a:p>
        </p:txBody>
      </p:sp>
      <p:sp>
        <p:nvSpPr>
          <p:cNvPr id="50" name="Text Placeholder 6">
            <a:extLst>
              <a:ext uri="{FF2B5EF4-FFF2-40B4-BE49-F238E27FC236}">
                <a16:creationId xmlns:a16="http://schemas.microsoft.com/office/drawing/2014/main" id="{F02C43B8-DD0F-C048-9F6E-784256D487F9}"/>
              </a:ext>
            </a:extLst>
          </p:cNvPr>
          <p:cNvSpPr>
            <a:spLocks noGrp="1"/>
          </p:cNvSpPr>
          <p:nvPr>
            <p:ph type="body" sz="quarter" idx="10" hasCustomPrompt="1"/>
          </p:nvPr>
        </p:nvSpPr>
        <p:spPr>
          <a:xfrm>
            <a:off x="574245" y="2019300"/>
            <a:ext cx="11038167"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Bulleted list, 20-24pt</a:t>
            </a:r>
          </a:p>
          <a:p>
            <a:pPr lvl="0"/>
            <a:r>
              <a:rPr lang="en-US"/>
              <a:t>Bulleted list, 20-24pt</a:t>
            </a:r>
          </a:p>
          <a:p>
            <a:pPr lvl="0"/>
            <a:r>
              <a:rPr lang="en-US"/>
              <a:t>Bulleted list, 20-24pt</a:t>
            </a:r>
          </a:p>
          <a:p>
            <a:pPr lvl="0"/>
            <a:endParaRPr lang="en-US"/>
          </a:p>
        </p:txBody>
      </p:sp>
    </p:spTree>
    <p:extLst>
      <p:ext uri="{BB962C8B-B14F-4D97-AF65-F5344CB8AC3E}">
        <p14:creationId xmlns:p14="http://schemas.microsoft.com/office/powerpoint/2010/main" val="320823062"/>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Comparison</a:t>
            </a:r>
          </a:p>
        </p:txBody>
      </p:sp>
      <p:sp>
        <p:nvSpPr>
          <p:cNvPr id="56" name="Text Placeholder 6">
            <a:extLst>
              <a:ext uri="{FF2B5EF4-FFF2-40B4-BE49-F238E27FC236}">
                <a16:creationId xmlns:a16="http://schemas.microsoft.com/office/drawing/2014/main" id="{B9BA9784-2126-1848-8E03-4E7CF943C78F}"/>
              </a:ext>
            </a:extLst>
          </p:cNvPr>
          <p:cNvSpPr>
            <a:spLocks noGrp="1"/>
          </p:cNvSpPr>
          <p:nvPr>
            <p:ph type="body" sz="quarter" idx="11" hasCustomPrompt="1"/>
          </p:nvPr>
        </p:nvSpPr>
        <p:spPr>
          <a:xfrm>
            <a:off x="59485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1</a:t>
            </a:r>
          </a:p>
        </p:txBody>
      </p:sp>
      <p:sp>
        <p:nvSpPr>
          <p:cNvPr id="57" name="Text Placeholder 6">
            <a:extLst>
              <a:ext uri="{FF2B5EF4-FFF2-40B4-BE49-F238E27FC236}">
                <a16:creationId xmlns:a16="http://schemas.microsoft.com/office/drawing/2014/main" id="{329F1A02-E026-D042-A41E-F73797D633C7}"/>
              </a:ext>
            </a:extLst>
          </p:cNvPr>
          <p:cNvSpPr>
            <a:spLocks noGrp="1"/>
          </p:cNvSpPr>
          <p:nvPr>
            <p:ph type="body" sz="quarter" idx="10" hasCustomPrompt="1"/>
          </p:nvPr>
        </p:nvSpPr>
        <p:spPr>
          <a:xfrm>
            <a:off x="599622"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sp>
        <p:nvSpPr>
          <p:cNvPr id="58" name="Text Placeholder 6">
            <a:extLst>
              <a:ext uri="{FF2B5EF4-FFF2-40B4-BE49-F238E27FC236}">
                <a16:creationId xmlns:a16="http://schemas.microsoft.com/office/drawing/2014/main" id="{34192514-DB65-A841-ACF2-B1B1EF984D6E}"/>
              </a:ext>
            </a:extLst>
          </p:cNvPr>
          <p:cNvSpPr>
            <a:spLocks noGrp="1"/>
          </p:cNvSpPr>
          <p:nvPr>
            <p:ph type="body" sz="quarter" idx="12" hasCustomPrompt="1"/>
          </p:nvPr>
        </p:nvSpPr>
        <p:spPr>
          <a:xfrm>
            <a:off x="6626162" y="1929473"/>
            <a:ext cx="4884537" cy="424261"/>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2800" b="0" spc="0" baseline="0">
                <a:solidFill>
                  <a:srgbClr val="0478D4"/>
                </a:solidFill>
                <a:latin typeface="+mn-lt"/>
                <a:cs typeface="Segoe UI" panose="020B0502040204020203" pitchFamily="34" charset="0"/>
              </a:defRPr>
            </a:lvl1pPr>
          </a:lstStyle>
          <a:p>
            <a:r>
              <a:rPr lang="en-US" b="1">
                <a:solidFill>
                  <a:srgbClr val="0478D4"/>
                </a:solidFill>
              </a:rPr>
              <a:t>Title 2</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6630931" y="2602607"/>
            <a:ext cx="4879768" cy="3381756"/>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sz="2000" spc="0" baseline="0">
                <a:solidFill>
                  <a:srgbClr val="2F2F2F"/>
                </a:solidFill>
                <a:latin typeface="Segoe UI" panose="020B0502040204020203" pitchFamily="34" charset="0"/>
                <a:cs typeface="Segoe UI" panose="020B0502040204020203" pitchFamily="34" charset="0"/>
              </a:defRPr>
            </a:lvl1pPr>
          </a:lstStyle>
          <a:p>
            <a:pPr lvl="0"/>
            <a:r>
              <a:rPr lang="en-US"/>
              <a:t>Detail 1, 20-24pt</a:t>
            </a:r>
          </a:p>
          <a:p>
            <a:pPr lvl="0"/>
            <a:r>
              <a:rPr lang="en-US"/>
              <a:t>Detail 2, 20-24pt</a:t>
            </a:r>
          </a:p>
          <a:p>
            <a:pPr lvl="0"/>
            <a:r>
              <a:rPr lang="en-US"/>
              <a:t>Detail 3, 20-24pt</a:t>
            </a:r>
          </a:p>
          <a:p>
            <a:pPr marL="342900" marR="0" lvl="0" indent="-342900" algn="l" defTabSz="457109" rtl="0" eaLnBrk="1" fontAlgn="auto" latinLnBrk="0" hangingPunct="1">
              <a:lnSpc>
                <a:spcPct val="100000"/>
              </a:lnSpc>
              <a:spcBef>
                <a:spcPts val="600"/>
              </a:spcBef>
              <a:spcAft>
                <a:spcPts val="600"/>
              </a:spcAft>
              <a:buClrTx/>
              <a:buSzTx/>
              <a:buFont typeface="Arial" panose="020B0604020202020204" pitchFamily="34" charset="0"/>
              <a:buChar char="•"/>
              <a:tabLst/>
              <a:defRPr/>
            </a:pPr>
            <a:r>
              <a:rPr lang="en-US"/>
              <a:t>Detail 4, 20-24pt</a:t>
            </a:r>
          </a:p>
          <a:p>
            <a:pPr lvl="0"/>
            <a:endParaRPr lang="en-US"/>
          </a:p>
        </p:txBody>
      </p:sp>
      <p:cxnSp>
        <p:nvCxnSpPr>
          <p:cNvPr id="19" name="Straight Connector 18">
            <a:extLst>
              <a:ext uri="{FF2B5EF4-FFF2-40B4-BE49-F238E27FC236}">
                <a16:creationId xmlns:a16="http://schemas.microsoft.com/office/drawing/2014/main" id="{B3F672C9-0DB5-2942-B42D-AA5E1193F82E}"/>
              </a:ext>
            </a:extLst>
          </p:cNvPr>
          <p:cNvCxnSpPr/>
          <p:nvPr userDrawn="1"/>
        </p:nvCxnSpPr>
        <p:spPr>
          <a:xfrm>
            <a:off x="5742450" y="1929473"/>
            <a:ext cx="0" cy="4016807"/>
          </a:xfrm>
          <a:prstGeom prst="line">
            <a:avLst/>
          </a:prstGeom>
          <a:noFill/>
          <a:ln w="12700" cap="flat">
            <a:solidFill>
              <a:srgbClr val="0478D4"/>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63714140"/>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Image Left, List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Image on the left, list on the right, 28pt </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4466995" y="1929472"/>
            <a:ext cx="7145414" cy="3867478"/>
          </a:xfrm>
          <a:prstGeom prst="rect">
            <a:avLst/>
          </a:prstGeom>
        </p:spPr>
        <p:txBody>
          <a:bodyPr/>
          <a:lstStyle>
            <a:lvl1pPr marL="342900" marR="0" indent="-342900" algn="l"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52" name="Picture Placeholder 2" descr="Add alt text to all images">
            <a:extLst>
              <a:ext uri="{FF2B5EF4-FFF2-40B4-BE49-F238E27FC236}">
                <a16:creationId xmlns:a16="http://schemas.microsoft.com/office/drawing/2014/main" id="{4C137356-5022-5D4A-9491-CF4D7809CE3D}"/>
              </a:ext>
            </a:extLst>
          </p:cNvPr>
          <p:cNvSpPr>
            <a:spLocks noGrp="1"/>
          </p:cNvSpPr>
          <p:nvPr>
            <p:ph type="pic" sz="quarter" idx="14" hasCustomPrompt="1"/>
          </p:nvPr>
        </p:nvSpPr>
        <p:spPr>
          <a:xfrm>
            <a:off x="588415"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32763388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List Left, Image Right">
    <p:bg>
      <p:bgPr>
        <a:solidFill>
          <a:srgbClr val="F2F2F2"/>
        </a:solidFill>
        <a:effectLst/>
      </p:bgPr>
    </p:bg>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6F2575E7-1E87-A84E-9DE8-B1F34242D8AC}"/>
              </a:ext>
            </a:extLst>
          </p:cNvPr>
          <p:cNvPicPr>
            <a:picLocks noChangeAspect="1"/>
          </p:cNvPicPr>
          <p:nvPr userDrawn="1"/>
        </p:nvPicPr>
        <p:blipFill>
          <a:blip r:embed="rId2"/>
          <a:stretch>
            <a:fillRect/>
          </a:stretch>
        </p:blipFill>
        <p:spPr>
          <a:xfrm>
            <a:off x="1" y="540715"/>
            <a:ext cx="12192000" cy="6858000"/>
          </a:xfrm>
          <a:prstGeom prst="rect">
            <a:avLst/>
          </a:prstGeom>
        </p:spPr>
      </p:pic>
      <p:grpSp>
        <p:nvGrpSpPr>
          <p:cNvPr id="7" name="Group 6">
            <a:extLst>
              <a:ext uri="{FF2B5EF4-FFF2-40B4-BE49-F238E27FC236}">
                <a16:creationId xmlns:a16="http://schemas.microsoft.com/office/drawing/2014/main" id="{2BB5A512-F14A-7843-85A2-3FE24B7798E9}"/>
              </a:ext>
            </a:extLst>
          </p:cNvPr>
          <p:cNvGrpSpPr/>
          <p:nvPr userDrawn="1"/>
        </p:nvGrpSpPr>
        <p:grpSpPr>
          <a:xfrm rot="5400000">
            <a:off x="10128268" y="2370357"/>
            <a:ext cx="6748141" cy="2227148"/>
            <a:chOff x="8206313" y="6182284"/>
            <a:chExt cx="12824005" cy="4231313"/>
          </a:xfrm>
        </p:grpSpPr>
        <p:pic>
          <p:nvPicPr>
            <p:cNvPr id="8" name="Image" descr="Image">
              <a:extLst>
                <a:ext uri="{FF2B5EF4-FFF2-40B4-BE49-F238E27FC236}">
                  <a16:creationId xmlns:a16="http://schemas.microsoft.com/office/drawing/2014/main" id="{A5FD33B4-808A-604D-A4CA-73750F66CDAC}"/>
                </a:ext>
              </a:extLst>
            </p:cNvPr>
            <p:cNvPicPr>
              <a:picLocks noChangeAspect="1"/>
            </p:cNvPicPr>
            <p:nvPr userDrawn="1"/>
          </p:nvPicPr>
          <p:blipFill>
            <a:blip r:embed="rId3"/>
            <a:srcRect b="20208"/>
            <a:stretch>
              <a:fillRect/>
            </a:stretch>
          </p:blipFill>
          <p:spPr>
            <a:xfrm>
              <a:off x="9825738" y="6285642"/>
              <a:ext cx="11204580" cy="2819606"/>
            </a:xfrm>
            <a:prstGeom prst="rect">
              <a:avLst/>
            </a:prstGeom>
            <a:ln w="12700">
              <a:miter lim="400000"/>
            </a:ln>
          </p:spPr>
        </p:pic>
        <p:sp>
          <p:nvSpPr>
            <p:cNvPr id="11" name="R134 G97 B197…">
              <a:extLst>
                <a:ext uri="{FF2B5EF4-FFF2-40B4-BE49-F238E27FC236}">
                  <a16:creationId xmlns:a16="http://schemas.microsoft.com/office/drawing/2014/main" id="{6FA3897D-CD5C-E543-8B96-BA9178CB738A}"/>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R134 G97 B197</a:t>
              </a:r>
            </a:p>
          </p:txBody>
        </p:sp>
        <p:sp>
          <p:nvSpPr>
            <p:cNvPr id="12" name="R59 G46 B88…">
              <a:extLst>
                <a:ext uri="{FF2B5EF4-FFF2-40B4-BE49-F238E27FC236}">
                  <a16:creationId xmlns:a16="http://schemas.microsoft.com/office/drawing/2014/main" id="{EFEA0A55-3E1F-AB4B-88C5-9FB40BA7AEED}"/>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R59 G46 B88</a:t>
              </a:r>
            </a:p>
          </p:txBody>
        </p:sp>
        <p:sp>
          <p:nvSpPr>
            <p:cNvPr id="13" name="R213 G157 B255…">
              <a:extLst>
                <a:ext uri="{FF2B5EF4-FFF2-40B4-BE49-F238E27FC236}">
                  <a16:creationId xmlns:a16="http://schemas.microsoft.com/office/drawing/2014/main" id="{9657301E-9F29-7243-8412-16F65FF53C76}"/>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4" name="R161 G133 B210…">
              <a:extLst>
                <a:ext uri="{FF2B5EF4-FFF2-40B4-BE49-F238E27FC236}">
                  <a16:creationId xmlns:a16="http://schemas.microsoft.com/office/drawing/2014/main" id="{1CDD722D-B503-7E46-B944-8FAA59AC1C10}"/>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R161 G133 B210</a:t>
              </a:r>
            </a:p>
          </p:txBody>
        </p:sp>
        <p:sp>
          <p:nvSpPr>
            <p:cNvPr id="15" name="R0 G120 B212…">
              <a:extLst>
                <a:ext uri="{FF2B5EF4-FFF2-40B4-BE49-F238E27FC236}">
                  <a16:creationId xmlns:a16="http://schemas.microsoft.com/office/drawing/2014/main" id="{E845703D-8481-CD4B-97F4-3A532BE91BC4}"/>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G120 B212 </a:t>
              </a:r>
            </a:p>
          </p:txBody>
        </p:sp>
        <p:sp>
          <p:nvSpPr>
            <p:cNvPr id="16" name="R36 G58 B94…">
              <a:extLst>
                <a:ext uri="{FF2B5EF4-FFF2-40B4-BE49-F238E27FC236}">
                  <a16:creationId xmlns:a16="http://schemas.microsoft.com/office/drawing/2014/main" id="{6341AF91-7239-7345-8EA7-EE6E80C49BDC}"/>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17" name="R80 G230 B255…">
              <a:extLst>
                <a:ext uri="{FF2B5EF4-FFF2-40B4-BE49-F238E27FC236}">
                  <a16:creationId xmlns:a16="http://schemas.microsoft.com/office/drawing/2014/main" id="{64AD9798-8A4A-5C41-ACCB-536CF149BF4B}"/>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18" name="R40 G167 B233…">
              <a:extLst>
                <a:ext uri="{FF2B5EF4-FFF2-40B4-BE49-F238E27FC236}">
                  <a16:creationId xmlns:a16="http://schemas.microsoft.com/office/drawing/2014/main" id="{76876642-DA33-6547-B318-A06590ED5933}"/>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G167 B233</a:t>
              </a:r>
            </a:p>
          </p:txBody>
        </p:sp>
        <p:sp>
          <p:nvSpPr>
            <p:cNvPr id="20" name="R0 G133 B117   Hex #008575   C100 M15 Y60 K0   PMS 3285 C">
              <a:extLst>
                <a:ext uri="{FF2B5EF4-FFF2-40B4-BE49-F238E27FC236}">
                  <a16:creationId xmlns:a16="http://schemas.microsoft.com/office/drawing/2014/main" id="{FE215B22-AC11-3C46-AF46-E2769E619C3E}"/>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G133 B117 </a:t>
              </a:r>
            </a:p>
          </p:txBody>
        </p:sp>
        <p:sp>
          <p:nvSpPr>
            <p:cNvPr id="21" name="R39 G75 B71   Hex #274b47…">
              <a:extLst>
                <a:ext uri="{FF2B5EF4-FFF2-40B4-BE49-F238E27FC236}">
                  <a16:creationId xmlns:a16="http://schemas.microsoft.com/office/drawing/2014/main" id="{14B29230-0E2F-F64D-9D87-14DE08BF014D}"/>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R39 G75 B71 </a:t>
              </a:r>
            </a:p>
          </p:txBody>
        </p:sp>
        <p:sp>
          <p:nvSpPr>
            <p:cNvPr id="22" name="R48 G229 B208…">
              <a:extLst>
                <a:ext uri="{FF2B5EF4-FFF2-40B4-BE49-F238E27FC236}">
                  <a16:creationId xmlns:a16="http://schemas.microsoft.com/office/drawing/2014/main" id="{7A2A44BF-C542-414B-90CE-1ED33247DD1F}"/>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3" name="R40 G194 B209…">
              <a:extLst>
                <a:ext uri="{FF2B5EF4-FFF2-40B4-BE49-F238E27FC236}">
                  <a16:creationId xmlns:a16="http://schemas.microsoft.com/office/drawing/2014/main" id="{12563271-9B47-4F4E-B134-449D61E1F1FC}"/>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4" name="R16 G124 B16  Hex #107c10  C75 M0 Y100 K0   PMS 362 C">
              <a:extLst>
                <a:ext uri="{FF2B5EF4-FFF2-40B4-BE49-F238E27FC236}">
                  <a16:creationId xmlns:a16="http://schemas.microsoft.com/office/drawing/2014/main" id="{67ACF396-EDE4-7242-A514-4BD6136AFBE8}"/>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R16 G124 B16 </a:t>
              </a:r>
            </a:p>
          </p:txBody>
        </p:sp>
        <p:sp>
          <p:nvSpPr>
            <p:cNvPr id="25" name="R5 G75 B22   Hex #054b16…">
              <a:extLst>
                <a:ext uri="{FF2B5EF4-FFF2-40B4-BE49-F238E27FC236}">
                  <a16:creationId xmlns:a16="http://schemas.microsoft.com/office/drawing/2014/main" id="{13839C61-1590-F144-B1BC-57F52103A102}"/>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6" name="R155 G240 B11…">
              <a:extLst>
                <a:ext uri="{FF2B5EF4-FFF2-40B4-BE49-F238E27FC236}">
                  <a16:creationId xmlns:a16="http://schemas.microsoft.com/office/drawing/2014/main" id="{34E32D58-CDE3-DA44-A59F-39E144E3CB0F}"/>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7" name="R127 G186 B0…">
              <a:extLst>
                <a:ext uri="{FF2B5EF4-FFF2-40B4-BE49-F238E27FC236}">
                  <a16:creationId xmlns:a16="http://schemas.microsoft.com/office/drawing/2014/main" id="{7FE53095-05C9-C247-A6D0-44300D57851A}"/>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R127 G186 B0</a:t>
              </a:r>
            </a:p>
          </p:txBody>
        </p:sp>
        <p:sp>
          <p:nvSpPr>
            <p:cNvPr id="28" name="R216 G59 B1…">
              <a:extLst>
                <a:ext uri="{FF2B5EF4-FFF2-40B4-BE49-F238E27FC236}">
                  <a16:creationId xmlns:a16="http://schemas.microsoft.com/office/drawing/2014/main" id="{C717E470-1863-8941-9B21-AD5FCCD3E40D}"/>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29" name="R107 G41 B41…">
              <a:extLst>
                <a:ext uri="{FF2B5EF4-FFF2-40B4-BE49-F238E27FC236}">
                  <a16:creationId xmlns:a16="http://schemas.microsoft.com/office/drawing/2014/main" id="{935E2D5E-724E-C849-A2D2-C69D8E010842}"/>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R107 G41 B41 </a:t>
              </a:r>
            </a:p>
          </p:txBody>
        </p:sp>
        <p:sp>
          <p:nvSpPr>
            <p:cNvPr id="30" name="R255 G147 B73…">
              <a:extLst>
                <a:ext uri="{FF2B5EF4-FFF2-40B4-BE49-F238E27FC236}">
                  <a16:creationId xmlns:a16="http://schemas.microsoft.com/office/drawing/2014/main" id="{B34F765F-41D9-2D43-BF2E-32D6FEE5E704}"/>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1" name="R241 G101 B34…">
              <a:extLst>
                <a:ext uri="{FF2B5EF4-FFF2-40B4-BE49-F238E27FC236}">
                  <a16:creationId xmlns:a16="http://schemas.microsoft.com/office/drawing/2014/main" id="{29CB1822-8302-CD4B-9264-93606C293898}"/>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R241 G101 B34</a:t>
              </a:r>
            </a:p>
          </p:txBody>
        </p:sp>
        <p:sp>
          <p:nvSpPr>
            <p:cNvPr id="32" name="R255 G185 B0…">
              <a:extLst>
                <a:ext uri="{FF2B5EF4-FFF2-40B4-BE49-F238E27FC236}">
                  <a16:creationId xmlns:a16="http://schemas.microsoft.com/office/drawing/2014/main" id="{F160629A-2BEE-3A43-8F27-9F4A4FA55B23}"/>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3" name="R106 G75 B22…">
              <a:extLst>
                <a:ext uri="{FF2B5EF4-FFF2-40B4-BE49-F238E27FC236}">
                  <a16:creationId xmlns:a16="http://schemas.microsoft.com/office/drawing/2014/main" id="{423CA32E-C799-734D-A7DC-77273CBB8186}"/>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4" name="R254 G240 B0…">
              <a:extLst>
                <a:ext uri="{FF2B5EF4-FFF2-40B4-BE49-F238E27FC236}">
                  <a16:creationId xmlns:a16="http://schemas.microsoft.com/office/drawing/2014/main" id="{583E1587-1B99-B545-9D89-241F824B168B}"/>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5" name="R254 G212 B0…">
              <a:extLst>
                <a:ext uri="{FF2B5EF4-FFF2-40B4-BE49-F238E27FC236}">
                  <a16:creationId xmlns:a16="http://schemas.microsoft.com/office/drawing/2014/main" id="{55F9DB90-A546-CC40-A8E2-A1843B773CCD}"/>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R254 G212 B0</a:t>
              </a:r>
            </a:p>
          </p:txBody>
        </p:sp>
        <p:pic>
          <p:nvPicPr>
            <p:cNvPr id="36" name="Image" descr="Image">
              <a:extLst>
                <a:ext uri="{FF2B5EF4-FFF2-40B4-BE49-F238E27FC236}">
                  <a16:creationId xmlns:a16="http://schemas.microsoft.com/office/drawing/2014/main" id="{3B96C91B-2EC2-334C-96C2-B98E7D46A363}"/>
                </a:ext>
              </a:extLst>
            </p:cNvPr>
            <p:cNvPicPr>
              <a:picLocks noChangeAspect="1"/>
            </p:cNvPicPr>
            <p:nvPr userDrawn="1"/>
          </p:nvPicPr>
          <p:blipFill>
            <a:blip r:embed="rId4"/>
            <a:stretch>
              <a:fillRect/>
            </a:stretch>
          </p:blipFill>
          <p:spPr>
            <a:xfrm>
              <a:off x="9825738" y="9911907"/>
              <a:ext cx="11204576" cy="501690"/>
            </a:xfrm>
            <a:prstGeom prst="rect">
              <a:avLst/>
            </a:prstGeom>
            <a:ln w="12700">
              <a:miter lim="400000"/>
            </a:ln>
          </p:spPr>
        </p:pic>
        <p:sp>
          <p:nvSpPr>
            <p:cNvPr id="37" name="R242 G242 B242…">
              <a:extLst>
                <a:ext uri="{FF2B5EF4-FFF2-40B4-BE49-F238E27FC236}">
                  <a16:creationId xmlns:a16="http://schemas.microsoft.com/office/drawing/2014/main" id="{83488EE5-49C3-B942-A3D6-3D2848D42D62}"/>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38" name="R230 G230 B230…">
              <a:extLst>
                <a:ext uri="{FF2B5EF4-FFF2-40B4-BE49-F238E27FC236}">
                  <a16:creationId xmlns:a16="http://schemas.microsoft.com/office/drawing/2014/main" id="{97BD5EA1-AF7C-E44B-8DD9-0E7231208480}"/>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39" name="R210 G210 B210…">
              <a:extLst>
                <a:ext uri="{FF2B5EF4-FFF2-40B4-BE49-F238E27FC236}">
                  <a16:creationId xmlns:a16="http://schemas.microsoft.com/office/drawing/2014/main" id="{C51778C9-BAA8-664F-9040-748A0C1DFD5C}"/>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0" name="R115 G115 B115…">
              <a:extLst>
                <a:ext uri="{FF2B5EF4-FFF2-40B4-BE49-F238E27FC236}">
                  <a16:creationId xmlns:a16="http://schemas.microsoft.com/office/drawing/2014/main" id="{D6C17FFC-1A7B-4845-8EB6-08BCA6391B5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R115 G115 B115</a:t>
              </a:r>
            </a:p>
          </p:txBody>
        </p:sp>
        <p:sp>
          <p:nvSpPr>
            <p:cNvPr id="41" name="R80 G80 B80…">
              <a:extLst>
                <a:ext uri="{FF2B5EF4-FFF2-40B4-BE49-F238E27FC236}">
                  <a16:creationId xmlns:a16="http://schemas.microsoft.com/office/drawing/2014/main" id="{4BD4B5B3-5131-8943-97CB-6CCA9A43A57A}"/>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R80 G80 B80 </a:t>
              </a:r>
            </a:p>
          </p:txBody>
        </p:sp>
        <p:sp>
          <p:nvSpPr>
            <p:cNvPr id="42" name="R47 G47 B47…">
              <a:extLst>
                <a:ext uri="{FF2B5EF4-FFF2-40B4-BE49-F238E27FC236}">
                  <a16:creationId xmlns:a16="http://schemas.microsoft.com/office/drawing/2014/main" id="{1D7AC7F4-326A-5440-89DE-0C5E89AC6CA2}"/>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3" name="R0 G0 B0…">
              <a:extLst>
                <a:ext uri="{FF2B5EF4-FFF2-40B4-BE49-F238E27FC236}">
                  <a16:creationId xmlns:a16="http://schemas.microsoft.com/office/drawing/2014/main" id="{9453C476-6A1F-6F4B-B61B-60632A79C479}"/>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4" name="Primary">
              <a:extLst>
                <a:ext uri="{FF2B5EF4-FFF2-40B4-BE49-F238E27FC236}">
                  <a16:creationId xmlns:a16="http://schemas.microsoft.com/office/drawing/2014/main" id="{4D7F0525-8509-7440-9B56-5C9B5A392AC3}"/>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5" name="Secondary">
              <a:extLst>
                <a:ext uri="{FF2B5EF4-FFF2-40B4-BE49-F238E27FC236}">
                  <a16:creationId xmlns:a16="http://schemas.microsoft.com/office/drawing/2014/main" id="{5E702E4A-2EA6-964A-93A1-9C4BAF12C7D8}"/>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6" name="Primary">
              <a:extLst>
                <a:ext uri="{FF2B5EF4-FFF2-40B4-BE49-F238E27FC236}">
                  <a16:creationId xmlns:a16="http://schemas.microsoft.com/office/drawing/2014/main" id="{C85AA88D-ABA8-CA45-A711-450C99C591D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94453EE1-87C3-2D46-93BB-5E00970CC893}"/>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
        <p:nvSpPr>
          <p:cNvPr id="49" name="Title 1">
            <a:extLst>
              <a:ext uri="{FF2B5EF4-FFF2-40B4-BE49-F238E27FC236}">
                <a16:creationId xmlns:a16="http://schemas.microsoft.com/office/drawing/2014/main" id="{74542BF3-1FF1-1A48-92AE-8BBE0A9573BC}"/>
              </a:ext>
            </a:extLst>
          </p:cNvPr>
          <p:cNvSpPr>
            <a:spLocks noGrp="1"/>
          </p:cNvSpPr>
          <p:nvPr>
            <p:ph type="title" hasCustomPrompt="1"/>
          </p:nvPr>
        </p:nvSpPr>
        <p:spPr>
          <a:xfrm>
            <a:off x="588416" y="571501"/>
            <a:ext cx="11023996" cy="430887"/>
          </a:xfrm>
          <a:prstGeom prst="rect">
            <a:avLst/>
          </a:prstGeom>
        </p:spPr>
        <p:txBody>
          <a:bodyPr wrap="square" lIns="0" tIns="0" rIns="0" bIns="0">
            <a:spAutoFit/>
          </a:bodyPr>
          <a:lstStyle>
            <a:lvl1pPr marL="4571">
              <a:lnSpc>
                <a:spcPct val="100000"/>
              </a:lnSpc>
              <a:defRPr sz="2800" b="0" i="0" cap="none" spc="0" baseline="0">
                <a:solidFill>
                  <a:srgbClr val="2F2F2F"/>
                </a:solidFill>
                <a:latin typeface="Segoe UI Semibold" panose="020B0502040204020203" pitchFamily="34" charset="0"/>
                <a:cs typeface="Segoe UI Semibold" panose="020B0502040204020203" pitchFamily="34" charset="0"/>
              </a:defRPr>
            </a:lvl1pPr>
          </a:lstStyle>
          <a:p>
            <a:r>
              <a:rPr lang="en-US"/>
              <a:t>List on the left, image on the right</a:t>
            </a:r>
          </a:p>
        </p:txBody>
      </p:sp>
      <p:sp>
        <p:nvSpPr>
          <p:cNvPr id="59" name="Text Placeholder 6">
            <a:extLst>
              <a:ext uri="{FF2B5EF4-FFF2-40B4-BE49-F238E27FC236}">
                <a16:creationId xmlns:a16="http://schemas.microsoft.com/office/drawing/2014/main" id="{6E1033CB-5C19-6745-9098-766E25355ED0}"/>
              </a:ext>
            </a:extLst>
          </p:cNvPr>
          <p:cNvSpPr>
            <a:spLocks noGrp="1"/>
          </p:cNvSpPr>
          <p:nvPr>
            <p:ph type="body" sz="quarter" idx="13" hasCustomPrompt="1"/>
          </p:nvPr>
        </p:nvSpPr>
        <p:spPr>
          <a:xfrm>
            <a:off x="588415" y="1929472"/>
            <a:ext cx="6755589" cy="3867478"/>
          </a:xfrm>
          <a:prstGeom prst="rect">
            <a:avLst/>
          </a:prstGeom>
        </p:spPr>
        <p:txBody>
          <a:bodyPr/>
          <a:lstStyle>
            <a:lvl1pPr marL="342900" marR="0" indent="-342900" algn="r" defTabSz="457109" rtl="0" eaLnBrk="1" fontAlgn="auto" latinLnBrk="0" hangingPunct="1">
              <a:lnSpc>
                <a:spcPct val="100000"/>
              </a:lnSpc>
              <a:spcBef>
                <a:spcPts val="600"/>
              </a:spcBef>
              <a:spcAft>
                <a:spcPts val="600"/>
              </a:spcAft>
              <a:buClrTx/>
              <a:buSzTx/>
              <a:buFont typeface="Arial" panose="020B0604020202020204" pitchFamily="34" charset="0"/>
              <a:buNone/>
              <a:tabLst/>
              <a:defRPr sz="3200" spc="0" baseline="0">
                <a:solidFill>
                  <a:srgbClr val="2F2F2F"/>
                </a:solidFill>
                <a:latin typeface="Segoe UI" panose="020B0502040204020203" pitchFamily="34" charset="0"/>
                <a:cs typeface="Segoe UI" panose="020B0502040204020203" pitchFamily="34" charset="0"/>
              </a:defRPr>
            </a:lvl1pPr>
          </a:lstStyle>
          <a:p>
            <a:pPr lvl="0"/>
            <a:r>
              <a:rPr lang="en-US"/>
              <a:t>Detail, 32pt</a:t>
            </a:r>
          </a:p>
          <a:p>
            <a:pPr lvl="0"/>
            <a:r>
              <a:rPr lang="en-US"/>
              <a:t>Detail, 32pt</a:t>
            </a:r>
          </a:p>
          <a:p>
            <a:pPr lvl="0"/>
            <a:r>
              <a:rPr lang="en-US"/>
              <a:t>Detail, 32pt</a:t>
            </a:r>
          </a:p>
        </p:txBody>
      </p:sp>
      <p:sp>
        <p:nvSpPr>
          <p:cNvPr id="3" name="Picture Placeholder 2">
            <a:extLst>
              <a:ext uri="{FF2B5EF4-FFF2-40B4-BE49-F238E27FC236}">
                <a16:creationId xmlns:a16="http://schemas.microsoft.com/office/drawing/2014/main" id="{90521DD1-C3DF-A749-8763-9CC63EFC5880}"/>
              </a:ext>
            </a:extLst>
          </p:cNvPr>
          <p:cNvSpPr>
            <a:spLocks noGrp="1"/>
          </p:cNvSpPr>
          <p:nvPr>
            <p:ph type="pic" sz="quarter" idx="14" hasCustomPrompt="1"/>
          </p:nvPr>
        </p:nvSpPr>
        <p:spPr>
          <a:xfrm>
            <a:off x="8506680" y="1904327"/>
            <a:ext cx="3070138" cy="3926816"/>
          </a:xfrm>
          <a:prstGeom prst="rect">
            <a:avLst/>
          </a:prstGeom>
        </p:spPr>
        <p:txBody>
          <a:bodyPr/>
          <a:lstStyle>
            <a:lvl1pPr algn="ctr">
              <a:buNone/>
              <a:defRPr sz="3200" spc="0">
                <a:solidFill>
                  <a:schemeClr val="bg2"/>
                </a:solidFill>
              </a:defRPr>
            </a:lvl1pPr>
          </a:lstStyle>
          <a:p>
            <a:r>
              <a:rPr lang="en-US" dirty="0"/>
              <a:t>Add picture</a:t>
            </a:r>
          </a:p>
        </p:txBody>
      </p:sp>
    </p:spTree>
    <p:extLst>
      <p:ext uri="{BB962C8B-B14F-4D97-AF65-F5344CB8AC3E}">
        <p14:creationId xmlns:p14="http://schemas.microsoft.com/office/powerpoint/2010/main" val="2824877095"/>
      </p:ext>
    </p:extLst>
  </p:cSld>
  <p:clrMapOvr>
    <a:masterClrMapping/>
  </p:clrMapOvr>
  <p:transition spd="med"/>
  <p:extLst>
    <p:ext uri="{DCECCB84-F9BA-43D5-87BE-67443E8EF086}">
      <p15:sldGuideLst xmlns:p15="http://schemas.microsoft.com/office/powerpoint/2012/main">
        <p15:guide id="1" orient="horz" pos="127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Final">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object 12">
            <a:extLst>
              <a:ext uri="{FF2B5EF4-FFF2-40B4-BE49-F238E27FC236}">
                <a16:creationId xmlns:a16="http://schemas.microsoft.com/office/drawing/2014/main" id="{17F9A7BF-5BF6-6447-B55B-7AEA8903217D}"/>
              </a:ext>
            </a:extLst>
          </p:cNvPr>
          <p:cNvSpPr txBox="1"/>
          <p:nvPr userDrawn="1"/>
        </p:nvSpPr>
        <p:spPr>
          <a:xfrm>
            <a:off x="8551223" y="4552295"/>
            <a:ext cx="3950893" cy="1143350"/>
          </a:xfrm>
          <a:prstGeom prst="rect">
            <a:avLst/>
          </a:prstGeom>
        </p:spPr>
        <p:txBody>
          <a:bodyPr vert="horz" wrap="square" lIns="0" tIns="155177" rIns="0" bIns="0" rtlCol="0">
            <a:spAutoFit/>
          </a:bodyPr>
          <a:lstStyle/>
          <a:p>
            <a:pPr marL="9519" marR="3808">
              <a:lnSpc>
                <a:spcPts val="8867"/>
              </a:lnSpc>
              <a:spcBef>
                <a:spcPts val="1222"/>
              </a:spcBef>
            </a:pPr>
            <a:r>
              <a:rPr lang="en-US" sz="4498" b="1" spc="-26" dirty="0">
                <a:solidFill>
                  <a:srgbClr val="2F2E2F"/>
                </a:solidFill>
                <a:latin typeface="Segoe UI"/>
                <a:cs typeface="Segoe UI"/>
              </a:rPr>
              <a:t>Thank you</a:t>
            </a:r>
            <a:endParaRPr sz="4498" dirty="0">
              <a:solidFill>
                <a:srgbClr val="2F2E2F"/>
              </a:solidFill>
              <a:latin typeface="Segoe UI"/>
              <a:cs typeface="Segoe UI"/>
            </a:endParaRPr>
          </a:p>
        </p:txBody>
      </p:sp>
      <p:sp>
        <p:nvSpPr>
          <p:cNvPr id="6" name="Text Placeholder 4">
            <a:extLst>
              <a:ext uri="{FF2B5EF4-FFF2-40B4-BE49-F238E27FC236}">
                <a16:creationId xmlns:a16="http://schemas.microsoft.com/office/drawing/2014/main" id="{FB4B2E72-FA35-F948-8644-2D3A788C1A1F}"/>
              </a:ext>
            </a:extLst>
          </p:cNvPr>
          <p:cNvSpPr>
            <a:spLocks noGrp="1"/>
          </p:cNvSpPr>
          <p:nvPr>
            <p:ph type="body" sz="quarter" idx="12" hasCustomPrompt="1"/>
          </p:nvPr>
        </p:nvSpPr>
        <p:spPr>
          <a:xfrm>
            <a:off x="632327" y="6280486"/>
            <a:ext cx="4164583" cy="197683"/>
          </a:xfrm>
          <a:prstGeom prst="rect">
            <a:avLst/>
          </a:prstGeom>
          <a:noFill/>
        </p:spPr>
        <p:txBody>
          <a:bodyPr wrap="square" lIns="0" tIns="0" rIns="0" bIns="0">
            <a:spAutoFit/>
          </a:bodyPr>
          <a:lstStyle>
            <a:lvl1pPr marL="0" indent="0">
              <a:spcBef>
                <a:spcPts val="0"/>
              </a:spcBef>
              <a:buNone/>
              <a:defRPr sz="1799" spc="0" baseline="0">
                <a:solidFill>
                  <a:srgbClr val="0478D4"/>
                </a:solidFill>
                <a:latin typeface="+mn-lt"/>
                <a:cs typeface="Segoe UI" panose="020B0502040204020203" pitchFamily="34" charset="0"/>
              </a:defRPr>
            </a:lvl1pPr>
          </a:lstStyle>
          <a:p>
            <a:pPr lvl="0"/>
            <a:r>
              <a:rPr lang="en-US" err="1"/>
              <a:t>Microsoft.com</a:t>
            </a:r>
            <a:r>
              <a:rPr lang="en-US"/>
              <a:t>/Learn</a:t>
            </a:r>
          </a:p>
        </p:txBody>
      </p:sp>
    </p:spTree>
    <p:extLst>
      <p:ext uri="{BB962C8B-B14F-4D97-AF65-F5344CB8AC3E}">
        <p14:creationId xmlns:p14="http://schemas.microsoft.com/office/powerpoint/2010/main" val="38542274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Special Section Divider">
    <p:bg>
      <p:bgPr>
        <a:solidFill>
          <a:srgbClr val="F2F2F2"/>
        </a:solidFill>
        <a:effectLst/>
      </p:bgPr>
    </p:bg>
    <p:spTree>
      <p:nvGrpSpPr>
        <p:cNvPr id="1" name=""/>
        <p:cNvGrpSpPr/>
        <p:nvPr/>
      </p:nvGrpSpPr>
      <p:grpSpPr>
        <a:xfrm>
          <a:off x="0" y="0"/>
          <a:ext cx="0" cy="0"/>
          <a:chOff x="0" y="0"/>
          <a:chExt cx="0" cy="0"/>
        </a:xfrm>
      </p:grpSpPr>
      <p:pic>
        <p:nvPicPr>
          <p:cNvPr id="7" name="Image" descr="Image">
            <a:extLst>
              <a:ext uri="{FF2B5EF4-FFF2-40B4-BE49-F238E27FC236}">
                <a16:creationId xmlns:a16="http://schemas.microsoft.com/office/drawing/2014/main" id="{23E8EA90-A74B-1644-8AAF-65FE0006F75A}"/>
              </a:ext>
            </a:extLst>
          </p:cNvPr>
          <p:cNvPicPr>
            <a:picLocks noChangeAspect="1"/>
          </p:cNvPicPr>
          <p:nvPr userDrawn="1"/>
        </p:nvPicPr>
        <p:blipFill>
          <a:blip r:embed="rId2"/>
          <a:stretch>
            <a:fillRect/>
          </a:stretch>
        </p:blipFill>
        <p:spPr>
          <a:xfrm>
            <a:off x="2812923" y="0"/>
            <a:ext cx="9379077" cy="6227998"/>
          </a:xfrm>
          <a:prstGeom prst="rect">
            <a:avLst/>
          </a:prstGeom>
          <a:ln w="12700">
            <a:miter lim="400000"/>
          </a:ln>
        </p:spPr>
      </p:pic>
      <p:sp>
        <p:nvSpPr>
          <p:cNvPr id="8" name="Rounded Rectangle">
            <a:extLst>
              <a:ext uri="{FF2B5EF4-FFF2-40B4-BE49-F238E27FC236}">
                <a16:creationId xmlns:a16="http://schemas.microsoft.com/office/drawing/2014/main" id="{D977F431-0689-8C41-B7A7-3F422DA3B700}"/>
              </a:ext>
            </a:extLst>
          </p:cNvPr>
          <p:cNvSpPr/>
          <p:nvPr userDrawn="1"/>
        </p:nvSpPr>
        <p:spPr>
          <a:xfrm>
            <a:off x="1408021" y="1082401"/>
            <a:ext cx="9375960" cy="4693198"/>
          </a:xfrm>
          <a:prstGeom prst="roundRect">
            <a:avLst>
              <a:gd name="adj" fmla="val 1379"/>
            </a:avLst>
          </a:prstGeom>
          <a:solidFill>
            <a:srgbClr val="FFFFFF"/>
          </a:solidFill>
          <a:ln w="12700">
            <a:miter lim="400000"/>
          </a:ln>
        </p:spPr>
        <p:txBody>
          <a:bodyPr lIns="0" tIns="0" rIns="0" bIns="0" anchor="ctr"/>
          <a:lstStyle/>
          <a:p>
            <a:pPr algn="ctr">
              <a:lnSpc>
                <a:spcPct val="100000"/>
              </a:lnSpc>
              <a:defRPr sz="3200" spc="0">
                <a:latin typeface="Helvetica Neue Medium"/>
                <a:ea typeface="Helvetica Neue Medium"/>
                <a:cs typeface="Helvetica Neue Medium"/>
                <a:sym typeface="Helvetica Neue Medium"/>
              </a:defRPr>
            </a:pPr>
            <a:endParaRPr sz="1600" dirty="0"/>
          </a:p>
        </p:txBody>
      </p:sp>
      <p:pic>
        <p:nvPicPr>
          <p:cNvPr id="9" name="Image" descr="Image">
            <a:extLst>
              <a:ext uri="{FF2B5EF4-FFF2-40B4-BE49-F238E27FC236}">
                <a16:creationId xmlns:a16="http://schemas.microsoft.com/office/drawing/2014/main" id="{4DA96CE1-B3E4-7D4F-BE51-C00D0B1BEBFE}"/>
              </a:ext>
            </a:extLst>
          </p:cNvPr>
          <p:cNvPicPr>
            <a:picLocks noChangeAspect="1"/>
          </p:cNvPicPr>
          <p:nvPr userDrawn="1"/>
        </p:nvPicPr>
        <p:blipFill>
          <a:blip r:embed="rId3"/>
          <a:stretch>
            <a:fillRect/>
          </a:stretch>
        </p:blipFill>
        <p:spPr>
          <a:xfrm>
            <a:off x="8047" y="8948"/>
            <a:ext cx="12192000" cy="6858000"/>
          </a:xfrm>
          <a:prstGeom prst="rect">
            <a:avLst/>
          </a:prstGeom>
          <a:ln w="12700">
            <a:miter lim="400000"/>
          </a:ln>
        </p:spPr>
      </p:pic>
      <p:sp>
        <p:nvSpPr>
          <p:cNvPr id="5" name="Title 1">
            <a:extLst>
              <a:ext uri="{FF2B5EF4-FFF2-40B4-BE49-F238E27FC236}">
                <a16:creationId xmlns:a16="http://schemas.microsoft.com/office/drawing/2014/main" id="{7FEDD2F8-AEE0-8D4B-8642-3DF4E1390824}"/>
              </a:ext>
            </a:extLst>
          </p:cNvPr>
          <p:cNvSpPr>
            <a:spLocks noGrp="1"/>
          </p:cNvSpPr>
          <p:nvPr>
            <p:ph type="title" hasCustomPrompt="1"/>
          </p:nvPr>
        </p:nvSpPr>
        <p:spPr>
          <a:xfrm>
            <a:off x="2545781" y="2666823"/>
            <a:ext cx="7127680" cy="553998"/>
          </a:xfrm>
          <a:prstGeom prst="rect">
            <a:avLst/>
          </a:prstGeom>
        </p:spPr>
        <p:txBody>
          <a:bodyPr wrap="square" lIns="0" tIns="0" rIns="0" bIns="0">
            <a:noAutofit/>
          </a:bodyPr>
          <a:lstStyle>
            <a:lvl1pPr marL="4571">
              <a:lnSpc>
                <a:spcPct val="100000"/>
              </a:lnSpc>
              <a:defRPr sz="3600" b="1" i="0" spc="-50" baseline="0">
                <a:solidFill>
                  <a:srgbClr val="243A5E"/>
                </a:solidFill>
                <a:latin typeface="Segoe UI Semibold" panose="020B0502040204020203" pitchFamily="34" charset="0"/>
                <a:cs typeface="Segoe UI Semibold" panose="020B0502040204020203" pitchFamily="34" charset="0"/>
              </a:defRPr>
            </a:lvl1pPr>
          </a:lstStyle>
          <a:p>
            <a:r>
              <a:rPr lang="en-US"/>
              <a:t>Presentation title, 36pt</a:t>
            </a:r>
          </a:p>
        </p:txBody>
      </p:sp>
      <p:sp>
        <p:nvSpPr>
          <p:cNvPr id="6" name="Subtitle 2">
            <a:extLst>
              <a:ext uri="{FF2B5EF4-FFF2-40B4-BE49-F238E27FC236}">
                <a16:creationId xmlns:a16="http://schemas.microsoft.com/office/drawing/2014/main" id="{9E0105FF-A462-154A-9AEE-AD7318DF04E2}"/>
              </a:ext>
            </a:extLst>
          </p:cNvPr>
          <p:cNvSpPr>
            <a:spLocks noGrp="1"/>
          </p:cNvSpPr>
          <p:nvPr>
            <p:ph type="subTitle" idx="1" hasCustomPrompt="1"/>
          </p:nvPr>
        </p:nvSpPr>
        <p:spPr>
          <a:xfrm>
            <a:off x="2541820" y="2012658"/>
            <a:ext cx="7131642" cy="338554"/>
          </a:xfrm>
          <a:prstGeom prst="rect">
            <a:avLst/>
          </a:prstGeom>
        </p:spPr>
        <p:txBody>
          <a:bodyPr wrap="square" lIns="0" tIns="0" rIns="0" bIns="0">
            <a:spAutoFit/>
          </a:bodyPr>
          <a:lstStyle>
            <a:lvl1pPr marL="0" indent="0" algn="l">
              <a:lnSpc>
                <a:spcPct val="100000"/>
              </a:lnSpc>
              <a:spcBef>
                <a:spcPts val="0"/>
              </a:spcBef>
              <a:buNone/>
              <a:defRPr sz="2200" cap="all" spc="280" baseline="0">
                <a:solidFill>
                  <a:srgbClr val="0078D4"/>
                </a:solidFill>
                <a:latin typeface="Segoe UI" panose="020B0502040204020203" pitchFamily="34" charset="0"/>
                <a:cs typeface="Segoe UI" panose="020B0502040204020203" pitchFamily="34" charset="0"/>
              </a:defRPr>
            </a:lvl1pPr>
            <a:lvl2pPr marL="228554" indent="0" algn="ctr">
              <a:buNone/>
              <a:defRPr sz="1000"/>
            </a:lvl2pPr>
            <a:lvl3pPr marL="457109" indent="0" algn="ctr">
              <a:buNone/>
              <a:defRPr sz="900"/>
            </a:lvl3pPr>
            <a:lvl4pPr marL="685663" indent="0" algn="ctr">
              <a:buNone/>
              <a:defRPr sz="800"/>
            </a:lvl4pPr>
            <a:lvl5pPr marL="914217" indent="0" algn="ctr">
              <a:buNone/>
              <a:defRPr sz="800"/>
            </a:lvl5pPr>
            <a:lvl6pPr marL="1142771" indent="0" algn="ctr">
              <a:buNone/>
              <a:defRPr sz="800"/>
            </a:lvl6pPr>
            <a:lvl7pPr marL="1371326" indent="0" algn="ctr">
              <a:buNone/>
              <a:defRPr sz="800"/>
            </a:lvl7pPr>
            <a:lvl8pPr marL="1599880" indent="0" algn="ctr">
              <a:buNone/>
              <a:defRPr sz="800"/>
            </a:lvl8pPr>
            <a:lvl9pPr marL="1828434" indent="0" algn="ctr">
              <a:buNone/>
              <a:defRPr sz="800"/>
            </a:lvl9pPr>
          </a:lstStyle>
          <a:p>
            <a:pPr lvl="0"/>
            <a:r>
              <a:rPr lang="en-US"/>
              <a:t>Speaker name or subtitle, 22pt</a:t>
            </a:r>
          </a:p>
        </p:txBody>
      </p:sp>
      <p:sp>
        <p:nvSpPr>
          <p:cNvPr id="10" name="Text Placeholder 9">
            <a:extLst>
              <a:ext uri="{FF2B5EF4-FFF2-40B4-BE49-F238E27FC236}">
                <a16:creationId xmlns:a16="http://schemas.microsoft.com/office/drawing/2014/main" id="{408D70BC-3E91-4744-93D8-5A1B55811711}"/>
              </a:ext>
            </a:extLst>
          </p:cNvPr>
          <p:cNvSpPr>
            <a:spLocks noGrp="1"/>
          </p:cNvSpPr>
          <p:nvPr>
            <p:ph type="body" sz="quarter" idx="10" hasCustomPrompt="1"/>
          </p:nvPr>
        </p:nvSpPr>
        <p:spPr>
          <a:xfrm>
            <a:off x="2545782" y="3536433"/>
            <a:ext cx="7127679" cy="1454023"/>
          </a:xfrm>
          <a:prstGeom prst="rect">
            <a:avLst/>
          </a:prstGeom>
        </p:spPr>
        <p:txBody>
          <a:bodyPr lIns="0" tIns="0" rIns="0" bIns="0">
            <a:normAutofit/>
          </a:bodyPr>
          <a:lstStyle>
            <a:lvl1pPr marL="0" indent="0">
              <a:buNone/>
              <a:defRPr sz="2000" b="0" i="0" spc="0">
                <a:solidFill>
                  <a:srgbClr val="2F2F2F"/>
                </a:solidFill>
                <a:latin typeface="Segoe UI" panose="020B0502040204020203" pitchFamily="34" charset="0"/>
                <a:cs typeface="Segoe UI" panose="020B0502040204020203" pitchFamily="34" charset="0"/>
              </a:defRPr>
            </a:lvl1pPr>
          </a:lstStyle>
          <a:p>
            <a:pPr lvl="0"/>
            <a:r>
              <a:rPr lang="en-US"/>
              <a:t>Body copy, 20pt</a:t>
            </a:r>
          </a:p>
        </p:txBody>
      </p:sp>
      <p:grpSp>
        <p:nvGrpSpPr>
          <p:cNvPr id="11" name="Group 10">
            <a:extLst>
              <a:ext uri="{FF2B5EF4-FFF2-40B4-BE49-F238E27FC236}">
                <a16:creationId xmlns:a16="http://schemas.microsoft.com/office/drawing/2014/main" id="{B9884A09-66B7-CF4C-9E8A-7359F25D6FE7}"/>
              </a:ext>
            </a:extLst>
          </p:cNvPr>
          <p:cNvGrpSpPr/>
          <p:nvPr userDrawn="1"/>
        </p:nvGrpSpPr>
        <p:grpSpPr>
          <a:xfrm rot="5400000">
            <a:off x="10128268" y="2370357"/>
            <a:ext cx="6748141" cy="2227148"/>
            <a:chOff x="8206313" y="6182284"/>
            <a:chExt cx="12824005" cy="4231313"/>
          </a:xfrm>
        </p:grpSpPr>
        <p:pic>
          <p:nvPicPr>
            <p:cNvPr id="12" name="Image" descr="Image">
              <a:extLst>
                <a:ext uri="{FF2B5EF4-FFF2-40B4-BE49-F238E27FC236}">
                  <a16:creationId xmlns:a16="http://schemas.microsoft.com/office/drawing/2014/main" id="{BFD6579F-2E0B-AC4E-B3CF-F8E77C54053E}"/>
                </a:ext>
              </a:extLst>
            </p:cNvPr>
            <p:cNvPicPr>
              <a:picLocks noChangeAspect="1"/>
            </p:cNvPicPr>
            <p:nvPr userDrawn="1"/>
          </p:nvPicPr>
          <p:blipFill>
            <a:blip r:embed="rId4"/>
            <a:srcRect b="20208"/>
            <a:stretch>
              <a:fillRect/>
            </a:stretch>
          </p:blipFill>
          <p:spPr>
            <a:xfrm>
              <a:off x="9825738" y="6285642"/>
              <a:ext cx="11204580" cy="2819606"/>
            </a:xfrm>
            <a:prstGeom prst="rect">
              <a:avLst/>
            </a:prstGeom>
            <a:ln w="12700">
              <a:miter lim="400000"/>
            </a:ln>
          </p:spPr>
        </p:pic>
        <p:sp>
          <p:nvSpPr>
            <p:cNvPr id="13" name="R134 G97 B197…">
              <a:extLst>
                <a:ext uri="{FF2B5EF4-FFF2-40B4-BE49-F238E27FC236}">
                  <a16:creationId xmlns:a16="http://schemas.microsoft.com/office/drawing/2014/main" id="{C1FB9FD0-9348-D44A-B22B-BA9C683ED97E}"/>
                </a:ext>
              </a:extLst>
            </p:cNvPr>
            <p:cNvSpPr txBox="1"/>
            <p:nvPr userDrawn="1"/>
          </p:nvSpPr>
          <p:spPr>
            <a:xfrm>
              <a:off x="1002816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R134 G97 B197</a:t>
              </a:r>
            </a:p>
          </p:txBody>
        </p:sp>
        <p:sp>
          <p:nvSpPr>
            <p:cNvPr id="14" name="R59 G46 B88…">
              <a:extLst>
                <a:ext uri="{FF2B5EF4-FFF2-40B4-BE49-F238E27FC236}">
                  <a16:creationId xmlns:a16="http://schemas.microsoft.com/office/drawing/2014/main" id="{F8BE03AA-34DA-4049-B449-11A0EE1852CE}"/>
                </a:ext>
              </a:extLst>
            </p:cNvPr>
            <p:cNvSpPr txBox="1"/>
            <p:nvPr userDrawn="1"/>
          </p:nvSpPr>
          <p:spPr>
            <a:xfrm>
              <a:off x="11822346"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R59 G46 B88</a:t>
              </a:r>
            </a:p>
          </p:txBody>
        </p:sp>
        <p:sp>
          <p:nvSpPr>
            <p:cNvPr id="15" name="R213 G157 B255…">
              <a:extLst>
                <a:ext uri="{FF2B5EF4-FFF2-40B4-BE49-F238E27FC236}">
                  <a16:creationId xmlns:a16="http://schemas.microsoft.com/office/drawing/2014/main" id="{2B0C9B98-814E-2F4A-8F45-17752BEDEFFE}"/>
                </a:ext>
              </a:extLst>
            </p:cNvPr>
            <p:cNvSpPr txBox="1"/>
            <p:nvPr userDrawn="1"/>
          </p:nvSpPr>
          <p:spPr>
            <a:xfrm>
              <a:off x="10028161"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B2E58"/>
                  </a:solidFill>
                </a:defRPr>
              </a:pPr>
              <a:r>
                <a:rPr sz="500" dirty="0"/>
                <a:t>R213 G157 B255</a:t>
              </a:r>
            </a:p>
          </p:txBody>
        </p:sp>
        <p:sp>
          <p:nvSpPr>
            <p:cNvPr id="16" name="R161 G133 B210…">
              <a:extLst>
                <a:ext uri="{FF2B5EF4-FFF2-40B4-BE49-F238E27FC236}">
                  <a16:creationId xmlns:a16="http://schemas.microsoft.com/office/drawing/2014/main" id="{7B698C4F-5365-EA49-9E8E-37D03F323454}"/>
                </a:ext>
              </a:extLst>
            </p:cNvPr>
            <p:cNvSpPr txBox="1"/>
            <p:nvPr userDrawn="1"/>
          </p:nvSpPr>
          <p:spPr>
            <a:xfrm>
              <a:off x="11822346"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R161 G133 B210</a:t>
              </a:r>
            </a:p>
          </p:txBody>
        </p:sp>
        <p:sp>
          <p:nvSpPr>
            <p:cNvPr id="17" name="R0 G120 B212…">
              <a:extLst>
                <a:ext uri="{FF2B5EF4-FFF2-40B4-BE49-F238E27FC236}">
                  <a16:creationId xmlns:a16="http://schemas.microsoft.com/office/drawing/2014/main" id="{FD35F576-63A9-D94A-9E52-E9846D10E673}"/>
                </a:ext>
              </a:extLst>
            </p:cNvPr>
            <p:cNvSpPr txBox="1"/>
            <p:nvPr userDrawn="1"/>
          </p:nvSpPr>
          <p:spPr>
            <a:xfrm>
              <a:off x="138827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G120 B212 </a:t>
              </a:r>
            </a:p>
          </p:txBody>
        </p:sp>
        <p:sp>
          <p:nvSpPr>
            <p:cNvPr id="18" name="R36 G58 B94…">
              <a:extLst>
                <a:ext uri="{FF2B5EF4-FFF2-40B4-BE49-F238E27FC236}">
                  <a16:creationId xmlns:a16="http://schemas.microsoft.com/office/drawing/2014/main" id="{75AD73AB-A303-AB4D-BE93-3CC19BEE95EE}"/>
                </a:ext>
              </a:extLst>
            </p:cNvPr>
            <p:cNvSpPr txBox="1"/>
            <p:nvPr userDrawn="1"/>
          </p:nvSpPr>
          <p:spPr>
            <a:xfrm>
              <a:off x="156769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R36 G58 B94</a:t>
              </a:r>
              <a:endParaRPr sz="900" dirty="0">
                <a:solidFill>
                  <a:srgbClr val="000000"/>
                </a:solidFill>
                <a:latin typeface="Times"/>
                <a:ea typeface="Times"/>
                <a:cs typeface="Times"/>
                <a:sym typeface="Times"/>
              </a:endParaRPr>
            </a:p>
          </p:txBody>
        </p:sp>
        <p:sp>
          <p:nvSpPr>
            <p:cNvPr id="20" name="R80 G230 B255…">
              <a:extLst>
                <a:ext uri="{FF2B5EF4-FFF2-40B4-BE49-F238E27FC236}">
                  <a16:creationId xmlns:a16="http://schemas.microsoft.com/office/drawing/2014/main" id="{73A6DAC9-3DF7-1247-B432-B0151529BE90}"/>
                </a:ext>
              </a:extLst>
            </p:cNvPr>
            <p:cNvSpPr txBox="1"/>
            <p:nvPr userDrawn="1"/>
          </p:nvSpPr>
          <p:spPr>
            <a:xfrm>
              <a:off x="138827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243A5E"/>
                  </a:solidFill>
                </a:defRPr>
              </a:pPr>
              <a:r>
                <a:rPr sz="500" dirty="0"/>
                <a:t>R80 G230 B255</a:t>
              </a:r>
              <a:endParaRPr sz="900" dirty="0">
                <a:latin typeface="Times"/>
                <a:ea typeface="Times"/>
                <a:cs typeface="Times"/>
                <a:sym typeface="Times"/>
              </a:endParaRPr>
            </a:p>
          </p:txBody>
        </p:sp>
        <p:sp>
          <p:nvSpPr>
            <p:cNvPr id="21" name="R40 G167 B233…">
              <a:extLst>
                <a:ext uri="{FF2B5EF4-FFF2-40B4-BE49-F238E27FC236}">
                  <a16:creationId xmlns:a16="http://schemas.microsoft.com/office/drawing/2014/main" id="{0F76C5AE-1071-044C-AA75-BF4F88A80762}"/>
                </a:ext>
              </a:extLst>
            </p:cNvPr>
            <p:cNvSpPr txBox="1"/>
            <p:nvPr userDrawn="1"/>
          </p:nvSpPr>
          <p:spPr>
            <a:xfrm>
              <a:off x="15676945"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G167 B233</a:t>
              </a:r>
            </a:p>
          </p:txBody>
        </p:sp>
        <p:sp>
          <p:nvSpPr>
            <p:cNvPr id="22" name="R0 G133 B117   Hex #008575   C100 M15 Y60 K0   PMS 3285 C">
              <a:extLst>
                <a:ext uri="{FF2B5EF4-FFF2-40B4-BE49-F238E27FC236}">
                  <a16:creationId xmlns:a16="http://schemas.microsoft.com/office/drawing/2014/main" id="{D035A622-20C6-674D-ABDC-CB954413DF1C}"/>
                </a:ext>
              </a:extLst>
            </p:cNvPr>
            <p:cNvSpPr txBox="1"/>
            <p:nvPr userDrawn="1"/>
          </p:nvSpPr>
          <p:spPr>
            <a:xfrm>
              <a:off x="17737362"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G133 B117 </a:t>
              </a:r>
            </a:p>
          </p:txBody>
        </p:sp>
        <p:sp>
          <p:nvSpPr>
            <p:cNvPr id="23" name="R39 G75 B71   Hex #274b47…">
              <a:extLst>
                <a:ext uri="{FF2B5EF4-FFF2-40B4-BE49-F238E27FC236}">
                  <a16:creationId xmlns:a16="http://schemas.microsoft.com/office/drawing/2014/main" id="{61E4D389-EB97-A448-AD60-AEDEB2F00D3A}"/>
                </a:ext>
              </a:extLst>
            </p:cNvPr>
            <p:cNvSpPr txBox="1"/>
            <p:nvPr userDrawn="1"/>
          </p:nvSpPr>
          <p:spPr>
            <a:xfrm>
              <a:off x="19531545" y="6555303"/>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R39 G75 B71 </a:t>
              </a:r>
            </a:p>
          </p:txBody>
        </p:sp>
        <p:sp>
          <p:nvSpPr>
            <p:cNvPr id="24" name="R48 G229 B208…">
              <a:extLst>
                <a:ext uri="{FF2B5EF4-FFF2-40B4-BE49-F238E27FC236}">
                  <a16:creationId xmlns:a16="http://schemas.microsoft.com/office/drawing/2014/main" id="{B439E7C5-9742-434B-AD0D-FDF86B290917}"/>
                </a:ext>
              </a:extLst>
            </p:cNvPr>
            <p:cNvSpPr txBox="1"/>
            <p:nvPr userDrawn="1"/>
          </p:nvSpPr>
          <p:spPr>
            <a:xfrm>
              <a:off x="17737362" y="723297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304A47"/>
                  </a:solidFill>
                </a:defRPr>
              </a:pPr>
              <a:r>
                <a:rPr sz="500" dirty="0"/>
                <a:t>R48 G229 B208</a:t>
              </a:r>
              <a:endParaRPr sz="900" dirty="0">
                <a:latin typeface="Times"/>
                <a:ea typeface="Times"/>
                <a:cs typeface="Times"/>
                <a:sym typeface="Times"/>
              </a:endParaRPr>
            </a:p>
          </p:txBody>
        </p:sp>
        <p:sp>
          <p:nvSpPr>
            <p:cNvPr id="25" name="R40 G194 B209…">
              <a:extLst>
                <a:ext uri="{FF2B5EF4-FFF2-40B4-BE49-F238E27FC236}">
                  <a16:creationId xmlns:a16="http://schemas.microsoft.com/office/drawing/2014/main" id="{5A894DB0-0F8E-2F4F-A2AB-6D410D902A92}"/>
                </a:ext>
              </a:extLst>
            </p:cNvPr>
            <p:cNvSpPr txBox="1"/>
            <p:nvPr userDrawn="1"/>
          </p:nvSpPr>
          <p:spPr>
            <a:xfrm>
              <a:off x="19531545" y="7159864"/>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R40 G194 B209</a:t>
              </a:r>
            </a:p>
            <a:p>
              <a:pPr defTabSz="457200">
                <a:lnSpc>
                  <a:spcPct val="100000"/>
                </a:lnSpc>
                <a:defRPr sz="900" spc="0"/>
              </a:pPr>
              <a:endParaRPr sz="500" dirty="0"/>
            </a:p>
          </p:txBody>
        </p:sp>
        <p:sp>
          <p:nvSpPr>
            <p:cNvPr id="26" name="R16 G124 B16  Hex #107c10  C75 M0 Y100 K0   PMS 362 C">
              <a:extLst>
                <a:ext uri="{FF2B5EF4-FFF2-40B4-BE49-F238E27FC236}">
                  <a16:creationId xmlns:a16="http://schemas.microsoft.com/office/drawing/2014/main" id="{F38A69B6-9F9E-CC48-91C2-1575DD38A32F}"/>
                </a:ext>
              </a:extLst>
            </p:cNvPr>
            <p:cNvSpPr txBox="1"/>
            <p:nvPr userDrawn="1"/>
          </p:nvSpPr>
          <p:spPr>
            <a:xfrm>
              <a:off x="1002816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R16 G124 B16 </a:t>
              </a:r>
            </a:p>
          </p:txBody>
        </p:sp>
        <p:sp>
          <p:nvSpPr>
            <p:cNvPr id="27" name="R5 G75 B22   Hex #054b16…">
              <a:extLst>
                <a:ext uri="{FF2B5EF4-FFF2-40B4-BE49-F238E27FC236}">
                  <a16:creationId xmlns:a16="http://schemas.microsoft.com/office/drawing/2014/main" id="{28A274DA-9171-9747-AB5C-EF263821F373}"/>
                </a:ext>
              </a:extLst>
            </p:cNvPr>
            <p:cNvSpPr txBox="1"/>
            <p:nvPr userDrawn="1"/>
          </p:nvSpPr>
          <p:spPr>
            <a:xfrm>
              <a:off x="11822348" y="8063328"/>
              <a:ext cx="1296343" cy="48740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R5 G75 B22  </a:t>
              </a:r>
              <a:br>
                <a:rPr sz="500" dirty="0"/>
              </a:br>
              <a:endParaRPr sz="500" dirty="0"/>
            </a:p>
          </p:txBody>
        </p:sp>
        <p:sp>
          <p:nvSpPr>
            <p:cNvPr id="28" name="R155 G240 B11…">
              <a:extLst>
                <a:ext uri="{FF2B5EF4-FFF2-40B4-BE49-F238E27FC236}">
                  <a16:creationId xmlns:a16="http://schemas.microsoft.com/office/drawing/2014/main" id="{56DA42B8-D18A-0347-81E1-BE7A8DE6AF9A}"/>
                </a:ext>
              </a:extLst>
            </p:cNvPr>
            <p:cNvSpPr txBox="1"/>
            <p:nvPr userDrawn="1"/>
          </p:nvSpPr>
          <p:spPr>
            <a:xfrm>
              <a:off x="1002816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1F491D"/>
                  </a:solidFill>
                </a:defRPr>
              </a:pPr>
              <a:r>
                <a:rPr sz="500" dirty="0"/>
                <a:t>R155 G240 B11</a:t>
              </a:r>
              <a:endParaRPr sz="900" dirty="0">
                <a:latin typeface="Times"/>
                <a:ea typeface="Times"/>
                <a:cs typeface="Times"/>
                <a:sym typeface="Times"/>
              </a:endParaRPr>
            </a:p>
          </p:txBody>
        </p:sp>
        <p:sp>
          <p:nvSpPr>
            <p:cNvPr id="29" name="R127 G186 B0…">
              <a:extLst>
                <a:ext uri="{FF2B5EF4-FFF2-40B4-BE49-F238E27FC236}">
                  <a16:creationId xmlns:a16="http://schemas.microsoft.com/office/drawing/2014/main" id="{407A1C50-6794-EC45-AD4A-3097DBC245F1}"/>
                </a:ext>
              </a:extLst>
            </p:cNvPr>
            <p:cNvSpPr txBox="1"/>
            <p:nvPr userDrawn="1"/>
          </p:nvSpPr>
          <p:spPr>
            <a:xfrm>
              <a:off x="11822346"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R127 G186 B0</a:t>
              </a:r>
            </a:p>
          </p:txBody>
        </p:sp>
        <p:sp>
          <p:nvSpPr>
            <p:cNvPr id="30" name="R216 G59 B1…">
              <a:extLst>
                <a:ext uri="{FF2B5EF4-FFF2-40B4-BE49-F238E27FC236}">
                  <a16:creationId xmlns:a16="http://schemas.microsoft.com/office/drawing/2014/main" id="{D095C4F1-2383-4949-9E67-33D47E26159C}"/>
                </a:ext>
              </a:extLst>
            </p:cNvPr>
            <p:cNvSpPr txBox="1"/>
            <p:nvPr userDrawn="1"/>
          </p:nvSpPr>
          <p:spPr>
            <a:xfrm>
              <a:off x="13882762"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R216 G59 B1</a:t>
              </a:r>
              <a:endParaRPr sz="500" dirty="0">
                <a:solidFill>
                  <a:srgbClr val="000000"/>
                </a:solidFill>
              </a:endParaRPr>
            </a:p>
          </p:txBody>
        </p:sp>
        <p:sp>
          <p:nvSpPr>
            <p:cNvPr id="31" name="R107 G41 B41…">
              <a:extLst>
                <a:ext uri="{FF2B5EF4-FFF2-40B4-BE49-F238E27FC236}">
                  <a16:creationId xmlns:a16="http://schemas.microsoft.com/office/drawing/2014/main" id="{EF879688-380F-CF44-BF84-F8F8CF2581B1}"/>
                </a:ext>
              </a:extLst>
            </p:cNvPr>
            <p:cNvSpPr txBox="1"/>
            <p:nvPr userDrawn="1"/>
          </p:nvSpPr>
          <p:spPr>
            <a:xfrm>
              <a:off x="15676943"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R107 G41 B41 </a:t>
              </a:r>
            </a:p>
          </p:txBody>
        </p:sp>
        <p:sp>
          <p:nvSpPr>
            <p:cNvPr id="32" name="R255 G147 B73…">
              <a:extLst>
                <a:ext uri="{FF2B5EF4-FFF2-40B4-BE49-F238E27FC236}">
                  <a16:creationId xmlns:a16="http://schemas.microsoft.com/office/drawing/2014/main" id="{82FE479A-A702-DE46-A103-A0B4A98D60D1}"/>
                </a:ext>
              </a:extLst>
            </p:cNvPr>
            <p:cNvSpPr txBox="1"/>
            <p:nvPr userDrawn="1"/>
          </p:nvSpPr>
          <p:spPr>
            <a:xfrm>
              <a:off x="138827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32D2B"/>
                  </a:solidFill>
                </a:defRPr>
              </a:pPr>
              <a:r>
                <a:rPr sz="500" dirty="0"/>
                <a:t>R255 G147 B73</a:t>
              </a:r>
            </a:p>
          </p:txBody>
        </p:sp>
        <p:sp>
          <p:nvSpPr>
            <p:cNvPr id="33" name="R241 G101 B34…">
              <a:extLst>
                <a:ext uri="{FF2B5EF4-FFF2-40B4-BE49-F238E27FC236}">
                  <a16:creationId xmlns:a16="http://schemas.microsoft.com/office/drawing/2014/main" id="{914E0248-5807-5649-9D67-8A87B157D20B}"/>
                </a:ext>
              </a:extLst>
            </p:cNvPr>
            <p:cNvSpPr txBox="1"/>
            <p:nvPr userDrawn="1"/>
          </p:nvSpPr>
          <p:spPr>
            <a:xfrm>
              <a:off x="15676943"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R241 G101 B34</a:t>
              </a:r>
            </a:p>
          </p:txBody>
        </p:sp>
        <p:sp>
          <p:nvSpPr>
            <p:cNvPr id="34" name="R255 G185 B0…">
              <a:extLst>
                <a:ext uri="{FF2B5EF4-FFF2-40B4-BE49-F238E27FC236}">
                  <a16:creationId xmlns:a16="http://schemas.microsoft.com/office/drawing/2014/main" id="{1E86FE6E-DB36-9648-ABCD-0F63CD0E146B}"/>
                </a:ext>
              </a:extLst>
            </p:cNvPr>
            <p:cNvSpPr txBox="1"/>
            <p:nvPr userDrawn="1"/>
          </p:nvSpPr>
          <p:spPr>
            <a:xfrm>
              <a:off x="17737363" y="8136438"/>
              <a:ext cx="1390722"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R255 G185 B0</a:t>
              </a:r>
              <a:endParaRPr sz="900" dirty="0">
                <a:latin typeface="Times"/>
                <a:ea typeface="Times"/>
                <a:cs typeface="Times"/>
                <a:sym typeface="Times"/>
              </a:endParaRPr>
            </a:p>
          </p:txBody>
        </p:sp>
        <p:sp>
          <p:nvSpPr>
            <p:cNvPr id="35" name="R106 G75 B22…">
              <a:extLst>
                <a:ext uri="{FF2B5EF4-FFF2-40B4-BE49-F238E27FC236}">
                  <a16:creationId xmlns:a16="http://schemas.microsoft.com/office/drawing/2014/main" id="{86EBDE02-9B34-2743-B3AD-5D720A45069F}"/>
                </a:ext>
              </a:extLst>
            </p:cNvPr>
            <p:cNvSpPr txBox="1"/>
            <p:nvPr userDrawn="1"/>
          </p:nvSpPr>
          <p:spPr>
            <a:xfrm>
              <a:off x="19531545" y="813643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R106 G75 B22</a:t>
              </a:r>
              <a:endParaRPr sz="900" dirty="0">
                <a:solidFill>
                  <a:srgbClr val="000000"/>
                </a:solidFill>
                <a:latin typeface="Times"/>
                <a:ea typeface="Times"/>
                <a:cs typeface="Times"/>
                <a:sym typeface="Times"/>
              </a:endParaRPr>
            </a:p>
          </p:txBody>
        </p:sp>
        <p:sp>
          <p:nvSpPr>
            <p:cNvPr id="36" name="R254 G240 B0…">
              <a:extLst>
                <a:ext uri="{FF2B5EF4-FFF2-40B4-BE49-F238E27FC236}">
                  <a16:creationId xmlns:a16="http://schemas.microsoft.com/office/drawing/2014/main" id="{E044BB2C-917C-3B4E-84ED-F00A40EAE94C}"/>
                </a:ext>
              </a:extLst>
            </p:cNvPr>
            <p:cNvSpPr txBox="1"/>
            <p:nvPr userDrawn="1"/>
          </p:nvSpPr>
          <p:spPr>
            <a:xfrm>
              <a:off x="17737362"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654B21"/>
                  </a:solidFill>
                </a:defRPr>
              </a:pPr>
              <a:r>
                <a:rPr sz="500" dirty="0"/>
                <a:t>R254 G240 B0</a:t>
              </a:r>
              <a:endParaRPr sz="900" dirty="0">
                <a:latin typeface="Times"/>
                <a:ea typeface="Times"/>
                <a:cs typeface="Times"/>
                <a:sym typeface="Times"/>
              </a:endParaRPr>
            </a:p>
          </p:txBody>
        </p:sp>
        <p:sp>
          <p:nvSpPr>
            <p:cNvPr id="37" name="R254 G212 B0…">
              <a:extLst>
                <a:ext uri="{FF2B5EF4-FFF2-40B4-BE49-F238E27FC236}">
                  <a16:creationId xmlns:a16="http://schemas.microsoft.com/office/drawing/2014/main" id="{820FBC61-BF59-6640-893D-9D946A1839A7}"/>
                </a:ext>
              </a:extLst>
            </p:cNvPr>
            <p:cNvSpPr txBox="1"/>
            <p:nvPr userDrawn="1"/>
          </p:nvSpPr>
          <p:spPr>
            <a:xfrm>
              <a:off x="19531545" y="8698410"/>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R254 G212 B0</a:t>
              </a:r>
            </a:p>
          </p:txBody>
        </p:sp>
        <p:pic>
          <p:nvPicPr>
            <p:cNvPr id="38" name="Image" descr="Image">
              <a:extLst>
                <a:ext uri="{FF2B5EF4-FFF2-40B4-BE49-F238E27FC236}">
                  <a16:creationId xmlns:a16="http://schemas.microsoft.com/office/drawing/2014/main" id="{5E5B3702-F2FD-1E4E-83F0-6B0FDE5E6A87}"/>
                </a:ext>
              </a:extLst>
            </p:cNvPr>
            <p:cNvPicPr>
              <a:picLocks noChangeAspect="1"/>
            </p:cNvPicPr>
            <p:nvPr userDrawn="1"/>
          </p:nvPicPr>
          <p:blipFill>
            <a:blip r:embed="rId5"/>
            <a:stretch>
              <a:fillRect/>
            </a:stretch>
          </p:blipFill>
          <p:spPr>
            <a:xfrm>
              <a:off x="9825738" y="9911907"/>
              <a:ext cx="11204576" cy="501690"/>
            </a:xfrm>
            <a:prstGeom prst="rect">
              <a:avLst/>
            </a:prstGeom>
            <a:ln w="12700">
              <a:miter lim="400000"/>
            </a:ln>
          </p:spPr>
        </p:pic>
        <p:sp>
          <p:nvSpPr>
            <p:cNvPr id="39" name="R242 G242 B242…">
              <a:extLst>
                <a:ext uri="{FF2B5EF4-FFF2-40B4-BE49-F238E27FC236}">
                  <a16:creationId xmlns:a16="http://schemas.microsoft.com/office/drawing/2014/main" id="{7FD4C549-DEC5-C847-9BF6-96A17A0494AF}"/>
                </a:ext>
              </a:extLst>
            </p:cNvPr>
            <p:cNvSpPr txBox="1"/>
            <p:nvPr userDrawn="1"/>
          </p:nvSpPr>
          <p:spPr>
            <a:xfrm>
              <a:off x="10028161" y="9992155"/>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R242 G242 B242</a:t>
              </a:r>
              <a:endParaRPr sz="900" b="1" dirty="0">
                <a:latin typeface="Times"/>
                <a:ea typeface="Times"/>
                <a:cs typeface="Times"/>
                <a:sym typeface="Times"/>
              </a:endParaRPr>
            </a:p>
          </p:txBody>
        </p:sp>
        <p:sp>
          <p:nvSpPr>
            <p:cNvPr id="40" name="R230 G230 B230…">
              <a:extLst>
                <a:ext uri="{FF2B5EF4-FFF2-40B4-BE49-F238E27FC236}">
                  <a16:creationId xmlns:a16="http://schemas.microsoft.com/office/drawing/2014/main" id="{186A0629-84F2-1540-A7BC-B0D5DF45C618}"/>
                </a:ext>
              </a:extLst>
            </p:cNvPr>
            <p:cNvSpPr txBox="1"/>
            <p:nvPr userDrawn="1"/>
          </p:nvSpPr>
          <p:spPr>
            <a:xfrm>
              <a:off x="11620264"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R230 G230 B230</a:t>
              </a:r>
              <a:endParaRPr sz="900" b="1" dirty="0">
                <a:latin typeface="Times"/>
                <a:ea typeface="Times"/>
                <a:cs typeface="Times"/>
                <a:sym typeface="Times"/>
              </a:endParaRPr>
            </a:p>
          </p:txBody>
        </p:sp>
        <p:sp>
          <p:nvSpPr>
            <p:cNvPr id="41" name="R210 G210 B210…">
              <a:extLst>
                <a:ext uri="{FF2B5EF4-FFF2-40B4-BE49-F238E27FC236}">
                  <a16:creationId xmlns:a16="http://schemas.microsoft.com/office/drawing/2014/main" id="{742C97BE-E444-1342-A76A-5E826DB46E35}"/>
                </a:ext>
              </a:extLst>
            </p:cNvPr>
            <p:cNvSpPr txBox="1"/>
            <p:nvPr userDrawn="1"/>
          </p:nvSpPr>
          <p:spPr>
            <a:xfrm>
              <a:off x="13212361"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solidFill>
                    <a:srgbClr val="505050"/>
                  </a:solidFill>
                </a:defRPr>
              </a:pPr>
              <a:r>
                <a:rPr sz="500" dirty="0"/>
                <a:t>R210 G210 B210</a:t>
              </a:r>
              <a:endParaRPr sz="900" b="1" dirty="0">
                <a:latin typeface="Times"/>
                <a:ea typeface="Times"/>
                <a:cs typeface="Times"/>
                <a:sym typeface="Times"/>
              </a:endParaRPr>
            </a:p>
          </p:txBody>
        </p:sp>
        <p:sp>
          <p:nvSpPr>
            <p:cNvPr id="42" name="R115 G115 B115…">
              <a:extLst>
                <a:ext uri="{FF2B5EF4-FFF2-40B4-BE49-F238E27FC236}">
                  <a16:creationId xmlns:a16="http://schemas.microsoft.com/office/drawing/2014/main" id="{7B71431F-7920-A544-9F1F-A6D24C6CCBE7}"/>
                </a:ext>
              </a:extLst>
            </p:cNvPr>
            <p:cNvSpPr txBox="1"/>
            <p:nvPr userDrawn="1"/>
          </p:nvSpPr>
          <p:spPr>
            <a:xfrm>
              <a:off x="14804462"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R115 G115 B115</a:t>
              </a:r>
            </a:p>
          </p:txBody>
        </p:sp>
        <p:sp>
          <p:nvSpPr>
            <p:cNvPr id="43" name="R80 G80 B80…">
              <a:extLst>
                <a:ext uri="{FF2B5EF4-FFF2-40B4-BE49-F238E27FC236}">
                  <a16:creationId xmlns:a16="http://schemas.microsoft.com/office/drawing/2014/main" id="{783434BE-F9AF-E041-92AC-A6BE7DB4468E}"/>
                </a:ext>
              </a:extLst>
            </p:cNvPr>
            <p:cNvSpPr txBox="1"/>
            <p:nvPr userDrawn="1"/>
          </p:nvSpPr>
          <p:spPr>
            <a:xfrm>
              <a:off x="16396563" y="9992159"/>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R80 G80 B80 </a:t>
              </a:r>
            </a:p>
          </p:txBody>
        </p:sp>
        <p:sp>
          <p:nvSpPr>
            <p:cNvPr id="44" name="R47 G47 B47…">
              <a:extLst>
                <a:ext uri="{FF2B5EF4-FFF2-40B4-BE49-F238E27FC236}">
                  <a16:creationId xmlns:a16="http://schemas.microsoft.com/office/drawing/2014/main" id="{D0BA6446-B29C-AD4C-AE45-FBC71AF5173A}"/>
                </a:ext>
              </a:extLst>
            </p:cNvPr>
            <p:cNvSpPr txBox="1"/>
            <p:nvPr userDrawn="1"/>
          </p:nvSpPr>
          <p:spPr>
            <a:xfrm>
              <a:off x="18001362"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R47 G47 B47</a:t>
              </a:r>
              <a:endParaRPr sz="900" b="1" dirty="0">
                <a:latin typeface="Times"/>
                <a:ea typeface="Times"/>
                <a:cs typeface="Times"/>
                <a:sym typeface="Times"/>
              </a:endParaRPr>
            </a:p>
          </p:txBody>
        </p:sp>
        <p:sp>
          <p:nvSpPr>
            <p:cNvPr id="45" name="R0 G0 B0…">
              <a:extLst>
                <a:ext uri="{FF2B5EF4-FFF2-40B4-BE49-F238E27FC236}">
                  <a16:creationId xmlns:a16="http://schemas.microsoft.com/office/drawing/2014/main" id="{86DD875A-469B-8D41-92AB-A3FE4768DDD4}"/>
                </a:ext>
              </a:extLst>
            </p:cNvPr>
            <p:cNvSpPr txBox="1"/>
            <p:nvPr userDrawn="1"/>
          </p:nvSpPr>
          <p:spPr>
            <a:xfrm>
              <a:off x="19593463" y="9992157"/>
              <a:ext cx="1296343" cy="34118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p>
              <a:pPr defTabSz="457200">
                <a:lnSpc>
                  <a:spcPct val="100000"/>
                </a:lnSpc>
                <a:defRPr sz="900" spc="0"/>
              </a:pPr>
              <a:r>
                <a:rPr sz="500" dirty="0"/>
                <a:t>R0 G0 B0</a:t>
              </a:r>
              <a:endParaRPr sz="900" b="1" dirty="0">
                <a:latin typeface="Times"/>
                <a:ea typeface="Times"/>
                <a:cs typeface="Times"/>
                <a:sym typeface="Times"/>
              </a:endParaRPr>
            </a:p>
          </p:txBody>
        </p:sp>
        <p:sp>
          <p:nvSpPr>
            <p:cNvPr id="46" name="Primary">
              <a:extLst>
                <a:ext uri="{FF2B5EF4-FFF2-40B4-BE49-F238E27FC236}">
                  <a16:creationId xmlns:a16="http://schemas.microsoft.com/office/drawing/2014/main" id="{4309B6D7-CDB6-EA43-9320-ECB48361CE31}"/>
                </a:ext>
              </a:extLst>
            </p:cNvPr>
            <p:cNvSpPr txBox="1"/>
            <p:nvPr userDrawn="1"/>
          </p:nvSpPr>
          <p:spPr>
            <a:xfrm>
              <a:off x="8479813" y="6182284"/>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7" name="Secondary">
              <a:extLst>
                <a:ext uri="{FF2B5EF4-FFF2-40B4-BE49-F238E27FC236}">
                  <a16:creationId xmlns:a16="http://schemas.microsoft.com/office/drawing/2014/main" id="{83539199-EE3A-C247-A7C1-9154C58676F7}"/>
                </a:ext>
              </a:extLst>
            </p:cNvPr>
            <p:cNvSpPr txBox="1"/>
            <p:nvPr userDrawn="1"/>
          </p:nvSpPr>
          <p:spPr>
            <a:xfrm>
              <a:off x="8206313" y="6837392"/>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sp>
          <p:nvSpPr>
            <p:cNvPr id="48" name="Primary">
              <a:extLst>
                <a:ext uri="{FF2B5EF4-FFF2-40B4-BE49-F238E27FC236}">
                  <a16:creationId xmlns:a16="http://schemas.microsoft.com/office/drawing/2014/main" id="{EB21E731-90CB-9241-9072-F6AEDAAC9EAA}"/>
                </a:ext>
              </a:extLst>
            </p:cNvPr>
            <p:cNvSpPr txBox="1"/>
            <p:nvPr userDrawn="1"/>
          </p:nvSpPr>
          <p:spPr>
            <a:xfrm>
              <a:off x="8479815" y="7633849"/>
              <a:ext cx="1090578"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Primary</a:t>
              </a:r>
            </a:p>
          </p:txBody>
        </p:sp>
        <p:sp>
          <p:nvSpPr>
            <p:cNvPr id="49" name="Secondary">
              <a:extLst>
                <a:ext uri="{FF2B5EF4-FFF2-40B4-BE49-F238E27FC236}">
                  <a16:creationId xmlns:a16="http://schemas.microsoft.com/office/drawing/2014/main" id="{CA8AE9DD-3463-8841-9DB8-A6D11E28DA75}"/>
                </a:ext>
              </a:extLst>
            </p:cNvPr>
            <p:cNvSpPr txBox="1"/>
            <p:nvPr userDrawn="1"/>
          </p:nvSpPr>
          <p:spPr>
            <a:xfrm>
              <a:off x="8206315" y="8332856"/>
              <a:ext cx="1407394" cy="80117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50800" tIns="50800" rIns="50800" bIns="50800" anchor="ctr">
              <a:spAutoFit/>
            </a:bodyPr>
            <a:lstStyle>
              <a:lvl1pPr defTabSz="457200">
                <a:lnSpc>
                  <a:spcPts val="3000"/>
                </a:lnSpc>
                <a:defRPr sz="1600" spc="0">
                  <a:solidFill>
                    <a:srgbClr val="737373"/>
                  </a:solidFill>
                </a:defRPr>
              </a:lvl1pPr>
            </a:lstStyle>
            <a:p>
              <a:r>
                <a:rPr sz="1050" dirty="0"/>
                <a:t>Secondary</a:t>
              </a:r>
            </a:p>
          </p:txBody>
        </p:sp>
      </p:grpSp>
    </p:spTree>
    <p:extLst>
      <p:ext uri="{BB962C8B-B14F-4D97-AF65-F5344CB8AC3E}">
        <p14:creationId xmlns:p14="http://schemas.microsoft.com/office/powerpoint/2010/main" val="2846454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ext 1 Column">
    <p:spTree>
      <p:nvGrpSpPr>
        <p:cNvPr id="1" name=""/>
        <p:cNvGrpSpPr/>
        <p:nvPr/>
      </p:nvGrpSpPr>
      <p:grpSpPr>
        <a:xfrm>
          <a:off x="0" y="0"/>
          <a:ext cx="0" cy="0"/>
          <a:chOff x="0" y="0"/>
          <a:chExt cx="0" cy="0"/>
        </a:xfrm>
      </p:grpSpPr>
      <p:pic>
        <p:nvPicPr>
          <p:cNvPr id="9" name="Picture 8" descr="A picture containing outdoor, night sky&#10;&#10;Description automatically generated">
            <a:extLst>
              <a:ext uri="{FF2B5EF4-FFF2-40B4-BE49-F238E27FC236}">
                <a16:creationId xmlns:a16="http://schemas.microsoft.com/office/drawing/2014/main" id="{CDB510F9-FB05-4561-81B8-0861D32E0DE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9455" t="864" r="985" b="5495"/>
          <a:stretch/>
        </p:blipFill>
        <p:spPr>
          <a:xfrm rot="16200000">
            <a:off x="7543387" y="1758056"/>
            <a:ext cx="6406672" cy="2890555"/>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45992" t="25341" r="30140" b="35938"/>
          <a:stretch/>
        </p:blipFill>
        <p:spPr>
          <a:xfrm>
            <a:off x="9296682" y="0"/>
            <a:ext cx="2895318" cy="4961744"/>
          </a:xfrm>
          <a:prstGeom prst="rect">
            <a:avLst/>
          </a:prstGeom>
        </p:spPr>
      </p:pic>
      <p:sp>
        <p:nvSpPr>
          <p:cNvPr id="2" name="Title 1">
            <a:extLst>
              <a:ext uri="{FF2B5EF4-FFF2-40B4-BE49-F238E27FC236}">
                <a16:creationId xmlns:a16="http://schemas.microsoft.com/office/drawing/2014/main" id="{7CCBDF45-5062-4444-A0CE-24D3BCBA6953}"/>
              </a:ext>
            </a:extLst>
          </p:cNvPr>
          <p:cNvSpPr>
            <a:spLocks noGrp="1"/>
          </p:cNvSpPr>
          <p:nvPr>
            <p:ph type="title" hasCustomPrompt="1"/>
          </p:nvPr>
        </p:nvSpPr>
        <p:spPr>
          <a:xfrm>
            <a:off x="652462" y="346076"/>
            <a:ext cx="7577137" cy="568324"/>
          </a:xfrm>
        </p:spPr>
        <p:txBody>
          <a:bodyPr/>
          <a:lstStyle>
            <a:lvl1pPr>
              <a:defRPr/>
            </a:lvl1pPr>
          </a:lstStyle>
          <a:p>
            <a:r>
              <a:rPr lang="en-US" dirty="0"/>
              <a:t>Your Slide’s Title Goes Over Here</a:t>
            </a:r>
          </a:p>
        </p:txBody>
      </p:sp>
      <p:sp>
        <p:nvSpPr>
          <p:cNvPr id="14" name="Footer Placeholder 4">
            <a:extLst>
              <a:ext uri="{FF2B5EF4-FFF2-40B4-BE49-F238E27FC236}">
                <a16:creationId xmlns:a16="http://schemas.microsoft.com/office/drawing/2014/main" id="{F2E66214-CEC6-4398-A26E-9DADD4738D4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5" name="Slide Number Placeholder 5">
            <a:extLst>
              <a:ext uri="{FF2B5EF4-FFF2-40B4-BE49-F238E27FC236}">
                <a16:creationId xmlns:a16="http://schemas.microsoft.com/office/drawing/2014/main" id="{B78CE9D4-F654-4339-B5BB-1A8F30D2C37A}"/>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5" name="Text Placeholder 4">
            <a:extLst>
              <a:ext uri="{FF2B5EF4-FFF2-40B4-BE49-F238E27FC236}">
                <a16:creationId xmlns:a16="http://schemas.microsoft.com/office/drawing/2014/main" id="{A52942FB-1695-4A3E-A0E5-22658DCD76CF}"/>
              </a:ext>
            </a:extLst>
          </p:cNvPr>
          <p:cNvSpPr>
            <a:spLocks noGrp="1"/>
          </p:cNvSpPr>
          <p:nvPr>
            <p:ph type="body" sz="quarter" idx="10"/>
          </p:nvPr>
        </p:nvSpPr>
        <p:spPr>
          <a:xfrm>
            <a:off x="647700" y="1828800"/>
            <a:ext cx="7577136"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4">
            <a:extLst>
              <a:ext uri="{FF2B5EF4-FFF2-40B4-BE49-F238E27FC236}">
                <a16:creationId xmlns:a16="http://schemas.microsoft.com/office/drawing/2014/main" id="{6EA41A64-9B5D-4C3F-981F-9D2316DCD858}"/>
              </a:ext>
            </a:extLst>
          </p:cNvPr>
          <p:cNvSpPr>
            <a:spLocks noGrp="1"/>
          </p:cNvSpPr>
          <p:nvPr>
            <p:ph type="body" sz="quarter" idx="16" hasCustomPrompt="1"/>
          </p:nvPr>
        </p:nvSpPr>
        <p:spPr>
          <a:xfrm>
            <a:off x="652462" y="914400"/>
            <a:ext cx="7577137"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82365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3" name="Text Placeholder 4">
            <a:extLst>
              <a:ext uri="{FF2B5EF4-FFF2-40B4-BE49-F238E27FC236}">
                <a16:creationId xmlns:a16="http://schemas.microsoft.com/office/drawing/2014/main" id="{706A1B3E-2140-4F42-921B-FEF64FC5DC06}"/>
              </a:ext>
            </a:extLst>
          </p:cNvPr>
          <p:cNvSpPr>
            <a:spLocks noGrp="1"/>
          </p:cNvSpPr>
          <p:nvPr>
            <p:ph type="body" sz="quarter" idx="10"/>
          </p:nvPr>
        </p:nvSpPr>
        <p:spPr>
          <a:xfrm>
            <a:off x="647700"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6A7657BF-5289-4569-94CE-7DEA5218EAC9}"/>
              </a:ext>
            </a:extLst>
          </p:cNvPr>
          <p:cNvSpPr>
            <a:spLocks noGrp="1"/>
          </p:cNvSpPr>
          <p:nvPr>
            <p:ph type="body" sz="quarter" idx="16" hasCustomPrompt="1"/>
          </p:nvPr>
        </p:nvSpPr>
        <p:spPr>
          <a:xfrm>
            <a:off x="647700" y="1828800"/>
            <a:ext cx="4912534" cy="795130"/>
          </a:xfrm>
        </p:spPr>
        <p:txBody>
          <a:bodyPr anchor="ctr">
            <a:normAutofit/>
          </a:bodyPr>
          <a:lstStyle>
            <a:lvl1pPr marL="0" indent="0">
              <a:buNone/>
              <a:defRPr sz="1800" b="1"/>
            </a:lvl1pPr>
          </a:lstStyle>
          <a:p>
            <a:pPr lvl="0"/>
            <a:r>
              <a:rPr lang="en-US" dirty="0"/>
              <a:t>Your Sub-Title Can Go Over Here</a:t>
            </a:r>
          </a:p>
        </p:txBody>
      </p:sp>
      <p:sp>
        <p:nvSpPr>
          <p:cNvPr id="15" name="Text Placeholder 4">
            <a:extLst>
              <a:ext uri="{FF2B5EF4-FFF2-40B4-BE49-F238E27FC236}">
                <a16:creationId xmlns:a16="http://schemas.microsoft.com/office/drawing/2014/main" id="{589479AB-3D52-49BB-95E1-4744E0BDB0FD}"/>
              </a:ext>
            </a:extLst>
          </p:cNvPr>
          <p:cNvSpPr>
            <a:spLocks noGrp="1"/>
          </p:cNvSpPr>
          <p:nvPr>
            <p:ph type="body" sz="quarter" idx="17"/>
          </p:nvPr>
        </p:nvSpPr>
        <p:spPr>
          <a:xfrm>
            <a:off x="6631766" y="2905066"/>
            <a:ext cx="4912534"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38E1FF0E-FE8D-4938-B0A8-2F4BCC2C8EA8}"/>
              </a:ext>
            </a:extLst>
          </p:cNvPr>
          <p:cNvSpPr>
            <a:spLocks noGrp="1"/>
          </p:cNvSpPr>
          <p:nvPr>
            <p:ph type="body" sz="quarter" idx="18" hasCustomPrompt="1"/>
          </p:nvPr>
        </p:nvSpPr>
        <p:spPr>
          <a:xfrm>
            <a:off x="6631766" y="1828800"/>
            <a:ext cx="4912534" cy="795130"/>
          </a:xfrm>
        </p:spPr>
        <p:txBody>
          <a:bodyPr anchor="ctr">
            <a:normAutofit/>
          </a:bodyPr>
          <a:lstStyle>
            <a:lvl1pPr marL="0" indent="0">
              <a:buNone/>
              <a:defRPr sz="1800" b="1"/>
            </a:lvl1pPr>
          </a:lstStyle>
          <a:p>
            <a:pPr marL="0" marR="0" lvl="0" indent="0" algn="l" defTabSz="914400" rtl="0" eaLnBrk="1" fontAlgn="auto" latinLnBrk="0" hangingPunct="1">
              <a:lnSpc>
                <a:spcPct val="120000"/>
              </a:lnSpc>
              <a:spcBef>
                <a:spcPts val="600"/>
              </a:spcBef>
              <a:spcAft>
                <a:spcPts val="0"/>
              </a:spcAft>
              <a:buClrTx/>
              <a:buSzTx/>
              <a:buFont typeface="Arial" panose="020B0604020202020204" pitchFamily="34" charset="0"/>
              <a:buNone/>
              <a:tabLst/>
              <a:defRPr/>
            </a:pPr>
            <a:r>
              <a:rPr lang="en-US" dirty="0"/>
              <a:t>Your Sub-Title Can Go Over Here</a:t>
            </a:r>
          </a:p>
        </p:txBody>
      </p:sp>
      <p:sp>
        <p:nvSpPr>
          <p:cNvPr id="18" name="Title 1">
            <a:extLst>
              <a:ext uri="{FF2B5EF4-FFF2-40B4-BE49-F238E27FC236}">
                <a16:creationId xmlns:a16="http://schemas.microsoft.com/office/drawing/2014/main" id="{E3CB47BD-083C-45C7-9D14-9E7B4A3342B7}"/>
              </a:ext>
            </a:extLst>
          </p:cNvPr>
          <p:cNvSpPr>
            <a:spLocks noGrp="1"/>
          </p:cNvSpPr>
          <p:nvPr>
            <p:ph type="title" hasCustomPrompt="1"/>
          </p:nvPr>
        </p:nvSpPr>
        <p:spPr>
          <a:xfrm>
            <a:off x="652462" y="346076"/>
            <a:ext cx="10891838" cy="568324"/>
          </a:xfrm>
        </p:spPr>
        <p:txBody>
          <a:bodyPr/>
          <a:lstStyle>
            <a:lvl1pPr>
              <a:defRPr/>
            </a:lvl1pPr>
          </a:lstStyle>
          <a:p>
            <a:r>
              <a:rPr lang="en-US" dirty="0"/>
              <a:t>Your Slide’s Title Goes Over Here</a:t>
            </a:r>
          </a:p>
        </p:txBody>
      </p:sp>
      <p:sp>
        <p:nvSpPr>
          <p:cNvPr id="19" name="Text Placeholder 4">
            <a:extLst>
              <a:ext uri="{FF2B5EF4-FFF2-40B4-BE49-F238E27FC236}">
                <a16:creationId xmlns:a16="http://schemas.microsoft.com/office/drawing/2014/main" id="{C4CB1AE0-3C8D-4899-9141-839223F4FCCD}"/>
              </a:ext>
            </a:extLst>
          </p:cNvPr>
          <p:cNvSpPr>
            <a:spLocks noGrp="1"/>
          </p:cNvSpPr>
          <p:nvPr>
            <p:ph type="body" sz="quarter" idx="19" hasCustomPrompt="1"/>
          </p:nvPr>
        </p:nvSpPr>
        <p:spPr>
          <a:xfrm>
            <a:off x="652462" y="914400"/>
            <a:ext cx="10891838"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2240927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3 Colums">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F6F556A8-4855-4EE1-841B-C9AFED90932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2" name="Slide Number Placeholder 5">
            <a:extLst>
              <a:ext uri="{FF2B5EF4-FFF2-40B4-BE49-F238E27FC236}">
                <a16:creationId xmlns:a16="http://schemas.microsoft.com/office/drawing/2014/main" id="{A41FEBA7-B9AA-472B-BC5A-4E473F0F0E4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16" name="Text Placeholder 4">
            <a:extLst>
              <a:ext uri="{FF2B5EF4-FFF2-40B4-BE49-F238E27FC236}">
                <a16:creationId xmlns:a16="http://schemas.microsoft.com/office/drawing/2014/main" id="{0EC5F5D6-239D-42E9-B2CB-DBDA0816920E}"/>
              </a:ext>
            </a:extLst>
          </p:cNvPr>
          <p:cNvSpPr>
            <a:spLocks noGrp="1"/>
          </p:cNvSpPr>
          <p:nvPr>
            <p:ph type="body" sz="quarter" idx="10"/>
          </p:nvPr>
        </p:nvSpPr>
        <p:spPr>
          <a:xfrm>
            <a:off x="6477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4">
            <a:extLst>
              <a:ext uri="{FF2B5EF4-FFF2-40B4-BE49-F238E27FC236}">
                <a16:creationId xmlns:a16="http://schemas.microsoft.com/office/drawing/2014/main" id="{A9F0E343-6F9B-4CE0-82F4-EFF6BA8673B6}"/>
              </a:ext>
            </a:extLst>
          </p:cNvPr>
          <p:cNvSpPr>
            <a:spLocks noGrp="1"/>
          </p:cNvSpPr>
          <p:nvPr>
            <p:ph type="body" sz="quarter" idx="16" hasCustomPrompt="1"/>
          </p:nvPr>
        </p:nvSpPr>
        <p:spPr>
          <a:xfrm>
            <a:off x="6477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8" name="Text Placeholder 4">
            <a:extLst>
              <a:ext uri="{FF2B5EF4-FFF2-40B4-BE49-F238E27FC236}">
                <a16:creationId xmlns:a16="http://schemas.microsoft.com/office/drawing/2014/main" id="{979A81A1-1BD3-454F-988C-3076C92551C8}"/>
              </a:ext>
            </a:extLst>
          </p:cNvPr>
          <p:cNvSpPr>
            <a:spLocks noGrp="1"/>
          </p:cNvSpPr>
          <p:nvPr>
            <p:ph type="body" sz="quarter" idx="17"/>
          </p:nvPr>
        </p:nvSpPr>
        <p:spPr>
          <a:xfrm>
            <a:off x="44958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4">
            <a:extLst>
              <a:ext uri="{FF2B5EF4-FFF2-40B4-BE49-F238E27FC236}">
                <a16:creationId xmlns:a16="http://schemas.microsoft.com/office/drawing/2014/main" id="{19AD2D46-7F60-4477-AB15-8679D136EF5C}"/>
              </a:ext>
            </a:extLst>
          </p:cNvPr>
          <p:cNvSpPr>
            <a:spLocks noGrp="1"/>
          </p:cNvSpPr>
          <p:nvPr>
            <p:ph type="body" sz="quarter" idx="18" hasCustomPrompt="1"/>
          </p:nvPr>
        </p:nvSpPr>
        <p:spPr>
          <a:xfrm>
            <a:off x="44958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20" name="Text Placeholder 4">
            <a:extLst>
              <a:ext uri="{FF2B5EF4-FFF2-40B4-BE49-F238E27FC236}">
                <a16:creationId xmlns:a16="http://schemas.microsoft.com/office/drawing/2014/main" id="{B4656967-2CDB-4943-AA75-80D72BD2EE4D}"/>
              </a:ext>
            </a:extLst>
          </p:cNvPr>
          <p:cNvSpPr>
            <a:spLocks noGrp="1"/>
          </p:cNvSpPr>
          <p:nvPr>
            <p:ph type="body" sz="quarter" idx="19"/>
          </p:nvPr>
        </p:nvSpPr>
        <p:spPr>
          <a:xfrm>
            <a:off x="8343900" y="2905066"/>
            <a:ext cx="3200400" cy="3038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4">
            <a:extLst>
              <a:ext uri="{FF2B5EF4-FFF2-40B4-BE49-F238E27FC236}">
                <a16:creationId xmlns:a16="http://schemas.microsoft.com/office/drawing/2014/main" id="{CF5F0545-2D61-48D2-BAEE-E49EE43EA89B}"/>
              </a:ext>
            </a:extLst>
          </p:cNvPr>
          <p:cNvSpPr>
            <a:spLocks noGrp="1"/>
          </p:cNvSpPr>
          <p:nvPr>
            <p:ph type="body" sz="quarter" idx="20" hasCustomPrompt="1"/>
          </p:nvPr>
        </p:nvSpPr>
        <p:spPr>
          <a:xfrm>
            <a:off x="8343900" y="1828800"/>
            <a:ext cx="3200400" cy="795130"/>
          </a:xfrm>
        </p:spPr>
        <p:txBody>
          <a:bodyPr anchor="ctr">
            <a:normAutofit/>
          </a:bodyPr>
          <a:lstStyle>
            <a:lvl1pPr marL="0" indent="0" algn="ctr">
              <a:buNone/>
              <a:defRPr sz="1800" b="1"/>
            </a:lvl1pPr>
          </a:lstStyle>
          <a:p>
            <a:pPr lvl="0"/>
            <a:r>
              <a:rPr lang="en-US" dirty="0"/>
              <a:t>Your Sub-Title Can Go Over Here</a:t>
            </a:r>
          </a:p>
        </p:txBody>
      </p:sp>
      <p:sp>
        <p:nvSpPr>
          <p:cNvPr id="13" name="Title 1">
            <a:extLst>
              <a:ext uri="{FF2B5EF4-FFF2-40B4-BE49-F238E27FC236}">
                <a16:creationId xmlns:a16="http://schemas.microsoft.com/office/drawing/2014/main" id="{3B0C4BEF-46FD-4375-A581-DFFC5C22012E}"/>
              </a:ext>
            </a:extLst>
          </p:cNvPr>
          <p:cNvSpPr>
            <a:spLocks noGrp="1"/>
          </p:cNvSpPr>
          <p:nvPr>
            <p:ph type="title" hasCustomPrompt="1"/>
          </p:nvPr>
        </p:nvSpPr>
        <p:spPr>
          <a:xfrm>
            <a:off x="652462" y="346076"/>
            <a:ext cx="10887076" cy="568324"/>
          </a:xfrm>
        </p:spPr>
        <p:txBody>
          <a:bodyPr/>
          <a:lstStyle>
            <a:lvl1pPr>
              <a:defRPr/>
            </a:lvl1pPr>
          </a:lstStyle>
          <a:p>
            <a:r>
              <a:rPr lang="en-US" dirty="0"/>
              <a:t>Your Slide’s Title Goes Over Here</a:t>
            </a:r>
          </a:p>
        </p:txBody>
      </p:sp>
      <p:sp>
        <p:nvSpPr>
          <p:cNvPr id="14" name="Text Placeholder 4">
            <a:extLst>
              <a:ext uri="{FF2B5EF4-FFF2-40B4-BE49-F238E27FC236}">
                <a16:creationId xmlns:a16="http://schemas.microsoft.com/office/drawing/2014/main" id="{06357DCA-07EF-47AD-8F26-B22C543F4AB6}"/>
              </a:ext>
            </a:extLst>
          </p:cNvPr>
          <p:cNvSpPr>
            <a:spLocks noGrp="1"/>
          </p:cNvSpPr>
          <p:nvPr>
            <p:ph type="body" sz="quarter" idx="21" hasCustomPrompt="1"/>
          </p:nvPr>
        </p:nvSpPr>
        <p:spPr>
          <a:xfrm>
            <a:off x="652462" y="914400"/>
            <a:ext cx="1088707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624959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columns and highlight data">
    <p:spTree>
      <p:nvGrpSpPr>
        <p:cNvPr id="1" name=""/>
        <p:cNvGrpSpPr/>
        <p:nvPr/>
      </p:nvGrpSpPr>
      <p:grpSpPr>
        <a:xfrm>
          <a:off x="0" y="0"/>
          <a:ext cx="0" cy="0"/>
          <a:chOff x="0" y="0"/>
          <a:chExt cx="0" cy="0"/>
        </a:xfrm>
      </p:grpSpPr>
      <p:pic>
        <p:nvPicPr>
          <p:cNvPr id="14" name="Picture 13" descr="A picture containing outdoor, night sky&#10;&#10;Description automatically generated">
            <a:extLst>
              <a:ext uri="{FF2B5EF4-FFF2-40B4-BE49-F238E27FC236}">
                <a16:creationId xmlns:a16="http://schemas.microsoft.com/office/drawing/2014/main" id="{681FFDB9-5E67-4136-8577-9BF26201FC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2" name="Rectangle 11">
            <a:extLst>
              <a:ext uri="{FF2B5EF4-FFF2-40B4-BE49-F238E27FC236}">
                <a16:creationId xmlns:a16="http://schemas.microsoft.com/office/drawing/2014/main" id="{2C5ADAEB-0EB3-4E22-B5B7-A8FBCF0DDE8B}"/>
              </a:ext>
            </a:extLst>
          </p:cNvPr>
          <p:cNvSpPr/>
          <p:nvPr userDrawn="1"/>
        </p:nvSpPr>
        <p:spPr>
          <a:xfrm>
            <a:off x="6801168" y="1828800"/>
            <a:ext cx="4743132" cy="457787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4">
            <a:extLst>
              <a:ext uri="{FF2B5EF4-FFF2-40B4-BE49-F238E27FC236}">
                <a16:creationId xmlns:a16="http://schemas.microsoft.com/office/drawing/2014/main" id="{B2C72544-E6FA-477B-AF90-B108B605BD6C}"/>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11" name="Slide Number Placeholder 5">
            <a:extLst>
              <a:ext uri="{FF2B5EF4-FFF2-40B4-BE49-F238E27FC236}">
                <a16:creationId xmlns:a16="http://schemas.microsoft.com/office/drawing/2014/main" id="{9DE6F6C4-74A6-48DA-8602-BE87A6619E8C}"/>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sp>
        <p:nvSpPr>
          <p:cNvPr id="9" name="Text Placeholder 4">
            <a:extLst>
              <a:ext uri="{FF2B5EF4-FFF2-40B4-BE49-F238E27FC236}">
                <a16:creationId xmlns:a16="http://schemas.microsoft.com/office/drawing/2014/main" id="{71C459A7-D950-4C0D-9F48-DC1F025048E0}"/>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
            <a:extLst>
              <a:ext uri="{FF2B5EF4-FFF2-40B4-BE49-F238E27FC236}">
                <a16:creationId xmlns:a16="http://schemas.microsoft.com/office/drawing/2014/main" id="{8606ADAC-6CF0-4728-BADC-75458A94E54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15" name="Text Placeholder 4">
            <a:extLst>
              <a:ext uri="{FF2B5EF4-FFF2-40B4-BE49-F238E27FC236}">
                <a16:creationId xmlns:a16="http://schemas.microsoft.com/office/drawing/2014/main" id="{4B4A09DA-0B29-4EC7-9F49-B4881C6166BE}"/>
              </a:ext>
            </a:extLst>
          </p:cNvPr>
          <p:cNvSpPr>
            <a:spLocks noGrp="1"/>
          </p:cNvSpPr>
          <p:nvPr>
            <p:ph type="body" sz="quarter" idx="16" hasCustomPrompt="1"/>
          </p:nvPr>
        </p:nvSpPr>
        <p:spPr>
          <a:xfrm>
            <a:off x="652463" y="914400"/>
            <a:ext cx="5657466" cy="647700"/>
          </a:xfrm>
        </p:spPr>
        <p:txBody>
          <a:bodyPr anchor="ctr">
            <a:normAutofit/>
          </a:bodyPr>
          <a:lstStyle>
            <a:lvl1pPr marL="0" indent="0">
              <a:buNone/>
              <a:defRPr sz="1800" b="1"/>
            </a:lvl1pPr>
          </a:lstStyle>
          <a:p>
            <a:pPr lvl="0"/>
            <a:r>
              <a:rPr lang="en-US" dirty="0"/>
              <a:t>Your Slide’s Sub-Title Goes Over Here.</a:t>
            </a:r>
          </a:p>
        </p:txBody>
      </p:sp>
    </p:spTree>
    <p:extLst>
      <p:ext uri="{BB962C8B-B14F-4D97-AF65-F5344CB8AC3E}">
        <p14:creationId xmlns:p14="http://schemas.microsoft.com/office/powerpoint/2010/main" val="1901619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and 1 Photo">
    <p:spTree>
      <p:nvGrpSpPr>
        <p:cNvPr id="1" name=""/>
        <p:cNvGrpSpPr/>
        <p:nvPr/>
      </p:nvGrpSpPr>
      <p:grpSpPr>
        <a:xfrm>
          <a:off x="0" y="0"/>
          <a:ext cx="0" cy="0"/>
          <a:chOff x="0" y="0"/>
          <a:chExt cx="0" cy="0"/>
        </a:xfrm>
      </p:grpSpPr>
      <p:pic>
        <p:nvPicPr>
          <p:cNvPr id="13" name="Picture 12" descr="A picture containing outdoor, night sky&#10;&#10;Description automatically generated">
            <a:extLst>
              <a:ext uri="{FF2B5EF4-FFF2-40B4-BE49-F238E27FC236}">
                <a16:creationId xmlns:a16="http://schemas.microsoft.com/office/drawing/2014/main" id="{FFF8A608-D8D8-4415-BC0F-586D7F45EA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9629" t="864" r="21098" b="985"/>
          <a:stretch/>
        </p:blipFill>
        <p:spPr>
          <a:xfrm rot="16200000">
            <a:off x="6542642" y="757316"/>
            <a:ext cx="6406676" cy="4892040"/>
          </a:xfrm>
          <a:prstGeom prst="rect">
            <a:avLst/>
          </a:prstGeom>
          <a:ln>
            <a:noFill/>
          </a:ln>
        </p:spPr>
      </p:pic>
      <p:pic>
        <p:nvPicPr>
          <p:cNvPr id="74" name="Graphic 73">
            <a:extLst>
              <a:ext uri="{FF2B5EF4-FFF2-40B4-BE49-F238E27FC236}">
                <a16:creationId xmlns:a16="http://schemas.microsoft.com/office/drawing/2014/main" id="{48E99873-666C-4AE0-9DBF-67872B095021}"/>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29480" t="25341" r="30141" b="35938"/>
          <a:stretch/>
        </p:blipFill>
        <p:spPr>
          <a:xfrm>
            <a:off x="7293730" y="0"/>
            <a:ext cx="4898270" cy="4961744"/>
          </a:xfrm>
          <a:prstGeom prst="rect">
            <a:avLst/>
          </a:prstGeom>
        </p:spPr>
      </p:pic>
      <p:sp>
        <p:nvSpPr>
          <p:cNvPr id="14" name="Picture Placeholder 13">
            <a:extLst>
              <a:ext uri="{FF2B5EF4-FFF2-40B4-BE49-F238E27FC236}">
                <a16:creationId xmlns:a16="http://schemas.microsoft.com/office/drawing/2014/main" id="{54E0CE34-E7E7-420C-8004-031C084CC111}"/>
              </a:ext>
            </a:extLst>
          </p:cNvPr>
          <p:cNvSpPr>
            <a:spLocks noGrp="1"/>
          </p:cNvSpPr>
          <p:nvPr>
            <p:ph type="pic" sz="quarter" idx="13"/>
          </p:nvPr>
        </p:nvSpPr>
        <p:spPr>
          <a:xfrm>
            <a:off x="6801167" y="1828800"/>
            <a:ext cx="4743133" cy="4577876"/>
          </a:xfrm>
          <a:custGeom>
            <a:avLst/>
            <a:gdLst>
              <a:gd name="connsiteX0" fmla="*/ 0 w 4743133"/>
              <a:gd name="connsiteY0" fmla="*/ 0 h 4598348"/>
              <a:gd name="connsiteX1" fmla="*/ 4743133 w 4743133"/>
              <a:gd name="connsiteY1" fmla="*/ 0 h 4598348"/>
              <a:gd name="connsiteX2" fmla="*/ 4743133 w 4743133"/>
              <a:gd name="connsiteY2" fmla="*/ 4598348 h 4598348"/>
              <a:gd name="connsiteX3" fmla="*/ 0 w 4743133"/>
              <a:gd name="connsiteY3" fmla="*/ 4598348 h 4598348"/>
            </a:gdLst>
            <a:ahLst/>
            <a:cxnLst>
              <a:cxn ang="0">
                <a:pos x="connsiteX0" y="connsiteY0"/>
              </a:cxn>
              <a:cxn ang="0">
                <a:pos x="connsiteX1" y="connsiteY1"/>
              </a:cxn>
              <a:cxn ang="0">
                <a:pos x="connsiteX2" y="connsiteY2"/>
              </a:cxn>
              <a:cxn ang="0">
                <a:pos x="connsiteX3" y="connsiteY3"/>
              </a:cxn>
            </a:cxnLst>
            <a:rect l="l" t="t" r="r" b="b"/>
            <a:pathLst>
              <a:path w="4743133" h="4598348">
                <a:moveTo>
                  <a:pt x="0" y="0"/>
                </a:moveTo>
                <a:lnTo>
                  <a:pt x="4743133" y="0"/>
                </a:lnTo>
                <a:lnTo>
                  <a:pt x="4743133" y="4598348"/>
                </a:lnTo>
                <a:lnTo>
                  <a:pt x="0" y="4598348"/>
                </a:lnTo>
                <a:close/>
              </a:path>
            </a:pathLst>
          </a:custGeom>
          <a:solidFill>
            <a:schemeClr val="bg2"/>
          </a:solidFill>
        </p:spPr>
        <p:txBody>
          <a:bodyPr wrap="square">
            <a:noAutofit/>
          </a:bodyPr>
          <a:lstStyle/>
          <a:p>
            <a:endParaRPr lang="en-US" dirty="0"/>
          </a:p>
        </p:txBody>
      </p:sp>
      <p:sp>
        <p:nvSpPr>
          <p:cNvPr id="17" name="Rectangle 16">
            <a:extLst>
              <a:ext uri="{FF2B5EF4-FFF2-40B4-BE49-F238E27FC236}">
                <a16:creationId xmlns:a16="http://schemas.microsoft.com/office/drawing/2014/main" id="{FA4FCE23-8BCE-479C-ABA1-34910643E6BD}"/>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Graphic 17">
            <a:extLst>
              <a:ext uri="{FF2B5EF4-FFF2-40B4-BE49-F238E27FC236}">
                <a16:creationId xmlns:a16="http://schemas.microsoft.com/office/drawing/2014/main" id="{A70D77D7-1556-4506-964C-D95947B18500}"/>
              </a:ext>
            </a:extLst>
          </p:cNvPr>
          <p:cNvPicPr>
            <a:picLocks noChangeAspect="1"/>
          </p:cNvPicPr>
          <p:nvPr userDrawn="1"/>
        </p:nvPicPr>
        <p:blipFill rotWithShape="1">
          <a:blip r:embed="rId5">
            <a:extLst>
              <a:ext uri="{96DAC541-7B7A-43D3-8B79-37D633B846F1}">
                <asvg:svgBlip xmlns:asvg="http://schemas.microsoft.com/office/drawing/2016/SVG/main" r:embed="rId6"/>
              </a:ext>
            </a:extLst>
          </a:blip>
          <a:srcRect l="8933" t="23765" r="11354" b="68041"/>
          <a:stretch/>
        </p:blipFill>
        <p:spPr>
          <a:xfrm>
            <a:off x="0" y="6406676"/>
            <a:ext cx="12192000" cy="451323"/>
          </a:xfrm>
          <a:prstGeom prst="rect">
            <a:avLst/>
          </a:prstGeom>
        </p:spPr>
      </p:pic>
      <p:sp>
        <p:nvSpPr>
          <p:cNvPr id="19" name="Rectangle 18">
            <a:extLst>
              <a:ext uri="{FF2B5EF4-FFF2-40B4-BE49-F238E27FC236}">
                <a16:creationId xmlns:a16="http://schemas.microsoft.com/office/drawing/2014/main" id="{F0CBF680-8BB4-48B4-93D1-2D2524A3CA9D}"/>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ooter Placeholder 4">
            <a:extLst>
              <a:ext uri="{FF2B5EF4-FFF2-40B4-BE49-F238E27FC236}">
                <a16:creationId xmlns:a16="http://schemas.microsoft.com/office/drawing/2014/main" id="{6AD896C4-6F59-498E-8241-9190A7A4D6EF}"/>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21" name="Slide Number Placeholder 5">
            <a:extLst>
              <a:ext uri="{FF2B5EF4-FFF2-40B4-BE49-F238E27FC236}">
                <a16:creationId xmlns:a16="http://schemas.microsoft.com/office/drawing/2014/main" id="{2F9BCDF0-32DB-4FE5-82DA-E1A0707D3BFF}"/>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22" name="Graphic 21">
            <a:extLst>
              <a:ext uri="{FF2B5EF4-FFF2-40B4-BE49-F238E27FC236}">
                <a16:creationId xmlns:a16="http://schemas.microsoft.com/office/drawing/2014/main" id="{38093D8D-AEC5-4CF1-BFB3-0714069D545A}"/>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39942" y="6532189"/>
            <a:ext cx="1196516" cy="200298"/>
          </a:xfrm>
          <a:prstGeom prst="rect">
            <a:avLst/>
          </a:prstGeom>
        </p:spPr>
      </p:pic>
      <p:sp>
        <p:nvSpPr>
          <p:cNvPr id="15" name="Text Placeholder 4">
            <a:extLst>
              <a:ext uri="{FF2B5EF4-FFF2-40B4-BE49-F238E27FC236}">
                <a16:creationId xmlns:a16="http://schemas.microsoft.com/office/drawing/2014/main" id="{8C7FC60C-FB58-421D-B698-65FDEDA1DB77}"/>
              </a:ext>
            </a:extLst>
          </p:cNvPr>
          <p:cNvSpPr>
            <a:spLocks noGrp="1"/>
          </p:cNvSpPr>
          <p:nvPr>
            <p:ph type="body" sz="quarter" idx="10"/>
          </p:nvPr>
        </p:nvSpPr>
        <p:spPr>
          <a:xfrm>
            <a:off x="647700" y="1828800"/>
            <a:ext cx="5662228"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
            <a:extLst>
              <a:ext uri="{FF2B5EF4-FFF2-40B4-BE49-F238E27FC236}">
                <a16:creationId xmlns:a16="http://schemas.microsoft.com/office/drawing/2014/main" id="{1AA82966-324A-4B76-9FEF-20AADFFC8800}"/>
              </a:ext>
            </a:extLst>
          </p:cNvPr>
          <p:cNvSpPr>
            <a:spLocks noGrp="1"/>
          </p:cNvSpPr>
          <p:nvPr>
            <p:ph type="title" hasCustomPrompt="1"/>
          </p:nvPr>
        </p:nvSpPr>
        <p:spPr>
          <a:xfrm>
            <a:off x="652463" y="346076"/>
            <a:ext cx="5657466" cy="568324"/>
          </a:xfrm>
        </p:spPr>
        <p:txBody>
          <a:bodyPr/>
          <a:lstStyle>
            <a:lvl1pPr>
              <a:defRPr/>
            </a:lvl1pPr>
          </a:lstStyle>
          <a:p>
            <a:r>
              <a:rPr lang="en-US" dirty="0"/>
              <a:t>Your Slide’s Title Goes Here</a:t>
            </a:r>
          </a:p>
        </p:txBody>
      </p:sp>
      <p:sp>
        <p:nvSpPr>
          <p:cNvPr id="23" name="Text Placeholder 4">
            <a:extLst>
              <a:ext uri="{FF2B5EF4-FFF2-40B4-BE49-F238E27FC236}">
                <a16:creationId xmlns:a16="http://schemas.microsoft.com/office/drawing/2014/main" id="{7673590A-F19D-4E8D-A508-7FDA5D427119}"/>
              </a:ext>
            </a:extLst>
          </p:cNvPr>
          <p:cNvSpPr>
            <a:spLocks noGrp="1"/>
          </p:cNvSpPr>
          <p:nvPr>
            <p:ph type="body" sz="quarter" idx="16" hasCustomPrompt="1"/>
          </p:nvPr>
        </p:nvSpPr>
        <p:spPr>
          <a:xfrm>
            <a:off x="652463" y="914400"/>
            <a:ext cx="5657466" cy="647700"/>
          </a:xfrm>
        </p:spPr>
        <p:txBody>
          <a:bodyPr vert="horz" lIns="91440" tIns="45720" rIns="91440" bIns="45720" rtlCol="0" anchor="t">
            <a:normAutofit/>
          </a:bodyPr>
          <a:lstStyle>
            <a:lvl1pPr marL="0" indent="0">
              <a:buNone/>
              <a:defRPr lang="en-US" sz="1800" b="1" dirty="0"/>
            </a:lvl1pPr>
          </a:lstStyle>
          <a:p>
            <a:pPr marL="228600" lvl="0" indent="-228600"/>
            <a:r>
              <a:rPr lang="en-US" dirty="0"/>
              <a:t>Your Slide’s Sub-Title Goes Over Here.</a:t>
            </a:r>
          </a:p>
        </p:txBody>
      </p:sp>
    </p:spTree>
    <p:extLst>
      <p:ext uri="{BB962C8B-B14F-4D97-AF65-F5344CB8AC3E}">
        <p14:creationId xmlns:p14="http://schemas.microsoft.com/office/powerpoint/2010/main" val="314146924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1.png"/><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4.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2.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3360BE-F143-4B9B-9C14-12D30A27E9DF}"/>
              </a:ext>
            </a:extLst>
          </p:cNvPr>
          <p:cNvSpPr/>
          <p:nvPr userDrawn="1"/>
        </p:nvSpPr>
        <p:spPr>
          <a:xfrm>
            <a:off x="0" y="6406677"/>
            <a:ext cx="12192000" cy="45132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7927B03-D929-423F-ADFA-CC8D85B9C1F0}"/>
              </a:ext>
            </a:extLst>
          </p:cNvPr>
          <p:cNvSpPr>
            <a:spLocks noGrp="1"/>
          </p:cNvSpPr>
          <p:nvPr>
            <p:ph type="title"/>
          </p:nvPr>
        </p:nvSpPr>
        <p:spPr>
          <a:xfrm>
            <a:off x="647700" y="365125"/>
            <a:ext cx="10896600" cy="119697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11C08D3-84D8-4E73-BA05-49AE65A2099A}"/>
              </a:ext>
            </a:extLst>
          </p:cNvPr>
          <p:cNvSpPr>
            <a:spLocks noGrp="1"/>
          </p:cNvSpPr>
          <p:nvPr>
            <p:ph type="body" idx="1"/>
          </p:nvPr>
        </p:nvSpPr>
        <p:spPr>
          <a:xfrm>
            <a:off x="647700" y="1825625"/>
            <a:ext cx="10896600" cy="412081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CF2843B1-F550-4D6A-B76C-E3202EC00427}"/>
              </a:ext>
            </a:extLst>
          </p:cNvPr>
          <p:cNvPicPr>
            <a:picLocks noChangeAspect="1"/>
          </p:cNvPicPr>
          <p:nvPr userDrawn="1"/>
        </p:nvPicPr>
        <p:blipFill rotWithShape="1">
          <a:blip r:embed="rId39">
            <a:extLst>
              <a:ext uri="{96DAC541-7B7A-43D3-8B79-37D633B846F1}">
                <asvg:svgBlip xmlns:asvg="http://schemas.microsoft.com/office/drawing/2016/SVG/main" r:embed="rId40"/>
              </a:ext>
            </a:extLst>
          </a:blip>
          <a:srcRect l="8933" t="23765" r="11354" b="68041"/>
          <a:stretch/>
        </p:blipFill>
        <p:spPr>
          <a:xfrm>
            <a:off x="0" y="6406676"/>
            <a:ext cx="12192000" cy="451323"/>
          </a:xfrm>
          <a:prstGeom prst="rect">
            <a:avLst/>
          </a:prstGeom>
        </p:spPr>
      </p:pic>
      <p:sp>
        <p:nvSpPr>
          <p:cNvPr id="10" name="Rectangle 9">
            <a:extLst>
              <a:ext uri="{FF2B5EF4-FFF2-40B4-BE49-F238E27FC236}">
                <a16:creationId xmlns:a16="http://schemas.microsoft.com/office/drawing/2014/main" id="{86AC1DCB-5EA6-4766-A084-5E64E77018D9}"/>
              </a:ext>
            </a:extLst>
          </p:cNvPr>
          <p:cNvSpPr/>
          <p:nvPr userDrawn="1"/>
        </p:nvSpPr>
        <p:spPr>
          <a:xfrm>
            <a:off x="0" y="6406676"/>
            <a:ext cx="12192000" cy="451324"/>
          </a:xfrm>
          <a:prstGeom prst="rect">
            <a:avLst/>
          </a:prstGeom>
          <a:solidFill>
            <a:srgbClr val="1A1F20">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A8624DF6-C3FA-4626-ACFF-104BCEB70829}"/>
              </a:ext>
            </a:extLst>
          </p:cNvPr>
          <p:cNvSpPr>
            <a:spLocks noGrp="1"/>
          </p:cNvSpPr>
          <p:nvPr>
            <p:ph type="ftr" sz="quarter" idx="3"/>
          </p:nvPr>
        </p:nvSpPr>
        <p:spPr>
          <a:xfrm>
            <a:off x="7234764" y="6466371"/>
            <a:ext cx="4114800" cy="331932"/>
          </a:xfrm>
          <a:prstGeom prst="rect">
            <a:avLst/>
          </a:prstGeom>
        </p:spPr>
        <p:txBody>
          <a:bodyPr vert="horz" lIns="91440" tIns="45720" rIns="91440" bIns="45720" rtlCol="0" anchor="ctr"/>
          <a:lstStyle>
            <a:lvl1pPr algn="r">
              <a:defRPr sz="800" b="1" spc="300">
                <a:solidFill>
                  <a:schemeClr val="bg2">
                    <a:lumMod val="90000"/>
                    <a:alpha val="70000"/>
                  </a:schemeClr>
                </a:solidFill>
              </a:defRPr>
            </a:lvl1pPr>
          </a:lstStyle>
          <a:p>
            <a:r>
              <a:rPr lang="en-US" dirty="0"/>
              <a:t>WWW.SOLLIANCE.NET</a:t>
            </a:r>
          </a:p>
        </p:txBody>
      </p:sp>
      <p:sp>
        <p:nvSpPr>
          <p:cNvPr id="6" name="Slide Number Placeholder 5">
            <a:extLst>
              <a:ext uri="{FF2B5EF4-FFF2-40B4-BE49-F238E27FC236}">
                <a16:creationId xmlns:a16="http://schemas.microsoft.com/office/drawing/2014/main" id="{91015481-2B83-4339-A90D-5F322824CF52}"/>
              </a:ext>
            </a:extLst>
          </p:cNvPr>
          <p:cNvSpPr>
            <a:spLocks noGrp="1"/>
          </p:cNvSpPr>
          <p:nvPr>
            <p:ph type="sldNum" sz="quarter" idx="4"/>
          </p:nvPr>
        </p:nvSpPr>
        <p:spPr>
          <a:xfrm>
            <a:off x="11636830" y="6466371"/>
            <a:ext cx="436355" cy="331932"/>
          </a:xfrm>
          <a:prstGeom prst="rect">
            <a:avLst/>
          </a:prstGeom>
        </p:spPr>
        <p:txBody>
          <a:bodyPr vert="horz" lIns="91440" tIns="45720" rIns="91440" bIns="45720" rtlCol="0" anchor="ctr"/>
          <a:lstStyle>
            <a:lvl1pPr algn="ctr">
              <a:defRPr sz="900" b="1">
                <a:solidFill>
                  <a:schemeClr val="bg2">
                    <a:lumMod val="90000"/>
                    <a:alpha val="60000"/>
                  </a:schemeClr>
                </a:solidFill>
              </a:defRPr>
            </a:lvl1pPr>
          </a:lstStyle>
          <a:p>
            <a:fld id="{00F9DAA1-1DF7-43E0-8E29-0CE1148553C7}" type="slidenum">
              <a:rPr lang="en-US" smtClean="0"/>
              <a:pPr/>
              <a:t>‹#›</a:t>
            </a:fld>
            <a:endParaRPr lang="en-US" dirty="0"/>
          </a:p>
        </p:txBody>
      </p:sp>
      <p:pic>
        <p:nvPicPr>
          <p:cNvPr id="13" name="Graphic 12">
            <a:extLst>
              <a:ext uri="{FF2B5EF4-FFF2-40B4-BE49-F238E27FC236}">
                <a16:creationId xmlns:a16="http://schemas.microsoft.com/office/drawing/2014/main" id="{C8F120DE-C5DF-47AC-8EA4-905621CDA1D2}"/>
              </a:ext>
            </a:extLst>
          </p:cNvPr>
          <p:cNvPicPr>
            <a:picLocks noChangeAspect="1"/>
          </p:cNvPicPr>
          <p:nvPr userDrawn="1"/>
        </p:nvPicPr>
        <p:blipFill>
          <a:blip r:embed="rId41">
            <a:extLst>
              <a:ext uri="{96DAC541-7B7A-43D3-8B79-37D633B846F1}">
                <asvg:svgBlip xmlns:asvg="http://schemas.microsoft.com/office/drawing/2016/SVG/main" r:embed="rId42"/>
              </a:ext>
            </a:extLst>
          </a:blip>
          <a:stretch>
            <a:fillRect/>
          </a:stretch>
        </p:blipFill>
        <p:spPr>
          <a:xfrm>
            <a:off x="239942" y="6532189"/>
            <a:ext cx="1196516" cy="200298"/>
          </a:xfrm>
          <a:prstGeom prst="rect">
            <a:avLst/>
          </a:prstGeom>
        </p:spPr>
      </p:pic>
    </p:spTree>
    <p:extLst>
      <p:ext uri="{BB962C8B-B14F-4D97-AF65-F5344CB8AC3E}">
        <p14:creationId xmlns:p14="http://schemas.microsoft.com/office/powerpoint/2010/main" val="3552505392"/>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63" r:id="rId5"/>
    <p:sldLayoutId id="2147483659" r:id="rId6"/>
    <p:sldLayoutId id="2147483665" r:id="rId7"/>
    <p:sldLayoutId id="2147483650" r:id="rId8"/>
    <p:sldLayoutId id="2147483661" r:id="rId9"/>
    <p:sldLayoutId id="2147483662" r:id="rId10"/>
    <p:sldLayoutId id="2147483666" r:id="rId11"/>
    <p:sldLayoutId id="2147483667" r:id="rId12"/>
    <p:sldLayoutId id="2147483660" r:id="rId13"/>
    <p:sldLayoutId id="2147483668" r:id="rId14"/>
    <p:sldLayoutId id="2147483669" r:id="rId15"/>
    <p:sldLayoutId id="2147483670" r:id="rId16"/>
    <p:sldLayoutId id="2147483671" r:id="rId17"/>
    <p:sldLayoutId id="2147483672" r:id="rId18"/>
    <p:sldLayoutId id="2147483673" r:id="rId19"/>
    <p:sldLayoutId id="2147483674" r:id="rId20"/>
    <p:sldLayoutId id="2147483675" r:id="rId21"/>
    <p:sldLayoutId id="2147483676"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54" r:id="rId31"/>
    <p:sldLayoutId id="2147483690" r:id="rId32"/>
    <p:sldLayoutId id="2147483679" r:id="rId33"/>
    <p:sldLayoutId id="2147483677" r:id="rId34"/>
    <p:sldLayoutId id="2147483664" r:id="rId35"/>
    <p:sldLayoutId id="2147483655" r:id="rId36"/>
    <p:sldLayoutId id="2147483689" r:id="rId37"/>
  </p:sldLayoutIdLst>
  <p:hf hdr="0" dt="0"/>
  <p:txStyles>
    <p:titleStyle>
      <a:lvl1pPr algn="l" defTabSz="914400" rtl="0" eaLnBrk="1" latinLnBrk="0" hangingPunct="1">
        <a:lnSpc>
          <a:spcPct val="90000"/>
        </a:lnSpc>
        <a:spcBef>
          <a:spcPct val="0"/>
        </a:spcBef>
        <a:buNone/>
        <a:defRPr sz="3200" b="1" kern="1200">
          <a:solidFill>
            <a:schemeClr val="tx2"/>
          </a:solidFill>
          <a:latin typeface="+mj-lt"/>
          <a:ea typeface="+mj-ea"/>
          <a:cs typeface="Catamaran SemiBold" pitchFamily="2" charset="0"/>
        </a:defRPr>
      </a:lvl1pPr>
    </p:titleStyle>
    <p:bodyStyle>
      <a:lvl1pPr marL="228600" indent="-228600" algn="l" defTabSz="914400" rtl="0" eaLnBrk="1" latinLnBrk="0" hangingPunct="1">
        <a:lnSpc>
          <a:spcPct val="120000"/>
        </a:lnSpc>
        <a:spcBef>
          <a:spcPts val="6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600"/>
        </a:spcBef>
        <a:buFont typeface="Arial" panose="020B0604020202020204" pitchFamily="34" charset="0"/>
        <a:buChar char="•"/>
        <a:defRPr sz="1200" kern="1200">
          <a:solidFill>
            <a:schemeClr val="tx1"/>
          </a:solidFill>
          <a:latin typeface="+mn-lt"/>
          <a:ea typeface="+mn-ea"/>
          <a:cs typeface="+mn-cs"/>
        </a:defRPr>
      </a:lvl2pPr>
      <a:lvl3pPr marL="1143000" indent="-228600" algn="l" defTabSz="914400" rtl="0" eaLnBrk="1" latinLnBrk="0" hangingPunct="1">
        <a:lnSpc>
          <a:spcPct val="120000"/>
        </a:lnSpc>
        <a:spcBef>
          <a:spcPts val="600"/>
        </a:spcBef>
        <a:buFont typeface="Arial" panose="020B0604020202020204" pitchFamily="34" charset="0"/>
        <a:buChar char="•"/>
        <a:defRPr sz="1100" kern="1200">
          <a:solidFill>
            <a:schemeClr val="tx1"/>
          </a:solidFill>
          <a:latin typeface="+mn-lt"/>
          <a:ea typeface="+mn-ea"/>
          <a:cs typeface="+mn-cs"/>
        </a:defRPr>
      </a:lvl3pPr>
      <a:lvl4pPr marL="16002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4pPr>
      <a:lvl5pPr marL="2057400" indent="-228600" algn="l" defTabSz="914400" rtl="0" eaLnBrk="1" latinLnBrk="0" hangingPunct="1">
        <a:lnSpc>
          <a:spcPct val="120000"/>
        </a:lnSpc>
        <a:spcBef>
          <a:spcPts val="600"/>
        </a:spcBef>
        <a:buFont typeface="Arial" panose="020B0604020202020204" pitchFamily="34" charset="0"/>
        <a:buChar char="•"/>
        <a:defRPr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08" userDrawn="1">
          <p15:clr>
            <a:srgbClr val="F26B43"/>
          </p15:clr>
        </p15:guide>
        <p15:guide id="2" pos="7272" userDrawn="1">
          <p15:clr>
            <a:srgbClr val="F26B43"/>
          </p15:clr>
        </p15:guide>
        <p15:guide id="3" orient="horz" pos="216" userDrawn="1">
          <p15:clr>
            <a:srgbClr val="F26B43"/>
          </p15:clr>
        </p15:guide>
        <p15:guide id="4" orient="horz" pos="3744" userDrawn="1">
          <p15:clr>
            <a:srgbClr val="F26B43"/>
          </p15:clr>
        </p15:guide>
        <p15:guide id="5" orient="horz" pos="984" userDrawn="1">
          <p15:clr>
            <a:srgbClr val="F26B43"/>
          </p15:clr>
        </p15:guide>
        <p15:guide id="6" orient="horz" pos="115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F2F2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065842"/>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transition spd="med"/>
  <p:txStyles>
    <p:titleStyle>
      <a:lvl1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1pPr>
      <a:lvl2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2pPr>
      <a:lvl3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3pPr>
      <a:lvl4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4pPr>
      <a:lvl5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5pPr>
      <a:lvl6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6pPr>
      <a:lvl7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7pPr>
      <a:lvl8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8pPr>
      <a:lvl9pPr marL="0" marR="0" indent="0" algn="l" defTabSz="412667" rtl="0" eaLnBrk="1" latinLnBrk="0" hangingPunct="1">
        <a:lnSpc>
          <a:spcPct val="70000"/>
        </a:lnSpc>
        <a:spcBef>
          <a:spcPts val="0"/>
        </a:spcBef>
        <a:spcAft>
          <a:spcPts val="0"/>
        </a:spcAft>
        <a:buClrTx/>
        <a:buSzTx/>
        <a:buFontTx/>
        <a:buNone/>
        <a:tabLst/>
        <a:defRPr sz="5599" b="0" i="0" u="none" strike="noStrike" cap="none" spc="-112" baseline="0">
          <a:ln>
            <a:noFill/>
          </a:ln>
          <a:solidFill>
            <a:srgbClr val="FFFFFF"/>
          </a:solidFill>
          <a:uFillTx/>
          <a:latin typeface="+mn-lt"/>
          <a:ea typeface="+mn-ea"/>
          <a:cs typeface="+mn-cs"/>
          <a:sym typeface="Segoe UI Semibold"/>
        </a:defRPr>
      </a:lvl9pPr>
    </p:titleStyle>
    <p:bodyStyle>
      <a:lvl1pPr marL="740685"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1pPr>
      <a:lvl2pPr marL="105812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2pPr>
      <a:lvl3pPr marL="1375558"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3pPr>
      <a:lvl4pPr marL="169299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4pPr>
      <a:lvl5pPr marL="2010431"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5pPr>
      <a:lvl6pPr marL="232786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6pPr>
      <a:lvl7pPr marL="2645304"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7pPr>
      <a:lvl8pPr marL="2962740"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8pPr>
      <a:lvl9pPr marL="3280177" marR="0" indent="-740685" algn="l" defTabSz="412667" rtl="0" eaLnBrk="1" latinLnBrk="0" hangingPunct="1">
        <a:lnSpc>
          <a:spcPct val="70000"/>
        </a:lnSpc>
        <a:spcBef>
          <a:spcPts val="0"/>
        </a:spcBef>
        <a:spcAft>
          <a:spcPts val="0"/>
        </a:spcAft>
        <a:buClrTx/>
        <a:buSzPct val="125000"/>
        <a:buFontTx/>
        <a:buChar char="•"/>
        <a:tabLst/>
        <a:defRPr sz="5599" b="0" i="0" u="none" strike="noStrike" cap="none" spc="-112" baseline="0">
          <a:ln>
            <a:noFill/>
          </a:ln>
          <a:solidFill>
            <a:srgbClr val="FFFFFF"/>
          </a:solidFill>
          <a:uFillTx/>
          <a:latin typeface="+mn-lt"/>
          <a:ea typeface="+mn-ea"/>
          <a:cs typeface="+mn-cs"/>
          <a:sym typeface="Segoe UI Semibold"/>
        </a:defRPr>
      </a:lvl9pPr>
    </p:bodyStyle>
    <p:otherStyle>
      <a:lvl1pPr marL="0" marR="0" indent="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1pPr>
      <a:lvl2pPr marL="0" marR="0" indent="11427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2pPr>
      <a:lvl3pPr marL="0" marR="0" indent="228554"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3pPr>
      <a:lvl4pPr marL="0" marR="0" indent="342831"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4pPr>
      <a:lvl5pPr marL="0" marR="0" indent="457109"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5pPr>
      <a:lvl6pPr marL="0" marR="0" indent="571386"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6pPr>
      <a:lvl7pPr marL="0" marR="0" indent="685663"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7pPr>
      <a:lvl8pPr marL="0" marR="0" indent="799940"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8pPr>
      <a:lvl9pPr marL="0" marR="0" indent="914217" algn="ctr" defTabSz="412667" eaLnBrk="1" latinLnBrk="0" hangingPunct="1">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Helvetica Neue Light"/>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guide id="3" pos="7319">
          <p15:clr>
            <a:srgbClr val="F26B43"/>
          </p15:clr>
        </p15:guide>
        <p15:guide id="4" orient="horz" pos="3960">
          <p15:clr>
            <a:srgbClr val="F26B43"/>
          </p15:clr>
        </p15:guide>
        <p15:guide id="5" pos="359">
          <p15:clr>
            <a:srgbClr val="F26B43"/>
          </p15:clr>
        </p15:guide>
        <p15:guide id="6" orient="horz" pos="3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learn/paths/data-engineer-azure-databricks/" TargetMode="External"/><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Data exploration and transformation in </a:t>
            </a:r>
            <a:br>
              <a:rPr lang="en-US" dirty="0"/>
            </a:br>
            <a:r>
              <a:rPr lang="en-US" dirty="0"/>
              <a:t>Azure Databricks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Subtitle Goes Here</a:t>
            </a:r>
          </a:p>
        </p:txBody>
      </p:sp>
    </p:spTree>
    <p:extLst>
      <p:ext uri="{BB962C8B-B14F-4D97-AF65-F5344CB8AC3E}">
        <p14:creationId xmlns:p14="http://schemas.microsoft.com/office/powerpoint/2010/main" val="3478225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3415452"/>
            <a:ext cx="9144000" cy="1096613"/>
          </a:xfrm>
        </p:spPr>
        <p:txBody>
          <a:bodyPr>
            <a:normAutofit fontScale="90000"/>
          </a:bodyPr>
          <a:lstStyle/>
          <a:p>
            <a:r>
              <a:rPr lang="en-US" dirty="0"/>
              <a:t>LAB: Data exploration and transformation in </a:t>
            </a:r>
            <a:br>
              <a:rPr lang="en-US" dirty="0"/>
            </a:br>
            <a:r>
              <a:rPr lang="en-US" dirty="0"/>
              <a:t>Azure Databricks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4843830"/>
            <a:ext cx="9144000" cy="531554"/>
          </a:xfrm>
        </p:spPr>
        <p:txBody>
          <a:bodyPr/>
          <a:lstStyle/>
          <a:p>
            <a:r>
              <a:rPr lang="en-US" dirty="0"/>
              <a:t>60 minutes</a:t>
            </a:r>
          </a:p>
        </p:txBody>
      </p:sp>
    </p:spTree>
    <p:extLst>
      <p:ext uri="{BB962C8B-B14F-4D97-AF65-F5344CB8AC3E}">
        <p14:creationId xmlns:p14="http://schemas.microsoft.com/office/powerpoint/2010/main" val="86463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C99176B-B077-CD47-B52F-31E096175EF2}"/>
              </a:ext>
            </a:extLst>
          </p:cNvPr>
          <p:cNvSpPr>
            <a:spLocks noGrp="1"/>
          </p:cNvSpPr>
          <p:nvPr>
            <p:ph type="title" idx="4294967295"/>
          </p:nvPr>
        </p:nvSpPr>
        <p:spPr>
          <a:xfrm>
            <a:off x="352927" y="6311900"/>
            <a:ext cx="10784973" cy="329514"/>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412667" rtl="0" eaLnBrk="1" fontAlgn="auto" latinLnBrk="0" hangingPunct="1">
              <a:lnSpc>
                <a:spcPct val="70000"/>
              </a:lnSpc>
              <a:spcBef>
                <a:spcPts val="0"/>
              </a:spcBef>
              <a:spcAft>
                <a:spcPts val="0"/>
              </a:spcAft>
              <a:buClrTx/>
              <a:buSzPct val="125000"/>
              <a:buFontTx/>
              <a:buNone/>
              <a:tabLst/>
              <a:defRPr/>
            </a:pPr>
            <a:r>
              <a:rPr lang="en-GB" sz="3000" dirty="0">
                <a:hlinkClick r:id="rId3"/>
              </a:rPr>
              <a:t>Data engineering with Azure Databricks - Learn | Microsoft Docs</a:t>
            </a:r>
            <a:endParaRPr kumimoji="0" lang="en-US" sz="3000" b="0" i="0" u="none" strike="noStrike" kern="0" cap="none" spc="0" normalizeH="0" baseline="0" noProof="0" dirty="0">
              <a:ln>
                <a:noFill/>
              </a:ln>
              <a:solidFill>
                <a:srgbClr val="0478D4"/>
              </a:solidFill>
              <a:effectLst/>
              <a:uLnTx/>
              <a:uFillTx/>
              <a:latin typeface="+mn-lt"/>
              <a:ea typeface="+mn-ea"/>
              <a:cs typeface="Segoe UI" panose="020B0502040204020203" pitchFamily="34" charset="0"/>
              <a:sym typeface="Segoe UI Semibold"/>
            </a:endParaRPr>
          </a:p>
        </p:txBody>
      </p:sp>
    </p:spTree>
    <p:extLst>
      <p:ext uri="{BB962C8B-B14F-4D97-AF65-F5344CB8AC3E}">
        <p14:creationId xmlns:p14="http://schemas.microsoft.com/office/powerpoint/2010/main" val="374742451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08E5F-A1EE-4E66-A0E0-0BE6ED7A4DF8}"/>
              </a:ext>
            </a:extLst>
          </p:cNvPr>
          <p:cNvSpPr>
            <a:spLocks noGrp="1"/>
          </p:cNvSpPr>
          <p:nvPr>
            <p:ph type="title"/>
          </p:nvPr>
        </p:nvSpPr>
        <p:spPr/>
        <p:txBody>
          <a:bodyPr/>
          <a:lstStyle/>
          <a:p>
            <a:r>
              <a:rPr lang="en-GB" dirty="0"/>
              <a:t>Agenda</a:t>
            </a:r>
          </a:p>
        </p:txBody>
      </p:sp>
      <p:sp>
        <p:nvSpPr>
          <p:cNvPr id="5" name="Text Placeholder 4">
            <a:extLst>
              <a:ext uri="{FF2B5EF4-FFF2-40B4-BE49-F238E27FC236}">
                <a16:creationId xmlns:a16="http://schemas.microsoft.com/office/drawing/2014/main" id="{93A81A48-6E77-4B8D-9889-50FC5AB69B4A}"/>
              </a:ext>
            </a:extLst>
          </p:cNvPr>
          <p:cNvSpPr>
            <a:spLocks noGrp="1"/>
          </p:cNvSpPr>
          <p:nvPr>
            <p:ph type="body" sz="quarter" idx="10"/>
          </p:nvPr>
        </p:nvSpPr>
        <p:spPr/>
        <p:txBody>
          <a:bodyPr/>
          <a:lstStyle/>
          <a:p>
            <a:r>
              <a:rPr lang="en-GB" dirty="0"/>
              <a:t>Describe Azure Databricks</a:t>
            </a:r>
          </a:p>
          <a:p>
            <a:r>
              <a:rPr lang="en-GB" dirty="0"/>
              <a:t>Working with DataFrames</a:t>
            </a:r>
          </a:p>
          <a:p>
            <a:r>
              <a:rPr lang="en-GB" dirty="0"/>
              <a:t>Manipulating and transforming data</a:t>
            </a:r>
          </a:p>
        </p:txBody>
      </p:sp>
      <p:sp>
        <p:nvSpPr>
          <p:cNvPr id="3" name="Footer Placeholder 2">
            <a:extLst>
              <a:ext uri="{FF2B5EF4-FFF2-40B4-BE49-F238E27FC236}">
                <a16:creationId xmlns:a16="http://schemas.microsoft.com/office/drawing/2014/main" id="{FA174EB8-777B-42ED-8BA9-49B9468AFF69}"/>
              </a:ext>
            </a:extLst>
          </p:cNvPr>
          <p:cNvSpPr>
            <a:spLocks noGrp="1"/>
          </p:cNvSpPr>
          <p:nvPr>
            <p:ph type="ftr" sz="quarter" idx="3"/>
          </p:nvPr>
        </p:nvSpPr>
        <p:spPr/>
        <p:txBody>
          <a:bodyPr/>
          <a:lstStyle/>
          <a:p>
            <a:r>
              <a:rPr lang="en-US" dirty="0"/>
              <a:t>WWW.SOLLIANCE.NET</a:t>
            </a:r>
          </a:p>
        </p:txBody>
      </p:sp>
      <p:sp>
        <p:nvSpPr>
          <p:cNvPr id="4" name="Slide Number Placeholder 3">
            <a:extLst>
              <a:ext uri="{FF2B5EF4-FFF2-40B4-BE49-F238E27FC236}">
                <a16:creationId xmlns:a16="http://schemas.microsoft.com/office/drawing/2014/main" id="{A7CFA621-BC25-404F-8978-8B6B356401C9}"/>
              </a:ext>
            </a:extLst>
          </p:cNvPr>
          <p:cNvSpPr>
            <a:spLocks noGrp="1"/>
          </p:cNvSpPr>
          <p:nvPr>
            <p:ph type="sldNum" sz="quarter" idx="4"/>
          </p:nvPr>
        </p:nvSpPr>
        <p:spPr/>
        <p:txBody>
          <a:bodyPr/>
          <a:lstStyle/>
          <a:p>
            <a:fld id="{00F9DAA1-1DF7-43E0-8E29-0CE1148553C7}" type="slidenum">
              <a:rPr lang="en-US" smtClean="0"/>
              <a:pPr/>
              <a:t>2</a:t>
            </a:fld>
            <a:endParaRPr lang="en-US" dirty="0"/>
          </a:p>
        </p:txBody>
      </p:sp>
    </p:spTree>
    <p:extLst>
      <p:ext uri="{BB962C8B-B14F-4D97-AF65-F5344CB8AC3E}">
        <p14:creationId xmlns:p14="http://schemas.microsoft.com/office/powerpoint/2010/main" val="2612443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B20B98D5-297D-4E37-A12C-94E1D1D956ED}"/>
              </a:ext>
            </a:extLst>
          </p:cNvPr>
          <p:cNvSpPr>
            <a:spLocks noGrp="1"/>
          </p:cNvSpPr>
          <p:nvPr>
            <p:ph type="body" sz="quarter" idx="10"/>
          </p:nvPr>
        </p:nvSpPr>
        <p:spPr>
          <a:xfrm>
            <a:off x="3280756" y="309563"/>
            <a:ext cx="2377094" cy="2600325"/>
          </a:xfrm>
        </p:spPr>
        <p:txBody>
          <a:bodyPr/>
          <a:lstStyle/>
          <a:p>
            <a:r>
              <a:rPr lang="en-US" dirty="0"/>
              <a:t>1</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87813" y="1476188"/>
            <a:ext cx="3937874" cy="3439389"/>
          </a:xfrm>
        </p:spPr>
        <p:txBody>
          <a:bodyPr>
            <a:normAutofit/>
          </a:bodyPr>
          <a:lstStyle/>
          <a:p>
            <a:r>
              <a:rPr lang="en-GB" dirty="0"/>
              <a:t>Describe Azure Databricks</a:t>
            </a:r>
            <a:endParaRPr lang="en-US" dirty="0"/>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5432612"/>
            <a:ext cx="3937874" cy="649590"/>
          </a:xfrm>
        </p:spPr>
        <p:txBody>
          <a:bodyPr/>
          <a:lstStyle/>
          <a:p>
            <a:r>
              <a:rPr lang="en-US" dirty="0"/>
              <a:t>Subtitle Goes Here</a:t>
            </a:r>
          </a:p>
        </p:txBody>
      </p:sp>
    </p:spTree>
    <p:extLst>
      <p:ext uri="{BB962C8B-B14F-4D97-AF65-F5344CB8AC3E}">
        <p14:creationId xmlns:p14="http://schemas.microsoft.com/office/powerpoint/2010/main" val="1380369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E837BB-922D-4315-A68F-DCF835BA7C4E}"/>
              </a:ext>
            </a:extLst>
          </p:cNvPr>
          <p:cNvSpPr>
            <a:spLocks noGrp="1"/>
          </p:cNvSpPr>
          <p:nvPr>
            <p:ph type="title"/>
          </p:nvPr>
        </p:nvSpPr>
        <p:spPr>
          <a:xfrm>
            <a:off x="652462" y="346076"/>
            <a:ext cx="7577137" cy="568324"/>
          </a:xfrm>
        </p:spPr>
        <p:txBody>
          <a:bodyPr/>
          <a:lstStyle/>
          <a:p>
            <a:r>
              <a:rPr lang="en-GB" dirty="0"/>
              <a:t>Azure Databricks</a:t>
            </a:r>
            <a:endParaRPr lang="en-US" dirty="0"/>
          </a:p>
        </p:txBody>
      </p:sp>
      <p:sp>
        <p:nvSpPr>
          <p:cNvPr id="6" name="Content Placeholder 5">
            <a:extLst>
              <a:ext uri="{FF2B5EF4-FFF2-40B4-BE49-F238E27FC236}">
                <a16:creationId xmlns:a16="http://schemas.microsoft.com/office/drawing/2014/main" id="{9D982996-F328-4ABC-A205-3C7049F27B3E}"/>
              </a:ext>
              <a:ext uri="{C183D7F6-B498-43B3-948B-1728B52AA6E4}">
                <adec:decorative xmlns:adec="http://schemas.microsoft.com/office/drawing/2017/decorative" val="0"/>
              </a:ext>
            </a:extLst>
          </p:cNvPr>
          <p:cNvSpPr>
            <a:spLocks noGrp="1"/>
          </p:cNvSpPr>
          <p:nvPr>
            <p:ph type="body" sz="quarter" idx="10"/>
          </p:nvPr>
        </p:nvSpPr>
        <p:spPr>
          <a:xfrm>
            <a:off x="647700" y="1194318"/>
            <a:ext cx="7577136" cy="4749282"/>
          </a:xfrm>
        </p:spPr>
        <p:txBody>
          <a:bodyPr>
            <a:normAutofit fontScale="92500" lnSpcReduction="20000"/>
          </a:bodyPr>
          <a:lstStyle/>
          <a:p>
            <a:pPr marL="0" indent="0">
              <a:buNone/>
            </a:pPr>
            <a:r>
              <a:rPr lang="en-GB" sz="2800" dirty="0"/>
              <a:t>Azure Databricks is a fully-managed, cloud-based Big Data and Machine Learning platform, which empowers developers to accelerate AI and innovation by simplifying the process of building enterprise-grade production data applications. It integrates with Azure Data services which a Data Engineer should be familiar with. These services could include Azure Data Factory, Azure Synapse Analytics, Power BI and Azure Data Lake Storage. </a:t>
            </a:r>
          </a:p>
        </p:txBody>
      </p:sp>
      <p:sp>
        <p:nvSpPr>
          <p:cNvPr id="23" name="Footer Placeholder 22">
            <a:extLst>
              <a:ext uri="{FF2B5EF4-FFF2-40B4-BE49-F238E27FC236}">
                <a16:creationId xmlns:a16="http://schemas.microsoft.com/office/drawing/2014/main" id="{3A712A40-325E-4D37-9A92-921BD05BF7C5}"/>
              </a:ext>
              <a:ext uri="{C183D7F6-B498-43B3-948B-1728B52AA6E4}">
                <adec:decorative xmlns:adec="http://schemas.microsoft.com/office/drawing/2017/decorative" val="1"/>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24" name="Slide Number Placeholder 23">
            <a:extLst>
              <a:ext uri="{FF2B5EF4-FFF2-40B4-BE49-F238E27FC236}">
                <a16:creationId xmlns:a16="http://schemas.microsoft.com/office/drawing/2014/main" id="{53D9F9D2-2203-4E3C-A021-F26D0D9ABDB5}"/>
              </a:ext>
              <a:ext uri="{C183D7F6-B498-43B3-948B-1728B52AA6E4}">
                <adec:decorative xmlns:adec="http://schemas.microsoft.com/office/drawing/2017/decorative" val="1"/>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Tree>
    <p:extLst>
      <p:ext uri="{BB962C8B-B14F-4D97-AF65-F5344CB8AC3E}">
        <p14:creationId xmlns:p14="http://schemas.microsoft.com/office/powerpoint/2010/main" val="259253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a:bodyPr>
          <a:lstStyle/>
          <a:p>
            <a:r>
              <a:rPr lang="en-GB" dirty="0"/>
              <a:t>Azure Databricks features</a:t>
            </a:r>
            <a:endParaRPr lang="en-US" dirty="0"/>
          </a:p>
        </p:txBody>
      </p:sp>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
        <p:nvSpPr>
          <p:cNvPr id="3" name="Rectangle 2">
            <a:extLst>
              <a:ext uri="{FF2B5EF4-FFF2-40B4-BE49-F238E27FC236}">
                <a16:creationId xmlns:a16="http://schemas.microsoft.com/office/drawing/2014/main" id="{B0142AE0-6615-488C-89BD-105332FBAAB9}"/>
              </a:ext>
            </a:extLst>
          </p:cNvPr>
          <p:cNvSpPr/>
          <p:nvPr/>
        </p:nvSpPr>
        <p:spPr>
          <a:xfrm>
            <a:off x="772573" y="1449405"/>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Multiple format support</a:t>
            </a:r>
          </a:p>
          <a:p>
            <a:pPr defTabSz="914367">
              <a:spcBef>
                <a:spcPts val="588"/>
              </a:spcBef>
              <a:defRPr/>
            </a:pPr>
            <a:r>
              <a:rPr lang="en-IN" sz="2353" dirty="0">
                <a:solidFill>
                  <a:srgbClr val="000000"/>
                </a:solidFill>
                <a:latin typeface="Segoe UI"/>
                <a:ea typeface="Segoe UI" pitchFamily="34" charset="0"/>
                <a:cs typeface="Segoe UI Light" panose="020B0502040204020203" pitchFamily="34" charset="0"/>
              </a:rPr>
              <a:t>Reading data from CSV, PARQUET, JSON and many others</a:t>
            </a:r>
          </a:p>
        </p:txBody>
      </p:sp>
      <p:cxnSp>
        <p:nvCxnSpPr>
          <p:cNvPr id="5" name="Straight Connector 4">
            <a:extLst>
              <a:ext uri="{FF2B5EF4-FFF2-40B4-BE49-F238E27FC236}">
                <a16:creationId xmlns:a16="http://schemas.microsoft.com/office/drawing/2014/main" id="{1B077242-BCF0-4EFC-9F3B-8E994890D72F}"/>
              </a:ext>
              <a:ext uri="{C183D7F6-B498-43B3-948B-1728B52AA6E4}">
                <adec:decorative xmlns:adec="http://schemas.microsoft.com/office/drawing/2017/decorative" val="1"/>
              </a:ext>
            </a:extLst>
          </p:cNvPr>
          <p:cNvCxnSpPr>
            <a:cxnSpLocks/>
          </p:cNvCxnSpPr>
          <p:nvPr/>
        </p:nvCxnSpPr>
        <p:spPr>
          <a:xfrm>
            <a:off x="757010" y="2497863"/>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AF9A13D-E74A-4CCC-9698-45E230112219}"/>
              </a:ext>
            </a:extLst>
          </p:cNvPr>
          <p:cNvSpPr/>
          <p:nvPr/>
        </p:nvSpPr>
        <p:spPr>
          <a:xfrm>
            <a:off x="772573" y="2739252"/>
            <a:ext cx="10156368" cy="1602233"/>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Integrated with several Azure Data Services</a:t>
            </a:r>
          </a:p>
          <a:p>
            <a:pPr defTabSz="914367">
              <a:spcBef>
                <a:spcPts val="588"/>
              </a:spcBef>
              <a:defRPr/>
            </a:pPr>
            <a:r>
              <a:rPr lang="en-GB" sz="2353" dirty="0">
                <a:solidFill>
                  <a:srgbClr val="000000"/>
                </a:solidFill>
                <a:latin typeface="Segoe UI"/>
                <a:ea typeface="Segoe UI" pitchFamily="34" charset="0"/>
                <a:cs typeface="Segoe UI Light" panose="020B0502040204020203" pitchFamily="34" charset="0"/>
              </a:rPr>
              <a:t>Reading and writing from and to Azure Data Lake Storage, Azure Synapse Analytics, etc. </a:t>
            </a:r>
          </a:p>
          <a:p>
            <a:pPr defTabSz="914367">
              <a:spcBef>
                <a:spcPts val="588"/>
              </a:spcBef>
              <a:defRPr/>
            </a:pPr>
            <a:endParaRPr lang="en-US" sz="2353" dirty="0">
              <a:solidFill>
                <a:srgbClr val="000000"/>
              </a:solidFill>
              <a:latin typeface="Segoe UI"/>
              <a:ea typeface="Segoe UI" pitchFamily="34" charset="0"/>
              <a:cs typeface="Segoe UI Light" panose="020B0502040204020203" pitchFamily="34" charset="0"/>
            </a:endParaRPr>
          </a:p>
        </p:txBody>
      </p:sp>
      <p:cxnSp>
        <p:nvCxnSpPr>
          <p:cNvPr id="8" name="Straight Connector 7">
            <a:extLst>
              <a:ext uri="{FF2B5EF4-FFF2-40B4-BE49-F238E27FC236}">
                <a16:creationId xmlns:a16="http://schemas.microsoft.com/office/drawing/2014/main" id="{1CB19FFA-2023-47A3-9556-17C6EC16BF68}"/>
              </a:ext>
              <a:ext uri="{C183D7F6-B498-43B3-948B-1728B52AA6E4}">
                <adec:decorative xmlns:adec="http://schemas.microsoft.com/office/drawing/2017/decorative" val="1"/>
              </a:ext>
            </a:extLst>
          </p:cNvPr>
          <p:cNvCxnSpPr>
            <a:cxnSpLocks/>
          </p:cNvCxnSpPr>
          <p:nvPr/>
        </p:nvCxnSpPr>
        <p:spPr>
          <a:xfrm>
            <a:off x="772573" y="4149549"/>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357A0A2-735F-4FFA-8131-D000DA6F219A}"/>
              </a:ext>
            </a:extLst>
          </p:cNvPr>
          <p:cNvSpPr/>
          <p:nvPr/>
        </p:nvSpPr>
        <p:spPr>
          <a:xfrm>
            <a:off x="772573" y="4330673"/>
            <a:ext cx="10156368" cy="799575"/>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Notebook experience</a:t>
            </a:r>
          </a:p>
          <a:p>
            <a:pPr defTabSz="914367">
              <a:spcBef>
                <a:spcPts val="588"/>
              </a:spcBef>
              <a:defRPr/>
            </a:pPr>
            <a:r>
              <a:rPr lang="en-US" sz="2353" dirty="0">
                <a:solidFill>
                  <a:srgbClr val="000000"/>
                </a:solidFill>
                <a:latin typeface="Segoe UI"/>
                <a:ea typeface="Segoe UI" pitchFamily="34" charset="0"/>
                <a:cs typeface="Segoe UI Light" panose="020B0502040204020203" pitchFamily="34" charset="0"/>
              </a:rPr>
              <a:t>Reading and writing by simply writing code in a shared notebook experience</a:t>
            </a:r>
          </a:p>
        </p:txBody>
      </p:sp>
    </p:spTree>
    <p:extLst>
      <p:ext uri="{BB962C8B-B14F-4D97-AF65-F5344CB8AC3E}">
        <p14:creationId xmlns:p14="http://schemas.microsoft.com/office/powerpoint/2010/main" val="2748028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2</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222712" y="1806388"/>
            <a:ext cx="4581188" cy="3439389"/>
          </a:xfrm>
        </p:spPr>
        <p:txBody>
          <a:bodyPr/>
          <a:lstStyle/>
          <a:p>
            <a:r>
              <a:rPr lang="en-GB" dirty="0"/>
              <a:t>Working with DataFrames in Azure Databricks</a:t>
            </a:r>
          </a:p>
        </p:txBody>
      </p:sp>
      <p:sp>
        <p:nvSpPr>
          <p:cNvPr id="3" name="Subtitle 2">
            <a:extLst>
              <a:ext uri="{FF2B5EF4-FFF2-40B4-BE49-F238E27FC236}">
                <a16:creationId xmlns:a16="http://schemas.microsoft.com/office/drawing/2014/main" id="{78BC2C14-5B54-4319-BA1D-46B0C6B5B674}"/>
              </a:ext>
            </a:extLst>
          </p:cNvPr>
          <p:cNvSpPr>
            <a:spLocks noGrp="1"/>
          </p:cNvSpPr>
          <p:nvPr>
            <p:ph type="subTitle" idx="1"/>
          </p:nvPr>
        </p:nvSpPr>
        <p:spPr>
          <a:xfrm>
            <a:off x="1387813" y="5432612"/>
            <a:ext cx="3937874" cy="649590"/>
          </a:xfrm>
        </p:spPr>
        <p:txBody>
          <a:bodyPr/>
          <a:lstStyle/>
          <a:p>
            <a:r>
              <a:rPr lang="en-US" dirty="0"/>
              <a:t>Subtitle Goes Here</a:t>
            </a:r>
          </a:p>
        </p:txBody>
      </p:sp>
    </p:spTree>
    <p:extLst>
      <p:ext uri="{BB962C8B-B14F-4D97-AF65-F5344CB8AC3E}">
        <p14:creationId xmlns:p14="http://schemas.microsoft.com/office/powerpoint/2010/main" val="211843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a:bodyPr>
          <a:lstStyle/>
          <a:p>
            <a:r>
              <a:rPr lang="en-GB" dirty="0"/>
              <a:t>Work with DataFrames in Azure Databricks</a:t>
            </a:r>
            <a:endParaRPr lang="en-US" dirty="0"/>
          </a:p>
        </p:txBody>
      </p:sp>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
        <p:nvSpPr>
          <p:cNvPr id="12" name="Rectangle 11">
            <a:extLst>
              <a:ext uri="{FF2B5EF4-FFF2-40B4-BE49-F238E27FC236}">
                <a16:creationId xmlns:a16="http://schemas.microsoft.com/office/drawing/2014/main" id="{347DF7E7-0533-4361-85D9-DA82F0B56841}"/>
              </a:ext>
            </a:extLst>
          </p:cNvPr>
          <p:cNvSpPr/>
          <p:nvPr/>
        </p:nvSpPr>
        <p:spPr bwMode="auto">
          <a:xfrm>
            <a:off x="1193916" y="1124694"/>
            <a:ext cx="9482246"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US" sz="2200" dirty="0">
                <a:solidFill>
                  <a:srgbClr val="000000"/>
                </a:solidFill>
                <a:latin typeface="Segoe UI" panose="020B0502040204020203" pitchFamily="34" charset="0"/>
                <a:cs typeface="Segoe UI" panose="020B0502040204020203" pitchFamily="34" charset="0"/>
              </a:rPr>
              <a:t>Apache Spark DataFrame API reading data in a single command</a:t>
            </a:r>
          </a:p>
        </p:txBody>
      </p:sp>
      <p:sp>
        <p:nvSpPr>
          <p:cNvPr id="13" name="L-Shape 12">
            <a:extLst>
              <a:ext uri="{FF2B5EF4-FFF2-40B4-BE49-F238E27FC236}">
                <a16:creationId xmlns:a16="http://schemas.microsoft.com/office/drawing/2014/main" id="{03B4E7E9-F24B-4C02-BBFD-3061DFE262FB}"/>
              </a:ext>
              <a:ext uri="{C183D7F6-B498-43B3-948B-1728B52AA6E4}">
                <adec:decorative xmlns:adec="http://schemas.microsoft.com/office/drawing/2017/decorative" val="1"/>
              </a:ext>
            </a:extLst>
          </p:cNvPr>
          <p:cNvSpPr/>
          <p:nvPr/>
        </p:nvSpPr>
        <p:spPr bwMode="auto">
          <a:xfrm rot="13500000">
            <a:off x="684653" y="1261465"/>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pic>
        <p:nvPicPr>
          <p:cNvPr id="14" name="Picture 13" descr="This image provides an example of Spark code that will create a DataFrame in Azure Databricks named pagecountsEnAllDF">
            <a:extLst>
              <a:ext uri="{FF2B5EF4-FFF2-40B4-BE49-F238E27FC236}">
                <a16:creationId xmlns:a16="http://schemas.microsoft.com/office/drawing/2014/main" id="{15C1DC3E-5D55-43BD-AD9C-33E8EC699118}"/>
              </a:ext>
            </a:extLst>
          </p:cNvPr>
          <p:cNvPicPr>
            <a:picLocks noChangeAspect="1"/>
          </p:cNvPicPr>
          <p:nvPr/>
        </p:nvPicPr>
        <p:blipFill>
          <a:blip r:embed="rId3"/>
          <a:stretch>
            <a:fillRect/>
          </a:stretch>
        </p:blipFill>
        <p:spPr>
          <a:xfrm>
            <a:off x="1193916" y="1738362"/>
            <a:ext cx="10387088" cy="2205054"/>
          </a:xfrm>
          <a:prstGeom prst="rect">
            <a:avLst/>
          </a:prstGeom>
        </p:spPr>
      </p:pic>
      <p:grpSp>
        <p:nvGrpSpPr>
          <p:cNvPr id="15" name="Group 14">
            <a:extLst>
              <a:ext uri="{FF2B5EF4-FFF2-40B4-BE49-F238E27FC236}">
                <a16:creationId xmlns:a16="http://schemas.microsoft.com/office/drawing/2014/main" id="{81DAC960-52C5-4A41-9004-190A99A87A80}"/>
              </a:ext>
              <a:ext uri="{C183D7F6-B498-43B3-948B-1728B52AA6E4}">
                <adec:decorative xmlns:adec="http://schemas.microsoft.com/office/drawing/2017/decorative" val="1"/>
              </a:ext>
            </a:extLst>
          </p:cNvPr>
          <p:cNvGrpSpPr/>
          <p:nvPr/>
        </p:nvGrpSpPr>
        <p:grpSpPr>
          <a:xfrm>
            <a:off x="684655" y="4108872"/>
            <a:ext cx="6948208" cy="2147204"/>
            <a:chOff x="530742" y="4351243"/>
            <a:chExt cx="6948208" cy="2147204"/>
          </a:xfrm>
        </p:grpSpPr>
        <p:sp>
          <p:nvSpPr>
            <p:cNvPr id="16" name="Rectangle 15">
              <a:extLst>
                <a:ext uri="{FF2B5EF4-FFF2-40B4-BE49-F238E27FC236}">
                  <a16:creationId xmlns:a16="http://schemas.microsoft.com/office/drawing/2014/main" id="{8705404B-BAFE-4EFE-95FD-3E8B41BAF0D5}"/>
                </a:ext>
              </a:extLst>
            </p:cNvPr>
            <p:cNvSpPr/>
            <p:nvPr/>
          </p:nvSpPr>
          <p:spPr bwMode="auto">
            <a:xfrm>
              <a:off x="1040003" y="4351243"/>
              <a:ext cx="4527079" cy="4482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367">
                <a:defRPr/>
              </a:pPr>
              <a:r>
                <a:rPr lang="en-US" sz="2200" dirty="0">
                  <a:solidFill>
                    <a:srgbClr val="000000"/>
                  </a:solidFill>
                  <a:latin typeface="Segoe UI" panose="020B0502040204020203" pitchFamily="34" charset="0"/>
                  <a:cs typeface="Segoe UI" panose="020B0502040204020203" pitchFamily="34" charset="0"/>
                </a:rPr>
                <a:t>Mix DataFrame operations</a:t>
              </a:r>
            </a:p>
          </p:txBody>
        </p:sp>
        <p:sp>
          <p:nvSpPr>
            <p:cNvPr id="17" name="L-Shape 16">
              <a:extLst>
                <a:ext uri="{FF2B5EF4-FFF2-40B4-BE49-F238E27FC236}">
                  <a16:creationId xmlns:a16="http://schemas.microsoft.com/office/drawing/2014/main" id="{089336C3-B22B-4B03-804C-6FFCF97F28E4}"/>
                </a:ext>
                <a:ext uri="{C183D7F6-B498-43B3-948B-1728B52AA6E4}">
                  <adec:decorative xmlns:adec="http://schemas.microsoft.com/office/drawing/2017/decorative" val="1"/>
                </a:ext>
              </a:extLst>
            </p:cNvPr>
            <p:cNvSpPr/>
            <p:nvPr/>
          </p:nvSpPr>
          <p:spPr bwMode="auto">
            <a:xfrm rot="13500000">
              <a:off x="530742" y="4497632"/>
              <a:ext cx="155434" cy="155434"/>
            </a:xfrm>
            <a:prstGeom prst="corner">
              <a:avLst>
                <a:gd name="adj1" fmla="val 20732"/>
                <a:gd name="adj2" fmla="val 20732"/>
              </a:avLst>
            </a:prstGeom>
            <a:solidFill>
              <a:srgbClr val="0078D3"/>
            </a:solidFill>
            <a:ln w="19050" cap="flat" cmpd="sng" algn="ctr">
              <a:noFill/>
              <a:prstDash val="solid"/>
              <a:headEnd type="none" w="med" len="med"/>
              <a:tailEnd type="none" w="med" len="med"/>
            </a:ln>
            <a:effectLst/>
          </p:spPr>
          <p:style>
            <a:lnRef idx="0">
              <a:scrgbClr r="0" g="0" b="0"/>
            </a:lnRef>
            <a:fillRef idx="0">
              <a:scrgbClr r="0" g="0" b="0"/>
            </a:fillRef>
            <a:effectRef idx="0">
              <a:scrgbClr r="0" g="0" b="0"/>
            </a:effectRef>
            <a:fontRef idx="major"/>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dirty="0">
                <a:ln>
                  <a:noFill/>
                </a:ln>
                <a:solidFill>
                  <a:srgbClr val="000000"/>
                </a:solidFill>
                <a:effectLst/>
                <a:uLnTx/>
                <a:uFillTx/>
                <a:latin typeface="Segoe UI Semilight"/>
                <a:ea typeface="Segoe UI" pitchFamily="34" charset="0"/>
                <a:cs typeface="Segoe UI" pitchFamily="34" charset="0"/>
              </a:endParaRPr>
            </a:p>
          </p:txBody>
        </p:sp>
        <p:pic>
          <p:nvPicPr>
            <p:cNvPr id="18" name="Picture 17" descr="This image shows how you can mix DataFrame functions in the same statement. IN this example the results are being cached and has a count being performed">
              <a:extLst>
                <a:ext uri="{FF2B5EF4-FFF2-40B4-BE49-F238E27FC236}">
                  <a16:creationId xmlns:a16="http://schemas.microsoft.com/office/drawing/2014/main" id="{CB690C1A-0A17-405C-AFA7-5581564E92C2}"/>
                </a:ext>
              </a:extLst>
            </p:cNvPr>
            <p:cNvPicPr>
              <a:picLocks noChangeAspect="1"/>
            </p:cNvPicPr>
            <p:nvPr/>
          </p:nvPicPr>
          <p:blipFill>
            <a:blip r:embed="rId4"/>
            <a:stretch>
              <a:fillRect/>
            </a:stretch>
          </p:blipFill>
          <p:spPr>
            <a:xfrm>
              <a:off x="1040003" y="4964911"/>
              <a:ext cx="6438947" cy="1533536"/>
            </a:xfrm>
            <a:prstGeom prst="rect">
              <a:avLst/>
            </a:prstGeom>
          </p:spPr>
        </p:pic>
      </p:grpSp>
    </p:spTree>
    <p:extLst>
      <p:ext uri="{BB962C8B-B14F-4D97-AF65-F5344CB8AC3E}">
        <p14:creationId xmlns:p14="http://schemas.microsoft.com/office/powerpoint/2010/main" val="282339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2D209E3-1837-4C18-AED9-45330F063EC5}"/>
              </a:ext>
            </a:extLst>
          </p:cNvPr>
          <p:cNvSpPr>
            <a:spLocks noGrp="1"/>
          </p:cNvSpPr>
          <p:nvPr>
            <p:ph type="body" sz="quarter" idx="10"/>
          </p:nvPr>
        </p:nvSpPr>
        <p:spPr>
          <a:xfrm>
            <a:off x="3280756" y="309563"/>
            <a:ext cx="2377094" cy="2600325"/>
          </a:xfrm>
        </p:spPr>
        <p:txBody>
          <a:bodyPr/>
          <a:lstStyle/>
          <a:p>
            <a:r>
              <a:rPr lang="en-US" dirty="0"/>
              <a:t>3</a:t>
            </a:r>
          </a:p>
        </p:txBody>
      </p:sp>
      <p:sp>
        <p:nvSpPr>
          <p:cNvPr id="2" name="Title 1">
            <a:extLst>
              <a:ext uri="{FF2B5EF4-FFF2-40B4-BE49-F238E27FC236}">
                <a16:creationId xmlns:a16="http://schemas.microsoft.com/office/drawing/2014/main" id="{21A99087-F939-4EAF-AD38-211701C7799F}"/>
              </a:ext>
            </a:extLst>
          </p:cNvPr>
          <p:cNvSpPr>
            <a:spLocks noGrp="1"/>
          </p:cNvSpPr>
          <p:nvPr>
            <p:ph type="ctrTitle"/>
          </p:nvPr>
        </p:nvSpPr>
        <p:spPr>
          <a:xfrm>
            <a:off x="1320131" y="1628588"/>
            <a:ext cx="3921249" cy="3439389"/>
          </a:xfrm>
        </p:spPr>
        <p:txBody>
          <a:bodyPr/>
          <a:lstStyle/>
          <a:p>
            <a:r>
              <a:rPr lang="en-GB" dirty="0"/>
              <a:t>Manipulating and transforming data in Azure Databricks</a:t>
            </a:r>
            <a:endParaRPr lang="en-US" dirty="0"/>
          </a:p>
        </p:txBody>
      </p:sp>
    </p:spTree>
    <p:extLst>
      <p:ext uri="{BB962C8B-B14F-4D97-AF65-F5344CB8AC3E}">
        <p14:creationId xmlns:p14="http://schemas.microsoft.com/office/powerpoint/2010/main" val="232016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C72420-0178-46C3-9340-B24DF8BCF567}"/>
              </a:ext>
            </a:extLst>
          </p:cNvPr>
          <p:cNvSpPr>
            <a:spLocks noGrp="1"/>
          </p:cNvSpPr>
          <p:nvPr>
            <p:ph type="title"/>
          </p:nvPr>
        </p:nvSpPr>
        <p:spPr>
          <a:xfrm>
            <a:off x="652462" y="346076"/>
            <a:ext cx="11247438" cy="568324"/>
          </a:xfrm>
        </p:spPr>
        <p:txBody>
          <a:bodyPr>
            <a:normAutofit/>
          </a:bodyPr>
          <a:lstStyle/>
          <a:p>
            <a:r>
              <a:rPr lang="en-GB" dirty="0"/>
              <a:t>Using transformation methods in Azure Databricks</a:t>
            </a:r>
            <a:endParaRPr lang="en-US" dirty="0"/>
          </a:p>
        </p:txBody>
      </p:sp>
      <p:sp>
        <p:nvSpPr>
          <p:cNvPr id="10" name="Footer Placeholder 9">
            <a:extLst>
              <a:ext uri="{FF2B5EF4-FFF2-40B4-BE49-F238E27FC236}">
                <a16:creationId xmlns:a16="http://schemas.microsoft.com/office/drawing/2014/main" id="{D039EBF2-1C70-4300-878F-AFBAD4647DE6}"/>
              </a:ext>
            </a:extLst>
          </p:cNvPr>
          <p:cNvSpPr>
            <a:spLocks noGrp="1"/>
          </p:cNvSpPr>
          <p:nvPr>
            <p:ph type="ftr" sz="quarter" idx="3"/>
          </p:nvPr>
        </p:nvSpPr>
        <p:spPr>
          <a:xfrm>
            <a:off x="7234764" y="6466371"/>
            <a:ext cx="4114800" cy="331932"/>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300" normalizeH="0" baseline="0" noProof="0" dirty="0">
                <a:ln>
                  <a:noFill/>
                </a:ln>
                <a:solidFill>
                  <a:srgbClr val="E7E6E6">
                    <a:lumMod val="90000"/>
                    <a:alpha val="70000"/>
                  </a:srgbClr>
                </a:solidFill>
                <a:effectLst/>
                <a:uLnTx/>
                <a:uFillTx/>
                <a:latin typeface="Montserrat"/>
                <a:ea typeface="+mn-ea"/>
                <a:cs typeface="+mn-cs"/>
              </a:rPr>
              <a:t>WWW.SOLLIANCE.NET</a:t>
            </a:r>
          </a:p>
        </p:txBody>
      </p:sp>
      <p:sp>
        <p:nvSpPr>
          <p:cNvPr id="11" name="Slide Number Placeholder 10">
            <a:extLst>
              <a:ext uri="{FF2B5EF4-FFF2-40B4-BE49-F238E27FC236}">
                <a16:creationId xmlns:a16="http://schemas.microsoft.com/office/drawing/2014/main" id="{380114BB-7E4B-4A3E-9FBA-3445EAA7F5AD}"/>
              </a:ext>
            </a:extLst>
          </p:cNvPr>
          <p:cNvSpPr>
            <a:spLocks noGrp="1"/>
          </p:cNvSpPr>
          <p:nvPr>
            <p:ph type="sldNum" sz="quarter" idx="4"/>
          </p:nvPr>
        </p:nvSpPr>
        <p:spPr>
          <a:xfrm>
            <a:off x="11636830" y="6466371"/>
            <a:ext cx="436355" cy="331932"/>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F9DAA1-1DF7-43E0-8E29-0CE1148553C7}" type="slidenum">
              <a:rPr kumimoji="0" lang="en-US" sz="900" b="1" i="0" u="none" strike="noStrike" kern="1200" cap="none" spc="0" normalizeH="0" baseline="0" noProof="0" smtClean="0">
                <a:ln>
                  <a:noFill/>
                </a:ln>
                <a:solidFill>
                  <a:srgbClr val="E7E6E6">
                    <a:lumMod val="90000"/>
                    <a:alpha val="60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900" b="1" i="0" u="none" strike="noStrike" kern="1200" cap="none" spc="0" normalizeH="0" baseline="0" noProof="0" dirty="0">
              <a:ln>
                <a:noFill/>
              </a:ln>
              <a:solidFill>
                <a:srgbClr val="E7E6E6">
                  <a:lumMod val="90000"/>
                  <a:alpha val="60000"/>
                </a:srgbClr>
              </a:solidFill>
              <a:effectLst/>
              <a:uLnTx/>
              <a:uFillTx/>
              <a:latin typeface="Montserrat"/>
              <a:ea typeface="+mn-ea"/>
              <a:cs typeface="+mn-cs"/>
            </a:endParaRPr>
          </a:p>
        </p:txBody>
      </p:sp>
      <p:sp>
        <p:nvSpPr>
          <p:cNvPr id="3" name="Rectangle 2">
            <a:extLst>
              <a:ext uri="{FF2B5EF4-FFF2-40B4-BE49-F238E27FC236}">
                <a16:creationId xmlns:a16="http://schemas.microsoft.com/office/drawing/2014/main" id="{E2AF6857-84F0-4A59-8AC9-3EB8F7679C18}"/>
              </a:ext>
            </a:extLst>
          </p:cNvPr>
          <p:cNvSpPr/>
          <p:nvPr/>
        </p:nvSpPr>
        <p:spPr>
          <a:xfrm>
            <a:off x="753912" y="1299220"/>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DateTime manipulation</a:t>
            </a:r>
          </a:p>
          <a:p>
            <a:pPr defTabSz="914367">
              <a:spcBef>
                <a:spcPts val="588"/>
              </a:spcBef>
              <a:defRPr/>
            </a:pPr>
            <a:r>
              <a:rPr lang="en-IN" sz="2353" dirty="0">
                <a:solidFill>
                  <a:srgbClr val="000000"/>
                </a:solidFill>
                <a:latin typeface="Segoe UI"/>
                <a:ea typeface="Segoe UI" pitchFamily="34" charset="0"/>
                <a:cs typeface="Segoe UI Light" panose="020B0502040204020203" pitchFamily="34" charset="0"/>
              </a:rPr>
              <a:t>Enabling different DateTime techniques to use across DataFrames</a:t>
            </a:r>
          </a:p>
        </p:txBody>
      </p:sp>
      <p:cxnSp>
        <p:nvCxnSpPr>
          <p:cNvPr id="5" name="Straight Connector 4">
            <a:extLst>
              <a:ext uri="{FF2B5EF4-FFF2-40B4-BE49-F238E27FC236}">
                <a16:creationId xmlns:a16="http://schemas.microsoft.com/office/drawing/2014/main" id="{3A54AFB4-3B18-4A4C-9676-5CC6B51DDE0D}"/>
              </a:ext>
              <a:ext uri="{C183D7F6-B498-43B3-948B-1728B52AA6E4}">
                <adec:decorative xmlns:adec="http://schemas.microsoft.com/office/drawing/2017/decorative" val="1"/>
              </a:ext>
            </a:extLst>
          </p:cNvPr>
          <p:cNvCxnSpPr>
            <a:cxnSpLocks/>
          </p:cNvCxnSpPr>
          <p:nvPr/>
        </p:nvCxnSpPr>
        <p:spPr>
          <a:xfrm>
            <a:off x="738349" y="2432581"/>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219C1E9-2D47-4ADA-A615-8F7CF2EB9FC1}"/>
              </a:ext>
            </a:extLst>
          </p:cNvPr>
          <p:cNvSpPr/>
          <p:nvPr/>
        </p:nvSpPr>
        <p:spPr>
          <a:xfrm>
            <a:off x="753912" y="2739284"/>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Aggregate Functions</a:t>
            </a:r>
          </a:p>
          <a:p>
            <a:pPr defTabSz="914367">
              <a:spcBef>
                <a:spcPts val="588"/>
              </a:spcBef>
              <a:defRPr/>
            </a:pPr>
            <a:r>
              <a:rPr lang="en-GB" sz="2353" dirty="0">
                <a:solidFill>
                  <a:srgbClr val="000000"/>
                </a:solidFill>
                <a:latin typeface="Segoe UI"/>
                <a:ea typeface="Segoe UI" pitchFamily="34" charset="0"/>
                <a:cs typeface="Segoe UI Light" panose="020B0502040204020203" pitchFamily="34" charset="0"/>
              </a:rPr>
              <a:t>groupBy() function, sum(), count(), avg(), min(), max() functions</a:t>
            </a:r>
          </a:p>
        </p:txBody>
      </p:sp>
      <p:cxnSp>
        <p:nvCxnSpPr>
          <p:cNvPr id="8" name="Straight Connector 7">
            <a:extLst>
              <a:ext uri="{FF2B5EF4-FFF2-40B4-BE49-F238E27FC236}">
                <a16:creationId xmlns:a16="http://schemas.microsoft.com/office/drawing/2014/main" id="{DB450275-E11F-4B23-ACD0-0862290E3152}"/>
              </a:ext>
              <a:ext uri="{C183D7F6-B498-43B3-948B-1728B52AA6E4}">
                <adec:decorative xmlns:adec="http://schemas.microsoft.com/office/drawing/2017/decorative" val="1"/>
              </a:ext>
            </a:extLst>
          </p:cNvPr>
          <p:cNvCxnSpPr>
            <a:cxnSpLocks/>
          </p:cNvCxnSpPr>
          <p:nvPr/>
        </p:nvCxnSpPr>
        <p:spPr>
          <a:xfrm>
            <a:off x="753912" y="3901395"/>
            <a:ext cx="101563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460A23C-1767-498C-B7EE-5133BB90D94D}"/>
              </a:ext>
            </a:extLst>
          </p:cNvPr>
          <p:cNvSpPr/>
          <p:nvPr/>
        </p:nvSpPr>
        <p:spPr>
          <a:xfrm>
            <a:off x="753912" y="4180488"/>
            <a:ext cx="10156368" cy="801117"/>
          </a:xfrm>
          <a:prstGeom prst="rect">
            <a:avLst/>
          </a:prstGeom>
          <a:noFill/>
          <a:ln w="6350">
            <a:no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t" anchorCtr="0">
            <a:spAutoFit/>
          </a:bodyPr>
          <a:lstStyle/>
          <a:p>
            <a:pPr defTabSz="914367">
              <a:spcBef>
                <a:spcPts val="588"/>
              </a:spcBef>
              <a:defRPr/>
            </a:pPr>
            <a:r>
              <a:rPr lang="en-US" sz="2353" dirty="0">
                <a:solidFill>
                  <a:srgbClr val="000000"/>
                </a:solidFill>
                <a:latin typeface="Segoe UI Semibold"/>
              </a:rPr>
              <a:t>Deduplication of Data</a:t>
            </a:r>
          </a:p>
          <a:p>
            <a:pPr defTabSz="914367">
              <a:spcBef>
                <a:spcPts val="588"/>
              </a:spcBef>
              <a:defRPr/>
            </a:pPr>
            <a:r>
              <a:rPr lang="en-GB" sz="2353" dirty="0">
                <a:solidFill>
                  <a:srgbClr val="000000"/>
                </a:solidFill>
                <a:latin typeface="Segoe UI"/>
                <a:cs typeface="Segoe UI Light" panose="020B0502040204020203" pitchFamily="34" charset="0"/>
              </a:rPr>
              <a:t>Removing duplicates, by ensuring you only keep 1 record</a:t>
            </a:r>
          </a:p>
        </p:txBody>
      </p:sp>
    </p:spTree>
    <p:extLst>
      <p:ext uri="{BB962C8B-B14F-4D97-AF65-F5344CB8AC3E}">
        <p14:creationId xmlns:p14="http://schemas.microsoft.com/office/powerpoint/2010/main" val="2177137851"/>
      </p:ext>
    </p:extLst>
  </p:cSld>
  <p:clrMapOvr>
    <a:masterClrMapping/>
  </p:clrMapOvr>
</p:sld>
</file>

<file path=ppt/theme/theme1.xml><?xml version="1.0" encoding="utf-8"?>
<a:theme xmlns:a="http://schemas.openxmlformats.org/drawingml/2006/main" name="Office Theme">
  <a:themeElements>
    <a:clrScheme name="Solliance">
      <a:dk1>
        <a:srgbClr val="1A1F20"/>
      </a:dk1>
      <a:lt1>
        <a:sysClr val="window" lastClr="FFFFFF"/>
      </a:lt1>
      <a:dk2>
        <a:srgbClr val="0077C8"/>
      </a:dk2>
      <a:lt2>
        <a:srgbClr val="E7E6E6"/>
      </a:lt2>
      <a:accent1>
        <a:srgbClr val="008CE2"/>
      </a:accent1>
      <a:accent2>
        <a:srgbClr val="7DDAFF"/>
      </a:accent2>
      <a:accent3>
        <a:srgbClr val="EDE600"/>
      </a:accent3>
      <a:accent4>
        <a:srgbClr val="FCF6A7"/>
      </a:accent4>
      <a:accent5>
        <a:srgbClr val="46D577"/>
      </a:accent5>
      <a:accent6>
        <a:srgbClr val="9DE89F"/>
      </a:accent6>
      <a:hlink>
        <a:srgbClr val="0077C8"/>
      </a:hlink>
      <a:folHlink>
        <a:srgbClr val="46D577"/>
      </a:folHlink>
    </a:clrScheme>
    <a:fontScheme name="Custom 148">
      <a:majorFont>
        <a:latin typeface="Catamaran ExtraBold"/>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Grey">
  <a:themeElements>
    <a:clrScheme name="MSFT Learn 1">
      <a:dk1>
        <a:srgbClr val="50E6FF"/>
      </a:dk1>
      <a:lt1>
        <a:srgbClr val="FFFFFF"/>
      </a:lt1>
      <a:dk2>
        <a:srgbClr val="243A5E"/>
      </a:dk2>
      <a:lt2>
        <a:srgbClr val="FFFFFF"/>
      </a:lt2>
      <a:accent1>
        <a:srgbClr val="243A5E"/>
      </a:accent1>
      <a:accent2>
        <a:srgbClr val="3B2E58"/>
      </a:accent2>
      <a:accent3>
        <a:srgbClr val="054B16"/>
      </a:accent3>
      <a:accent4>
        <a:srgbClr val="274B47"/>
      </a:accent4>
      <a:accent5>
        <a:srgbClr val="6B2828"/>
      </a:accent5>
      <a:accent6>
        <a:srgbClr val="008575"/>
      </a:accent6>
      <a:hlink>
        <a:srgbClr val="0078D3"/>
      </a:hlink>
      <a:folHlink>
        <a:srgbClr val="50E6FF"/>
      </a:folHlink>
    </a:clrScheme>
    <a:fontScheme name="White">
      <a:majorFont>
        <a:latin typeface="Segoe UI Semibold"/>
        <a:ea typeface="Segoe UI Semibold"/>
        <a:cs typeface="Segoe UI Semibold"/>
      </a:majorFont>
      <a:minorFont>
        <a:latin typeface="Segoe UI Semibold"/>
        <a:ea typeface="Segoe UI Semibold"/>
        <a:cs typeface="Segoe UI Semi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5500" rtl="0" fontAlgn="auto" latinLnBrk="0" hangingPunct="0">
          <a:lnSpc>
            <a:spcPct val="70000"/>
          </a:lnSpc>
          <a:spcBef>
            <a:spcPts val="0"/>
          </a:spcBef>
          <a:spcAft>
            <a:spcPts val="0"/>
          </a:spcAft>
          <a:buClrTx/>
          <a:buSzTx/>
          <a:buFontTx/>
          <a:buNone/>
          <a:tabLst/>
          <a:defRPr kumimoji="0" sz="11200" b="0" i="0" u="none" strike="noStrike" cap="none" spc="-224" normalizeH="0" baseline="0">
            <a:ln>
              <a:noFill/>
            </a:ln>
            <a:solidFill>
              <a:srgbClr val="FFFFFF"/>
            </a:solidFill>
            <a:effectLst/>
            <a:uFillTx/>
            <a:latin typeface="+mn-lt"/>
            <a:ea typeface="+mn-ea"/>
            <a:cs typeface="+mn-cs"/>
            <a:sym typeface="Segoe UI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ession05-Run interactive queries using Azure Synapse Serverless.potx" id="{94018EBA-2FE8-4B85-934B-9F3E42F28D76}" vid="{78CC84C1-6814-4FF4-A403-E67D3B0CD7F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3855</TotalTime>
  <Words>1627</Words>
  <Application>Microsoft Office PowerPoint</Application>
  <PresentationFormat>Widescreen</PresentationFormat>
  <Paragraphs>159</Paragraphs>
  <Slides>11</Slides>
  <Notes>10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11</vt:i4>
      </vt:variant>
    </vt:vector>
  </HeadingPairs>
  <TitlesOfParts>
    <vt:vector size="25" baseType="lpstr">
      <vt:lpstr>Arial</vt:lpstr>
      <vt:lpstr>Calibri</vt:lpstr>
      <vt:lpstr>Catamaran ExtraBold</vt:lpstr>
      <vt:lpstr>Helvetica Neue</vt:lpstr>
      <vt:lpstr>Helvetica Neue Medium</vt:lpstr>
      <vt:lpstr>Lucida Sans</vt:lpstr>
      <vt:lpstr>Montserrat</vt:lpstr>
      <vt:lpstr>Segoe UI</vt:lpstr>
      <vt:lpstr>Segoe UI Light</vt:lpstr>
      <vt:lpstr>Segoe UI Semibold</vt:lpstr>
      <vt:lpstr>Segoe UI Semilight</vt:lpstr>
      <vt:lpstr>Times</vt:lpstr>
      <vt:lpstr>Office Theme</vt:lpstr>
      <vt:lpstr>1.Grey</vt:lpstr>
      <vt:lpstr>Data exploration and transformation in  Azure Databricks</vt:lpstr>
      <vt:lpstr>Agenda</vt:lpstr>
      <vt:lpstr>Describe Azure Databricks</vt:lpstr>
      <vt:lpstr>Azure Databricks</vt:lpstr>
      <vt:lpstr>Azure Databricks features</vt:lpstr>
      <vt:lpstr>Working with DataFrames in Azure Databricks</vt:lpstr>
      <vt:lpstr>Work with DataFrames in Azure Databricks</vt:lpstr>
      <vt:lpstr>Manipulating and transforming data in Azure Databricks</vt:lpstr>
      <vt:lpstr>Using transformation methods in Azure Databricks</vt:lpstr>
      <vt:lpstr>LAB: Data exploration and transformation in  Azure Databricks</vt:lpstr>
      <vt:lpstr>Data engineering with Azure Databricks - Learn | Microsoft Docs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Khalay Chio</dc:creator>
  <cp:lastModifiedBy>Chris Testa-O Neill</cp:lastModifiedBy>
  <cp:revision>19</cp:revision>
  <dcterms:created xsi:type="dcterms:W3CDTF">2021-04-14T17:02:56Z</dcterms:created>
  <dcterms:modified xsi:type="dcterms:W3CDTF">2021-11-18T13:00:07Z</dcterms:modified>
</cp:coreProperties>
</file>