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2" r:id="rId2"/>
  </p:sldMasterIdLst>
  <p:notesMasterIdLst>
    <p:notesMasterId r:id="rId9"/>
  </p:notesMasterIdLst>
  <p:handoutMasterIdLst>
    <p:handoutMasterId r:id="rId10"/>
  </p:handoutMasterIdLst>
  <p:sldIdLst>
    <p:sldId id="256" r:id="rId3"/>
    <p:sldId id="418" r:id="rId4"/>
    <p:sldId id="257" r:id="rId5"/>
    <p:sldId id="419" r:id="rId6"/>
    <p:sldId id="424" r:id="rId7"/>
    <p:sldId id="20761377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2" autoAdjust="0"/>
    <p:restoredTop sz="67925" autoAdjust="0"/>
  </p:normalViewPr>
  <p:slideViewPr>
    <p:cSldViewPr snapToGrid="0" showGuides="1">
      <p:cViewPr varScale="1">
        <p:scale>
          <a:sx n="70" d="100"/>
          <a:sy n="70" d="100"/>
        </p:scale>
        <p:origin x="2130" y="51"/>
      </p:cViewPr>
      <p:guideLst>
        <p:guide orient="horz" pos="2160"/>
        <p:guide pos="3840"/>
      </p:guideLst>
    </p:cSldViewPr>
  </p:slideViewPr>
  <p:outlineViewPr>
    <p:cViewPr>
      <p:scale>
        <a:sx n="33" d="100"/>
        <a:sy n="33" d="100"/>
      </p:scale>
      <p:origin x="0" y="-20997"/>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11/27/2021</a:t>
            </a:fld>
            <a:endParaRPr lang="en-US"/>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learn/modules/orchestrate-data-movement-transformation-azure-data-factor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GB" b="0" i="0" dirty="0">
                <a:solidFill>
                  <a:srgbClr val="171717"/>
                </a:solidFill>
                <a:effectLst/>
                <a:latin typeface="Segoe UI" panose="020B0502040204020203" pitchFamily="34" charset="0"/>
              </a:rPr>
              <a:t>In this module, explain to the students that they will learn how Azure Data Factory/Synapse Pipelines can orchestrate large scale data movement by using other Azure Data Platform and Machine Learning technologies. Stress to the students that this enables them to take advantage of the capabilities of other Azure Data Platforms to manipulate data rather than using the built-in capabilities of Azure Data Factory/Azure Synapse Pipelines (ADF/ASP) including the copy activity and the mapping data flow covered in the previous modules.</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The reason for taking this approach is varied. Some organization may already have data engineering investments in other technologies that they would like to take advantage of. It could be that Azure Data Factory/Azure Synapse Pipelines does not have the capabilities that are required within the pipeline. At a simple level, you may have a team of data engineers that simply have a preference for using a specific technology. Regardless of the reason, this module explores how you can take advantage of Azure Data Factory/Azure Synapse Pipelines to orchestrate the pipeline that involves other Data Platform technologies. As a result, you need to be familiar with the Azure Data Factory/Azure Synapse Pipelines Control Flow component and how parameters can be used within them.</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Share with the students that Azure Data Factory/Azure Synapse Pipelines can work with a wide variety of data platform technologies from Azure Machine Learning through to Azure Functions. In this module and the associate lab, share that you will explore how we can orchestrate notebooks as that is a common tool used by data engineering.</a:t>
            </a:r>
          </a:p>
        </p:txBody>
      </p:sp>
      <p:sp>
        <p:nvSpPr>
          <p:cNvPr id="4" name="Slide Number Placeholder 3"/>
          <p:cNvSpPr>
            <a:spLocks noGrp="1"/>
          </p:cNvSpPr>
          <p:nvPr>
            <p:ph type="sldNum" sz="quarter" idx="5"/>
          </p:nvPr>
        </p:nvSpPr>
        <p:spPr/>
        <p:txBody>
          <a:bodyPr/>
          <a:lstStyle/>
          <a:p>
            <a:fld id="{37E24C93-78CA-4AF0-9E77-825D60ABA46D}" type="slidenum">
              <a:rPr lang="en-US" smtClean="0"/>
              <a:t>1</a:t>
            </a:fld>
            <a:endParaRPr lang="en-US"/>
          </a:p>
        </p:txBody>
      </p:sp>
    </p:spTree>
    <p:extLst>
      <p:ext uri="{BB962C8B-B14F-4D97-AF65-F5344CB8AC3E}">
        <p14:creationId xmlns:p14="http://schemas.microsoft.com/office/powerpoint/2010/main" val="3764382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 following:</a:t>
            </a:r>
          </a:p>
          <a:p>
            <a:endParaRPr lang="en-US" sz="1200" dirty="0"/>
          </a:p>
          <a:p>
            <a:pPr marL="171450" indent="-171450">
              <a:buFont typeface="Arial" panose="020B0604020202020204" pitchFamily="34" charset="0"/>
              <a:buChar char="•"/>
            </a:pPr>
            <a:r>
              <a:rPr lang="en-GB" dirty="0"/>
              <a:t>Integrate data from Notebooks with Azure Data Factory or Azure Synapse Pipelines</a:t>
            </a:r>
          </a:p>
          <a:p>
            <a:pPr>
              <a:buFont typeface="Arial" panose="020B0604020202020204" pitchFamily="34" charset="0"/>
              <a:buNone/>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a:p>
        </p:txBody>
      </p:sp>
    </p:spTree>
    <p:extLst>
      <p:ext uri="{BB962C8B-B14F-4D97-AF65-F5344CB8AC3E}">
        <p14:creationId xmlns:p14="http://schemas.microsoft.com/office/powerpoint/2010/main" val="1206117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integration data from Notebooks with Azure Data Factory or Azure Synapse Pipelines.</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N/A.</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a:p>
        </p:txBody>
      </p:sp>
    </p:spTree>
    <p:extLst>
      <p:ext uri="{BB962C8B-B14F-4D97-AF65-F5344CB8AC3E}">
        <p14:creationId xmlns:p14="http://schemas.microsoft.com/office/powerpoint/2010/main" val="185092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800" b="1" dirty="0"/>
              <a:t>Talking points</a:t>
            </a:r>
          </a:p>
          <a:p>
            <a:endParaRPr lang="en-US" sz="1600" b="1" dirty="0"/>
          </a:p>
          <a:p>
            <a:pPr lvl="0" fontAlgn="base"/>
            <a:r>
              <a:rPr lang="en-US" sz="1050" b="0" i="0" dirty="0"/>
              <a:t>The attendees should already be familiar with the first three steps of creating a storage account, creating Azure Data Factory/Synapse Pipelines, and creating a data workflow activity using a Copy Activity.</a:t>
            </a:r>
          </a:p>
          <a:p>
            <a:pPr lvl="0" fontAlgn="base"/>
            <a:endParaRPr lang="en-US" sz="1050" b="0" i="0" dirty="0"/>
          </a:p>
          <a:p>
            <a:pPr lvl="0" fontAlgn="base"/>
            <a:r>
              <a:rPr lang="en-US" sz="1050" b="0" i="0" dirty="0"/>
              <a:t>Focus on steps 4 and 5 which are focused on Azure Synapse Analytics Spark pools.</a:t>
            </a:r>
          </a:p>
          <a:p>
            <a:endParaRPr lang="en-US" sz="1600" dirty="0"/>
          </a:p>
          <a:p>
            <a:r>
              <a:rPr lang="en-US" sz="1050" b="1" dirty="0"/>
              <a:t>Instructor notes and guidance.</a:t>
            </a:r>
          </a:p>
          <a:p>
            <a:endParaRPr lang="en-US" sz="1600" dirty="0"/>
          </a:p>
          <a:p>
            <a:r>
              <a:rPr lang="en-US" sz="1600" dirty="0"/>
              <a:t>Call out to the students that step 4 can involve other technologies such as Azure Databricks notebooks.</a:t>
            </a:r>
          </a:p>
          <a:p>
            <a:endParaRPr lang="en-US" sz="16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6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6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1050" dirty="0">
                <a:hlinkClick r:id="rId3"/>
              </a:rPr>
              <a:t>Orchestrating data movement and transformation in Azure Data Factory - Learn | Microsoft Docs</a:t>
            </a:r>
            <a:endParaRPr lang="en-US" sz="16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a:p>
        </p:txBody>
      </p:sp>
    </p:spTree>
    <p:extLst>
      <p:ext uri="{BB962C8B-B14F-4D97-AF65-F5344CB8AC3E}">
        <p14:creationId xmlns:p14="http://schemas.microsoft.com/office/powerpoint/2010/main" val="160434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p>
          <a:p>
            <a:pPr algn="l" rtl="0" fontAlgn="base"/>
            <a:endParaRPr lang="en-US" b="0" i="0" dirty="0">
              <a:effectLst/>
            </a:endParaRPr>
          </a:p>
          <a:p>
            <a:pPr>
              <a:buSzPct val="100000"/>
            </a:pPr>
            <a:r>
              <a:rPr lang="en-US" sz="1200" b="0" i="0" dirty="0">
                <a:effectLst/>
                <a:latin typeface="Helvetica Neue"/>
              </a:rPr>
              <a:t>​</a:t>
            </a:r>
            <a:r>
              <a:rPr lang="en-US" sz="1200" spc="0" dirty="0">
                <a:latin typeface="+mn-lt"/>
              </a:rPr>
              <a:t>In the lab, the students will create a notebook </a:t>
            </a:r>
            <a:r>
              <a:rPr lang="en-GB" sz="1200" spc="0" dirty="0">
                <a:latin typeface="+mn-lt"/>
              </a:rPr>
              <a:t>to query user activity and purchases that they have been made in the past 12 months. They will then add the notebook to a pipeline using the new Notebook activity and execute this notebook after the Mapping Data Flow as part of their orchestration process. While configuring this, the students will implement parameters to add dynamic content in the control flow and validate how the parameters can be used.</a:t>
            </a:r>
          </a:p>
          <a:p>
            <a:pPr>
              <a:buSzPct val="100000"/>
            </a:pPr>
            <a:endParaRPr lang="en-GB" sz="1200" spc="0" dirty="0">
              <a:latin typeface="+mn-lt"/>
            </a:endParaRPr>
          </a:p>
          <a:p>
            <a:r>
              <a:rPr lang="en-US" dirty="0"/>
              <a:t>In exercise 1 of this lab, the students will create a notebook, and there is an argument that this exercise is not relevant to the objective of the module which would be a fair comment. As a development team, we decided to keep this exercise on the basis that we received overwhelming feedback from MCTs that they wanted the course to have each module independent from each other. As a result, exercise 1 has been retained so that you can teach this module in isolation so that the students understand exactly what the notebook is doing, and how the parameter in the notebook will be used in exercise 2. Furthermore, it has removed a dependency on teaching Module 5 and 6 should you wish to tailor the course. </a:t>
            </a:r>
          </a:p>
          <a:p>
            <a:endParaRPr lang="en-US" dirty="0"/>
          </a:p>
          <a:p>
            <a:r>
              <a:rPr lang="en-US" dirty="0"/>
              <a:t>By creating the notebook in exercise 1, they then manage the orchestration of this notebook in an existing pipeline in exercise 2. This allows students to experience working with control flow, managing the flow and working with parameter to add dynamic capabilities to the pipelines that are built. The students will then execute the pipeline that they have modified with this orchestration to view the impact of the work that they create. It’s important to reinforce to the students the regular use of parameters in enterprise grade ETL solutions.</a:t>
            </a:r>
          </a:p>
          <a:p>
            <a:pPr>
              <a:buSzPct val="100000"/>
            </a:pPr>
            <a:endParaRPr lang="en-US" sz="1200" spc="0" dirty="0">
              <a:latin typeface="+mn-lt"/>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a:p>
        </p:txBody>
      </p:sp>
    </p:spTree>
    <p:extLst>
      <p:ext uri="{BB962C8B-B14F-4D97-AF65-F5344CB8AC3E}">
        <p14:creationId xmlns:p14="http://schemas.microsoft.com/office/powerpoint/2010/main" val="1674645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This slide links to our content on Microsoft Learn</a:t>
            </a:r>
            <a:endParaRPr lang="en-US" b="0" i="0"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70000"/>
              </a:lnSpc>
              <a:spcBef>
                <a:spcPts val="0"/>
              </a:spcBef>
              <a:spcAft>
                <a:spcPts val="0"/>
              </a:spcAft>
              <a:buClrTx/>
              <a:buSzTx/>
              <a:buFontTx/>
              <a:buNone/>
              <a:tabLst/>
              <a:defRPr/>
            </a:pPr>
            <a:r>
              <a:rPr kumimoji="0" lang="en-US" sz="400" b="0" i="0" u="none" strike="noStrike" kern="0" cap="none" spc="-112"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sym typeface="Segoe UI Semibold"/>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54A7B7B7-C694-4FC8-B0BD-20DAA0A272F9}" type="datetime8">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11/27/2021 4:38 PM</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7" name="Slide Number Placeholder 6"/>
          <p:cNvSpPr>
            <a:spLocks noGrp="1"/>
          </p:cNvSpPr>
          <p:nvPr>
            <p:ph type="sldNum" sz="quarter" idx="13"/>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B4008EB6-D09E-4580-8CD6-DDB14511944F}" type="slidenum">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6</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Tree>
    <p:extLst>
      <p:ext uri="{BB962C8B-B14F-4D97-AF65-F5344CB8AC3E}">
        <p14:creationId xmlns:p14="http://schemas.microsoft.com/office/powerpoint/2010/main" val="1291553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Master" Target="../slideMasters/slideMaster2.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Black">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8EC491-1C24-B94A-9B63-4FBAD642BAE9}"/>
              </a:ext>
            </a:extLst>
          </p:cNvPr>
          <p:cNvSpPr>
            <a:spLocks noGrp="1"/>
          </p:cNvSpPr>
          <p:nvPr>
            <p:ph type="subTitle" idx="1" hasCustomPrompt="1"/>
          </p:nvPr>
        </p:nvSpPr>
        <p:spPr>
          <a:xfrm>
            <a:off x="2611553" y="4137077"/>
            <a:ext cx="6968896" cy="430887"/>
          </a:xfrm>
          <a:prstGeom prst="rect">
            <a:avLst/>
          </a:prstGeom>
        </p:spPr>
        <p:txBody>
          <a:bodyPr wrap="square">
            <a:spAutoFit/>
          </a:bodyPr>
          <a:lstStyle>
            <a:lvl1pPr marL="0" indent="0" algn="ctr">
              <a:lnSpc>
                <a:spcPct val="100000"/>
              </a:lnSpc>
              <a:buNone/>
              <a:defRPr sz="2200" cap="all" spc="440" baseline="0">
                <a:solidFill>
                  <a:schemeClr val="tx1"/>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5" name="Text Placeholder 4">
            <a:extLst>
              <a:ext uri="{FF2B5EF4-FFF2-40B4-BE49-F238E27FC236}">
                <a16:creationId xmlns:a16="http://schemas.microsoft.com/office/drawing/2014/main" id="{8BAEFE32-6500-6148-82F2-4CE1E691ACC1}"/>
              </a:ext>
            </a:extLst>
          </p:cNvPr>
          <p:cNvSpPr>
            <a:spLocks noGrp="1"/>
          </p:cNvSpPr>
          <p:nvPr>
            <p:ph type="body" sz="quarter" idx="10" hasCustomPrompt="1"/>
          </p:nvPr>
        </p:nvSpPr>
        <p:spPr>
          <a:xfrm>
            <a:off x="2611552" y="2460172"/>
            <a:ext cx="6968897" cy="1349602"/>
          </a:xfrm>
          <a:prstGeom prst="rect">
            <a:avLst/>
          </a:prstGeom>
        </p:spPr>
        <p:txBody>
          <a:bodyPr/>
          <a:lstStyle>
            <a:lvl1pPr marL="0" indent="0" algn="ctr">
              <a:lnSpc>
                <a:spcPct val="120000"/>
              </a:lnSpc>
              <a:buNone/>
              <a:defRPr sz="2200" b="0" i="0" spc="0" baseline="0">
                <a:latin typeface="Segoe UI" panose="020B0502040204020203" pitchFamily="34" charset="0"/>
                <a:cs typeface="Segoe UI" panose="020B0502040204020203" pitchFamily="34" charset="0"/>
              </a:defRPr>
            </a:lvl1pPr>
          </a:lstStyle>
          <a:p>
            <a:pPr lvl="0"/>
            <a:r>
              <a:rPr lang="en-US"/>
              <a:t>“Lorem ipsum dolor sit </a:t>
            </a:r>
            <a:r>
              <a:rPr lang="en-US" err="1"/>
              <a:t>amet</a:t>
            </a:r>
            <a:r>
              <a:rPr lang="en-US"/>
              <a:t>,</a:t>
            </a:r>
            <a:br>
              <a:rPr lang="en-US"/>
            </a:b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br>
              <a:rPr lang="en-US"/>
            </a:br>
            <a:r>
              <a:rPr lang="en-US" err="1"/>
              <a:t>incididunt</a:t>
            </a:r>
            <a:r>
              <a:rPr lang="en-US"/>
              <a:t> </a:t>
            </a:r>
            <a:r>
              <a:rPr lang="en-US" err="1"/>
              <a:t>ut</a:t>
            </a:r>
            <a:r>
              <a:rPr lang="en-US"/>
              <a:t> </a:t>
            </a:r>
            <a:r>
              <a:rPr lang="en-US" err="1"/>
              <a:t>labore</a:t>
            </a:r>
            <a:r>
              <a:rPr lang="en-US"/>
              <a:t> et dolore magna </a:t>
            </a:r>
            <a:r>
              <a:rPr lang="en-US" err="1"/>
              <a:t>aliqua</a:t>
            </a:r>
            <a:r>
              <a:rPr lang="en-US"/>
              <a:t>.” 22pt</a:t>
            </a:r>
          </a:p>
        </p:txBody>
      </p:sp>
      <p:grpSp>
        <p:nvGrpSpPr>
          <p:cNvPr id="6" name="Group 5">
            <a:extLst>
              <a:ext uri="{FF2B5EF4-FFF2-40B4-BE49-F238E27FC236}">
                <a16:creationId xmlns:a16="http://schemas.microsoft.com/office/drawing/2014/main" id="{C1B6FB3F-86B0-F24A-938A-BA5676A17EBB}"/>
              </a:ext>
            </a:extLst>
          </p:cNvPr>
          <p:cNvGrpSpPr/>
          <p:nvPr userDrawn="1"/>
        </p:nvGrpSpPr>
        <p:grpSpPr>
          <a:xfrm rot="5400000">
            <a:off x="10128268" y="2370357"/>
            <a:ext cx="6748141" cy="2227148"/>
            <a:chOff x="8206313" y="6182284"/>
            <a:chExt cx="12824005" cy="4231313"/>
          </a:xfrm>
        </p:grpSpPr>
        <p:pic>
          <p:nvPicPr>
            <p:cNvPr id="7" name="Image" descr="Image">
              <a:extLst>
                <a:ext uri="{FF2B5EF4-FFF2-40B4-BE49-F238E27FC236}">
                  <a16:creationId xmlns:a16="http://schemas.microsoft.com/office/drawing/2014/main" id="{283D4BED-A46C-904E-83B9-B9B92D512F77}"/>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8" name="R134 G97 B197…">
              <a:extLst>
                <a:ext uri="{FF2B5EF4-FFF2-40B4-BE49-F238E27FC236}">
                  <a16:creationId xmlns:a16="http://schemas.microsoft.com/office/drawing/2014/main" id="{AA8BD064-D5DF-1843-A453-FD6F500426EE}"/>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0" name="R59 G46 B88…">
              <a:extLst>
                <a:ext uri="{FF2B5EF4-FFF2-40B4-BE49-F238E27FC236}">
                  <a16:creationId xmlns:a16="http://schemas.microsoft.com/office/drawing/2014/main" id="{EA6A3093-C04F-2E47-9455-811BD8DDCF06}"/>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1" name="R213 G157 B255…">
              <a:extLst>
                <a:ext uri="{FF2B5EF4-FFF2-40B4-BE49-F238E27FC236}">
                  <a16:creationId xmlns:a16="http://schemas.microsoft.com/office/drawing/2014/main" id="{D0603156-7C79-0B4C-8409-6A14E8974898}"/>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2" name="R161 G133 B210…">
              <a:extLst>
                <a:ext uri="{FF2B5EF4-FFF2-40B4-BE49-F238E27FC236}">
                  <a16:creationId xmlns:a16="http://schemas.microsoft.com/office/drawing/2014/main" id="{287424CE-4273-9340-86EE-3370A10C95EF}"/>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3" name="R0 G120 B212…">
              <a:extLst>
                <a:ext uri="{FF2B5EF4-FFF2-40B4-BE49-F238E27FC236}">
                  <a16:creationId xmlns:a16="http://schemas.microsoft.com/office/drawing/2014/main" id="{437B39D9-C292-2449-908D-C180CDFDEBEE}"/>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4" name="R36 G58 B94…">
              <a:extLst>
                <a:ext uri="{FF2B5EF4-FFF2-40B4-BE49-F238E27FC236}">
                  <a16:creationId xmlns:a16="http://schemas.microsoft.com/office/drawing/2014/main" id="{B872BDC9-2C39-994A-840E-90F111A9AACD}"/>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5" name="R80 G230 B255…">
              <a:extLst>
                <a:ext uri="{FF2B5EF4-FFF2-40B4-BE49-F238E27FC236}">
                  <a16:creationId xmlns:a16="http://schemas.microsoft.com/office/drawing/2014/main" id="{84EF78B7-B61B-C34D-B710-FA636CCC17C3}"/>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6" name="R40 G167 B233…">
              <a:extLst>
                <a:ext uri="{FF2B5EF4-FFF2-40B4-BE49-F238E27FC236}">
                  <a16:creationId xmlns:a16="http://schemas.microsoft.com/office/drawing/2014/main" id="{50FAA26B-811E-2246-9CE3-6C7E763C0A66}"/>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17" name="R0 G133 B117   Hex #008575   C100 M15 Y60 K0   PMS 3285 C">
              <a:extLst>
                <a:ext uri="{FF2B5EF4-FFF2-40B4-BE49-F238E27FC236}">
                  <a16:creationId xmlns:a16="http://schemas.microsoft.com/office/drawing/2014/main" id="{12513E89-44C0-5040-AC07-96B414F9B275}"/>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18" name="R39 G75 B71   Hex #274b47…">
              <a:extLst>
                <a:ext uri="{FF2B5EF4-FFF2-40B4-BE49-F238E27FC236}">
                  <a16:creationId xmlns:a16="http://schemas.microsoft.com/office/drawing/2014/main" id="{ECECA43E-F361-E947-B9A6-8D0C6D47D77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19" name="R48 G229 B208…">
              <a:extLst>
                <a:ext uri="{FF2B5EF4-FFF2-40B4-BE49-F238E27FC236}">
                  <a16:creationId xmlns:a16="http://schemas.microsoft.com/office/drawing/2014/main" id="{727421A1-E37E-F14E-80BB-0D5C402D7600}"/>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0" name="R40 G194 B209…">
              <a:extLst>
                <a:ext uri="{FF2B5EF4-FFF2-40B4-BE49-F238E27FC236}">
                  <a16:creationId xmlns:a16="http://schemas.microsoft.com/office/drawing/2014/main" id="{37EE231A-51CE-024E-9CB4-CC8FA2217DD9}"/>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1" name="R16 G124 B16  Hex #107c10  C75 M0 Y100 K0   PMS 362 C">
              <a:extLst>
                <a:ext uri="{FF2B5EF4-FFF2-40B4-BE49-F238E27FC236}">
                  <a16:creationId xmlns:a16="http://schemas.microsoft.com/office/drawing/2014/main" id="{8314D691-744E-6A46-BEEC-11B5BB520BEB}"/>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2" name="R5 G75 B22   Hex #054b16…">
              <a:extLst>
                <a:ext uri="{FF2B5EF4-FFF2-40B4-BE49-F238E27FC236}">
                  <a16:creationId xmlns:a16="http://schemas.microsoft.com/office/drawing/2014/main" id="{3FB4E0BF-EDC8-534C-B6B6-C6101C26E669}"/>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3" name="R155 G240 B11…">
              <a:extLst>
                <a:ext uri="{FF2B5EF4-FFF2-40B4-BE49-F238E27FC236}">
                  <a16:creationId xmlns:a16="http://schemas.microsoft.com/office/drawing/2014/main" id="{C5630AE6-156F-E347-8BD6-948BA75E6474}"/>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4" name="R127 G186 B0…">
              <a:extLst>
                <a:ext uri="{FF2B5EF4-FFF2-40B4-BE49-F238E27FC236}">
                  <a16:creationId xmlns:a16="http://schemas.microsoft.com/office/drawing/2014/main" id="{255A1E7E-AF91-3045-A4AE-F9858A257672}"/>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5" name="R216 G59 B1…">
              <a:extLst>
                <a:ext uri="{FF2B5EF4-FFF2-40B4-BE49-F238E27FC236}">
                  <a16:creationId xmlns:a16="http://schemas.microsoft.com/office/drawing/2014/main" id="{53906A8F-930C-AB4C-A2E4-72FA1727FF32}"/>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6" name="R107 G41 B41…">
              <a:extLst>
                <a:ext uri="{FF2B5EF4-FFF2-40B4-BE49-F238E27FC236}">
                  <a16:creationId xmlns:a16="http://schemas.microsoft.com/office/drawing/2014/main" id="{9D3A9914-F684-3647-846B-A560A548A3BB}"/>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27" name="R255 G147 B73…">
              <a:extLst>
                <a:ext uri="{FF2B5EF4-FFF2-40B4-BE49-F238E27FC236}">
                  <a16:creationId xmlns:a16="http://schemas.microsoft.com/office/drawing/2014/main" id="{D3699238-9EA3-0742-A247-AA0905E926E1}"/>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8" name="R241 G101 B34…">
              <a:extLst>
                <a:ext uri="{FF2B5EF4-FFF2-40B4-BE49-F238E27FC236}">
                  <a16:creationId xmlns:a16="http://schemas.microsoft.com/office/drawing/2014/main" id="{2FA3FB3D-3CE9-0F49-AE9C-B7B03F8580AC}"/>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29" name="R255 G185 B0…">
              <a:extLst>
                <a:ext uri="{FF2B5EF4-FFF2-40B4-BE49-F238E27FC236}">
                  <a16:creationId xmlns:a16="http://schemas.microsoft.com/office/drawing/2014/main" id="{EB556B2B-8EF2-D94C-9B22-63EB5C57180E}"/>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0" name="R106 G75 B22…">
              <a:extLst>
                <a:ext uri="{FF2B5EF4-FFF2-40B4-BE49-F238E27FC236}">
                  <a16:creationId xmlns:a16="http://schemas.microsoft.com/office/drawing/2014/main" id="{7C5425CE-E4CC-AE46-A6A4-AC9D48322CEE}"/>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1" name="R254 G240 B0…">
              <a:extLst>
                <a:ext uri="{FF2B5EF4-FFF2-40B4-BE49-F238E27FC236}">
                  <a16:creationId xmlns:a16="http://schemas.microsoft.com/office/drawing/2014/main" id="{A761C67C-3535-4446-84F6-97297739F793}"/>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2" name="R254 G212 B0…">
              <a:extLst>
                <a:ext uri="{FF2B5EF4-FFF2-40B4-BE49-F238E27FC236}">
                  <a16:creationId xmlns:a16="http://schemas.microsoft.com/office/drawing/2014/main" id="{32CBD316-139C-D445-A34D-8B0C8F310CA6}"/>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3" name="Image" descr="Image">
              <a:extLst>
                <a:ext uri="{FF2B5EF4-FFF2-40B4-BE49-F238E27FC236}">
                  <a16:creationId xmlns:a16="http://schemas.microsoft.com/office/drawing/2014/main" id="{2273861A-65C8-AE4D-B420-3D441ECB9937}"/>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4" name="R242 G242 B242…">
              <a:extLst>
                <a:ext uri="{FF2B5EF4-FFF2-40B4-BE49-F238E27FC236}">
                  <a16:creationId xmlns:a16="http://schemas.microsoft.com/office/drawing/2014/main" id="{0A99623C-0664-AD42-8EE0-4B9975A379AB}"/>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5" name="R230 G230 B230…">
              <a:extLst>
                <a:ext uri="{FF2B5EF4-FFF2-40B4-BE49-F238E27FC236}">
                  <a16:creationId xmlns:a16="http://schemas.microsoft.com/office/drawing/2014/main" id="{1850ECE4-E22D-7B4B-9987-9A4D957F1D37}"/>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6" name="R210 G210 B210…">
              <a:extLst>
                <a:ext uri="{FF2B5EF4-FFF2-40B4-BE49-F238E27FC236}">
                  <a16:creationId xmlns:a16="http://schemas.microsoft.com/office/drawing/2014/main" id="{3650D9DE-5F16-8F4C-A39D-D99E083E2B9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7" name="R115 G115 B115…">
              <a:extLst>
                <a:ext uri="{FF2B5EF4-FFF2-40B4-BE49-F238E27FC236}">
                  <a16:creationId xmlns:a16="http://schemas.microsoft.com/office/drawing/2014/main" id="{3F4AD3A5-1D60-5946-969A-95BD8F45CC6F}"/>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38" name="R80 G80 B80…">
              <a:extLst>
                <a:ext uri="{FF2B5EF4-FFF2-40B4-BE49-F238E27FC236}">
                  <a16:creationId xmlns:a16="http://schemas.microsoft.com/office/drawing/2014/main" id="{E3CC6CD8-98EE-0842-BE06-00097DF0B4E5}"/>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39" name="R47 G47 B47…">
              <a:extLst>
                <a:ext uri="{FF2B5EF4-FFF2-40B4-BE49-F238E27FC236}">
                  <a16:creationId xmlns:a16="http://schemas.microsoft.com/office/drawing/2014/main" id="{433EC8C7-81B8-774B-9430-DBF85FC0F68D}"/>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0" name="R0 G0 B0…">
              <a:extLst>
                <a:ext uri="{FF2B5EF4-FFF2-40B4-BE49-F238E27FC236}">
                  <a16:creationId xmlns:a16="http://schemas.microsoft.com/office/drawing/2014/main" id="{61AD9472-9E98-2840-850E-217E1959E4DE}"/>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1" name="Primary">
              <a:extLst>
                <a:ext uri="{FF2B5EF4-FFF2-40B4-BE49-F238E27FC236}">
                  <a16:creationId xmlns:a16="http://schemas.microsoft.com/office/drawing/2014/main" id="{3F5C37D3-012C-6A4E-935C-8B7B1AEF0507}"/>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D3002086-8480-1E44-9E16-9EE0F4861015}"/>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3" name="Primary">
              <a:extLst>
                <a:ext uri="{FF2B5EF4-FFF2-40B4-BE49-F238E27FC236}">
                  <a16:creationId xmlns:a16="http://schemas.microsoft.com/office/drawing/2014/main" id="{AC8DCEF6-B773-C749-8C01-07E040291577}"/>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4" name="Secondary">
              <a:extLst>
                <a:ext uri="{FF2B5EF4-FFF2-40B4-BE49-F238E27FC236}">
                  <a16:creationId xmlns:a16="http://schemas.microsoft.com/office/drawing/2014/main" id="{A2D9EB29-1D3C-7C42-950D-320446EBD717}"/>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4250751627"/>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4048121" y="2019300"/>
            <a:ext cx="756429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Agenda</a:t>
            </a:r>
          </a:p>
        </p:txBody>
      </p:sp>
      <p:sp>
        <p:nvSpPr>
          <p:cNvPr id="50" name="Text Placeholder 6">
            <a:extLst>
              <a:ext uri="{FF2B5EF4-FFF2-40B4-BE49-F238E27FC236}">
                <a16:creationId xmlns:a16="http://schemas.microsoft.com/office/drawing/2014/main" id="{C6A1F9B0-9726-2C40-B822-434EDCAA2047}"/>
              </a:ext>
            </a:extLst>
          </p:cNvPr>
          <p:cNvSpPr>
            <a:spLocks noGrp="1"/>
          </p:cNvSpPr>
          <p:nvPr>
            <p:ph type="body" sz="quarter" idx="11" hasCustomPrompt="1"/>
          </p:nvPr>
        </p:nvSpPr>
        <p:spPr>
          <a:xfrm>
            <a:off x="594852" y="2019300"/>
            <a:ext cx="283290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000" b="1" spc="0" baseline="0">
                <a:solidFill>
                  <a:srgbClr val="2F2F2F"/>
                </a:solidFill>
                <a:latin typeface="Segoe UI" panose="020B0502040204020203" pitchFamily="34" charset="0"/>
                <a:cs typeface="Segoe UI" panose="020B0502040204020203" pitchFamily="34" charset="0"/>
              </a:defRPr>
            </a:lvl1pPr>
          </a:lstStyle>
          <a:p>
            <a:pPr lvl="0"/>
            <a:r>
              <a:rPr lang="en-US"/>
              <a:t>Agenda item 1</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2</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3</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4</a:t>
            </a:r>
          </a:p>
          <a:p>
            <a:pPr lvl="0"/>
            <a:endParaRPr lang="en-US"/>
          </a:p>
        </p:txBody>
      </p:sp>
      <p:cxnSp>
        <p:nvCxnSpPr>
          <p:cNvPr id="3" name="Straight Connector 2">
            <a:extLst>
              <a:ext uri="{FF2B5EF4-FFF2-40B4-BE49-F238E27FC236}">
                <a16:creationId xmlns:a16="http://schemas.microsoft.com/office/drawing/2014/main" id="{77219F2E-E5C2-F54D-867F-9DA413FD9B1D}"/>
              </a:ext>
            </a:extLst>
          </p:cNvPr>
          <p:cNvCxnSpPr/>
          <p:nvPr userDrawn="1"/>
        </p:nvCxnSpPr>
        <p:spPr>
          <a:xfrm>
            <a:off x="588416" y="1391478"/>
            <a:ext cx="11023996" cy="0"/>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18841001"/>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reserve="1">
  <p:cSld name="Blank">
    <p:bg>
      <p:bgPr>
        <a:solidFill>
          <a:srgbClr val="F2F2F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29ABB5-4F33-B04C-AFF0-3805612717CB}"/>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4" name="Group 3">
            <a:extLst>
              <a:ext uri="{FF2B5EF4-FFF2-40B4-BE49-F238E27FC236}">
                <a16:creationId xmlns:a16="http://schemas.microsoft.com/office/drawing/2014/main" id="{A441B92B-640D-1E4D-8223-3E513D16942B}"/>
              </a:ext>
            </a:extLst>
          </p:cNvPr>
          <p:cNvGrpSpPr/>
          <p:nvPr userDrawn="1"/>
        </p:nvGrpSpPr>
        <p:grpSpPr>
          <a:xfrm rot="5400000">
            <a:off x="10128268" y="2370357"/>
            <a:ext cx="6748141" cy="2227148"/>
            <a:chOff x="8206313" y="6182284"/>
            <a:chExt cx="12824005" cy="4231313"/>
          </a:xfrm>
        </p:grpSpPr>
        <p:pic>
          <p:nvPicPr>
            <p:cNvPr id="5" name="Image" descr="Image">
              <a:extLst>
                <a:ext uri="{FF2B5EF4-FFF2-40B4-BE49-F238E27FC236}">
                  <a16:creationId xmlns:a16="http://schemas.microsoft.com/office/drawing/2014/main" id="{E44188F6-9A00-9D4D-BC40-4376F3DD1A85}"/>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6" name="R134 G97 B197…">
              <a:extLst>
                <a:ext uri="{FF2B5EF4-FFF2-40B4-BE49-F238E27FC236}">
                  <a16:creationId xmlns:a16="http://schemas.microsoft.com/office/drawing/2014/main" id="{DFC3007F-3588-9D43-A360-DC86C3FACEAD}"/>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7" name="R59 G46 B88…">
              <a:extLst>
                <a:ext uri="{FF2B5EF4-FFF2-40B4-BE49-F238E27FC236}">
                  <a16:creationId xmlns:a16="http://schemas.microsoft.com/office/drawing/2014/main" id="{5FB5AB3C-2F67-9B4F-ABDF-FD740A2264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8" name="R213 G157 B255…">
              <a:extLst>
                <a:ext uri="{FF2B5EF4-FFF2-40B4-BE49-F238E27FC236}">
                  <a16:creationId xmlns:a16="http://schemas.microsoft.com/office/drawing/2014/main" id="{73F0DA44-B96D-6E45-A170-11844A1361FD}"/>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0" name="R161 G133 B210…">
              <a:extLst>
                <a:ext uri="{FF2B5EF4-FFF2-40B4-BE49-F238E27FC236}">
                  <a16:creationId xmlns:a16="http://schemas.microsoft.com/office/drawing/2014/main" id="{B4026D13-5298-2946-8040-74FCAFFCA199}"/>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1" name="R0 G120 B212…">
              <a:extLst>
                <a:ext uri="{FF2B5EF4-FFF2-40B4-BE49-F238E27FC236}">
                  <a16:creationId xmlns:a16="http://schemas.microsoft.com/office/drawing/2014/main" id="{2FEA6EB9-1860-244B-9897-AA5B6FDB4D31}"/>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2" name="R36 G58 B94…">
              <a:extLst>
                <a:ext uri="{FF2B5EF4-FFF2-40B4-BE49-F238E27FC236}">
                  <a16:creationId xmlns:a16="http://schemas.microsoft.com/office/drawing/2014/main" id="{12BD0209-1457-F249-83CC-7155A757C2A7}"/>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3" name="R80 G230 B255…">
              <a:extLst>
                <a:ext uri="{FF2B5EF4-FFF2-40B4-BE49-F238E27FC236}">
                  <a16:creationId xmlns:a16="http://schemas.microsoft.com/office/drawing/2014/main" id="{9E8407FE-D45E-1F4A-8227-7BE2DB23D6EF}"/>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4" name="R40 G167 B233…">
              <a:extLst>
                <a:ext uri="{FF2B5EF4-FFF2-40B4-BE49-F238E27FC236}">
                  <a16:creationId xmlns:a16="http://schemas.microsoft.com/office/drawing/2014/main" id="{E229A4C4-BE9D-0F47-9E21-5CF3345767AB}"/>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15" name="R0 G133 B117   Hex #008575   C100 M15 Y60 K0   PMS 3285 C">
              <a:extLst>
                <a:ext uri="{FF2B5EF4-FFF2-40B4-BE49-F238E27FC236}">
                  <a16:creationId xmlns:a16="http://schemas.microsoft.com/office/drawing/2014/main" id="{D44177AA-FEE3-6241-A3EE-9414C4CED4C1}"/>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16" name="R39 G75 B71   Hex #274b47…">
              <a:extLst>
                <a:ext uri="{FF2B5EF4-FFF2-40B4-BE49-F238E27FC236}">
                  <a16:creationId xmlns:a16="http://schemas.microsoft.com/office/drawing/2014/main" id="{0B5EE5C3-6A13-0548-8D66-6FD18D9AF523}"/>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17" name="R48 G229 B208…">
              <a:extLst>
                <a:ext uri="{FF2B5EF4-FFF2-40B4-BE49-F238E27FC236}">
                  <a16:creationId xmlns:a16="http://schemas.microsoft.com/office/drawing/2014/main" id="{C6388E27-AB2E-0343-86F1-36B8EAFF3D4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18" name="R40 G194 B209…">
              <a:extLst>
                <a:ext uri="{FF2B5EF4-FFF2-40B4-BE49-F238E27FC236}">
                  <a16:creationId xmlns:a16="http://schemas.microsoft.com/office/drawing/2014/main" id="{F219F6F1-D84F-684E-AB72-030E4A0AC4DF}"/>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19" name="R16 G124 B16  Hex #107c10  C75 M0 Y100 K0   PMS 362 C">
              <a:extLst>
                <a:ext uri="{FF2B5EF4-FFF2-40B4-BE49-F238E27FC236}">
                  <a16:creationId xmlns:a16="http://schemas.microsoft.com/office/drawing/2014/main" id="{BF17FAA6-BDB6-BC4D-912B-90516EE6FEC1}"/>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0" name="R5 G75 B22   Hex #054b16…">
              <a:extLst>
                <a:ext uri="{FF2B5EF4-FFF2-40B4-BE49-F238E27FC236}">
                  <a16:creationId xmlns:a16="http://schemas.microsoft.com/office/drawing/2014/main" id="{0BBE1C91-D002-1644-AD23-4684A805EFE7}"/>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1" name="R155 G240 B11…">
              <a:extLst>
                <a:ext uri="{FF2B5EF4-FFF2-40B4-BE49-F238E27FC236}">
                  <a16:creationId xmlns:a16="http://schemas.microsoft.com/office/drawing/2014/main" id="{8D369F68-8235-3740-A6CB-D38E711462F5}"/>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2" name="R127 G186 B0…">
              <a:extLst>
                <a:ext uri="{FF2B5EF4-FFF2-40B4-BE49-F238E27FC236}">
                  <a16:creationId xmlns:a16="http://schemas.microsoft.com/office/drawing/2014/main" id="{18A141F0-67EC-CE48-8101-E8BA9B6132D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3" name="R216 G59 B1…">
              <a:extLst>
                <a:ext uri="{FF2B5EF4-FFF2-40B4-BE49-F238E27FC236}">
                  <a16:creationId xmlns:a16="http://schemas.microsoft.com/office/drawing/2014/main" id="{3EEE95DC-3BF8-8743-9244-96CD7DFEE375}"/>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4" name="R107 G41 B41…">
              <a:extLst>
                <a:ext uri="{FF2B5EF4-FFF2-40B4-BE49-F238E27FC236}">
                  <a16:creationId xmlns:a16="http://schemas.microsoft.com/office/drawing/2014/main" id="{D1ECA49C-DD08-EF48-A757-F09DEDA4B3D4}"/>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25" name="R255 G147 B73…">
              <a:extLst>
                <a:ext uri="{FF2B5EF4-FFF2-40B4-BE49-F238E27FC236}">
                  <a16:creationId xmlns:a16="http://schemas.microsoft.com/office/drawing/2014/main" id="{C2EF966E-253F-D140-A67B-C7B7E6C91733}"/>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6" name="R241 G101 B34…">
              <a:extLst>
                <a:ext uri="{FF2B5EF4-FFF2-40B4-BE49-F238E27FC236}">
                  <a16:creationId xmlns:a16="http://schemas.microsoft.com/office/drawing/2014/main" id="{F60DCB26-402B-D04C-948F-DE481322171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27" name="R255 G185 B0…">
              <a:extLst>
                <a:ext uri="{FF2B5EF4-FFF2-40B4-BE49-F238E27FC236}">
                  <a16:creationId xmlns:a16="http://schemas.microsoft.com/office/drawing/2014/main" id="{FD7B5561-D5B3-C942-9970-CA280F6C81C4}"/>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28" name="R106 G75 B22…">
              <a:extLst>
                <a:ext uri="{FF2B5EF4-FFF2-40B4-BE49-F238E27FC236}">
                  <a16:creationId xmlns:a16="http://schemas.microsoft.com/office/drawing/2014/main" id="{EA71BF1F-612B-D944-B2AC-6FA71CD5995D}"/>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29" name="R254 G240 B0…">
              <a:extLst>
                <a:ext uri="{FF2B5EF4-FFF2-40B4-BE49-F238E27FC236}">
                  <a16:creationId xmlns:a16="http://schemas.microsoft.com/office/drawing/2014/main" id="{8D4E9CC4-5777-0945-B7E1-C13AA280B1FF}"/>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0" name="R254 G212 B0…">
              <a:extLst>
                <a:ext uri="{FF2B5EF4-FFF2-40B4-BE49-F238E27FC236}">
                  <a16:creationId xmlns:a16="http://schemas.microsoft.com/office/drawing/2014/main" id="{1B023192-B330-3C4A-9210-32EBB85FBE0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1" name="Image" descr="Image">
              <a:extLst>
                <a:ext uri="{FF2B5EF4-FFF2-40B4-BE49-F238E27FC236}">
                  <a16:creationId xmlns:a16="http://schemas.microsoft.com/office/drawing/2014/main" id="{5720E2F2-B39E-D543-A24C-26FD0765087E}"/>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2" name="R242 G242 B242…">
              <a:extLst>
                <a:ext uri="{FF2B5EF4-FFF2-40B4-BE49-F238E27FC236}">
                  <a16:creationId xmlns:a16="http://schemas.microsoft.com/office/drawing/2014/main" id="{E0625094-1C8F-EF49-8192-8620088F4330}"/>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3" name="R230 G230 B230…">
              <a:extLst>
                <a:ext uri="{FF2B5EF4-FFF2-40B4-BE49-F238E27FC236}">
                  <a16:creationId xmlns:a16="http://schemas.microsoft.com/office/drawing/2014/main" id="{F82EB461-03B4-394E-80AB-C91B99420037}"/>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4" name="R210 G210 B210…">
              <a:extLst>
                <a:ext uri="{FF2B5EF4-FFF2-40B4-BE49-F238E27FC236}">
                  <a16:creationId xmlns:a16="http://schemas.microsoft.com/office/drawing/2014/main" id="{9470BBE0-8B89-494A-B521-368BA969C1D5}"/>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5" name="R115 G115 B115…">
              <a:extLst>
                <a:ext uri="{FF2B5EF4-FFF2-40B4-BE49-F238E27FC236}">
                  <a16:creationId xmlns:a16="http://schemas.microsoft.com/office/drawing/2014/main" id="{3FCFD05B-8721-764B-A618-EC896F80ECAF}"/>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36" name="R80 G80 B80…">
              <a:extLst>
                <a:ext uri="{FF2B5EF4-FFF2-40B4-BE49-F238E27FC236}">
                  <a16:creationId xmlns:a16="http://schemas.microsoft.com/office/drawing/2014/main" id="{F4833C41-1B8D-9C49-B5DE-4CC8E79A4971}"/>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37" name="R47 G47 B47…">
              <a:extLst>
                <a:ext uri="{FF2B5EF4-FFF2-40B4-BE49-F238E27FC236}">
                  <a16:creationId xmlns:a16="http://schemas.microsoft.com/office/drawing/2014/main" id="{0FBE3A4F-20F7-4049-9215-EB2EC0E60963}"/>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38" name="R0 G0 B0…">
              <a:extLst>
                <a:ext uri="{FF2B5EF4-FFF2-40B4-BE49-F238E27FC236}">
                  <a16:creationId xmlns:a16="http://schemas.microsoft.com/office/drawing/2014/main" id="{2ADE1AE9-0BC1-DF42-A655-C6E581B865C3}"/>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39" name="Primary">
              <a:extLst>
                <a:ext uri="{FF2B5EF4-FFF2-40B4-BE49-F238E27FC236}">
                  <a16:creationId xmlns:a16="http://schemas.microsoft.com/office/drawing/2014/main" id="{C972B520-2845-D648-A744-0A5E6D2E0368}"/>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0" name="Secondary">
              <a:extLst>
                <a:ext uri="{FF2B5EF4-FFF2-40B4-BE49-F238E27FC236}">
                  <a16:creationId xmlns:a16="http://schemas.microsoft.com/office/drawing/2014/main" id="{AADE4F1F-3EDA-8E46-BB16-FAD3534012B4}"/>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1" name="Primary">
              <a:extLst>
                <a:ext uri="{FF2B5EF4-FFF2-40B4-BE49-F238E27FC236}">
                  <a16:creationId xmlns:a16="http://schemas.microsoft.com/office/drawing/2014/main" id="{B1888F3B-F42D-044A-BC01-C22A9CBBC329}"/>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A484FC6A-40AE-C34E-9C4A-852A57731C21}"/>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3485628402"/>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ex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a:t>
            </a:r>
          </a:p>
        </p:txBody>
      </p:sp>
    </p:spTree>
    <p:extLst>
      <p:ext uri="{BB962C8B-B14F-4D97-AF65-F5344CB8AC3E}">
        <p14:creationId xmlns:p14="http://schemas.microsoft.com/office/powerpoint/2010/main" val="1503352146"/>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ent Blank">
    <p:bg>
      <p:bgPr>
        <a:solidFill>
          <a:srgbClr val="F2F2F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 (no background)</a:t>
            </a:r>
          </a:p>
        </p:txBody>
      </p:sp>
    </p:spTree>
    <p:extLst>
      <p:ext uri="{BB962C8B-B14F-4D97-AF65-F5344CB8AC3E}">
        <p14:creationId xmlns:p14="http://schemas.microsoft.com/office/powerpoint/2010/main" val="745379114"/>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a:t>
            </a:r>
          </a:p>
        </p:txBody>
      </p:sp>
      <p:sp>
        <p:nvSpPr>
          <p:cNvPr id="50" name="Text Placeholder 6">
            <a:extLst>
              <a:ext uri="{FF2B5EF4-FFF2-40B4-BE49-F238E27FC236}">
                <a16:creationId xmlns:a16="http://schemas.microsoft.com/office/drawing/2014/main" id="{F02C43B8-DD0F-C048-9F6E-784256D487F9}"/>
              </a:ext>
            </a:extLst>
          </p:cNvPr>
          <p:cNvSpPr>
            <a:spLocks noGrp="1"/>
          </p:cNvSpPr>
          <p:nvPr>
            <p:ph type="body" sz="quarter" idx="10" hasCustomPrompt="1"/>
          </p:nvPr>
        </p:nvSpPr>
        <p:spPr>
          <a:xfrm>
            <a:off x="574245" y="2019300"/>
            <a:ext cx="11038167"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Bulleted list, 20-24pt</a:t>
            </a:r>
          </a:p>
          <a:p>
            <a:pPr lvl="0"/>
            <a:r>
              <a:rPr lang="en-US"/>
              <a:t>Bulleted list, 20-24pt</a:t>
            </a:r>
          </a:p>
          <a:p>
            <a:pPr lvl="0"/>
            <a:r>
              <a:rPr lang="en-US"/>
              <a:t>Bulleted list, 20-24pt</a:t>
            </a:r>
          </a:p>
          <a:p>
            <a:pPr lvl="0"/>
            <a:endParaRPr lang="en-US"/>
          </a:p>
        </p:txBody>
      </p:sp>
    </p:spTree>
    <p:extLst>
      <p:ext uri="{BB962C8B-B14F-4D97-AF65-F5344CB8AC3E}">
        <p14:creationId xmlns:p14="http://schemas.microsoft.com/office/powerpoint/2010/main" val="320823062"/>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Comparison</a:t>
            </a:r>
          </a:p>
        </p:txBody>
      </p:sp>
      <p:sp>
        <p:nvSpPr>
          <p:cNvPr id="56" name="Text Placeholder 6">
            <a:extLst>
              <a:ext uri="{FF2B5EF4-FFF2-40B4-BE49-F238E27FC236}">
                <a16:creationId xmlns:a16="http://schemas.microsoft.com/office/drawing/2014/main" id="{B9BA9784-2126-1848-8E03-4E7CF943C78F}"/>
              </a:ext>
            </a:extLst>
          </p:cNvPr>
          <p:cNvSpPr>
            <a:spLocks noGrp="1"/>
          </p:cNvSpPr>
          <p:nvPr>
            <p:ph type="body" sz="quarter" idx="11" hasCustomPrompt="1"/>
          </p:nvPr>
        </p:nvSpPr>
        <p:spPr>
          <a:xfrm>
            <a:off x="59485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1</a:t>
            </a:r>
          </a:p>
        </p:txBody>
      </p:sp>
      <p:sp>
        <p:nvSpPr>
          <p:cNvPr id="57" name="Text Placeholder 6">
            <a:extLst>
              <a:ext uri="{FF2B5EF4-FFF2-40B4-BE49-F238E27FC236}">
                <a16:creationId xmlns:a16="http://schemas.microsoft.com/office/drawing/2014/main" id="{329F1A02-E026-D042-A41E-F73797D633C7}"/>
              </a:ext>
            </a:extLst>
          </p:cNvPr>
          <p:cNvSpPr>
            <a:spLocks noGrp="1"/>
          </p:cNvSpPr>
          <p:nvPr>
            <p:ph type="body" sz="quarter" idx="10" hasCustomPrompt="1"/>
          </p:nvPr>
        </p:nvSpPr>
        <p:spPr>
          <a:xfrm>
            <a:off x="599622"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58" name="Text Placeholder 6">
            <a:extLst>
              <a:ext uri="{FF2B5EF4-FFF2-40B4-BE49-F238E27FC236}">
                <a16:creationId xmlns:a16="http://schemas.microsoft.com/office/drawing/2014/main" id="{34192514-DB65-A841-ACF2-B1B1EF984D6E}"/>
              </a:ext>
            </a:extLst>
          </p:cNvPr>
          <p:cNvSpPr>
            <a:spLocks noGrp="1"/>
          </p:cNvSpPr>
          <p:nvPr>
            <p:ph type="body" sz="quarter" idx="12" hasCustomPrompt="1"/>
          </p:nvPr>
        </p:nvSpPr>
        <p:spPr>
          <a:xfrm>
            <a:off x="662616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2</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6630931"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cxnSp>
        <p:nvCxnSpPr>
          <p:cNvPr id="19" name="Straight Connector 18">
            <a:extLst>
              <a:ext uri="{FF2B5EF4-FFF2-40B4-BE49-F238E27FC236}">
                <a16:creationId xmlns:a16="http://schemas.microsoft.com/office/drawing/2014/main" id="{B3F672C9-0DB5-2942-B42D-AA5E1193F82E}"/>
              </a:ext>
            </a:extLst>
          </p:cNvPr>
          <p:cNvCxnSpPr/>
          <p:nvPr userDrawn="1"/>
        </p:nvCxnSpPr>
        <p:spPr>
          <a:xfrm>
            <a:off x="5742450" y="1929473"/>
            <a:ext cx="0" cy="4016807"/>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63714140"/>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Image Left, List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Image on the left, list on the right, 28pt </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4466995" y="1929472"/>
            <a:ext cx="7145414" cy="3867478"/>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52" name="Picture Placeholder 2" descr="Add alt text to all images">
            <a:extLst>
              <a:ext uri="{FF2B5EF4-FFF2-40B4-BE49-F238E27FC236}">
                <a16:creationId xmlns:a16="http://schemas.microsoft.com/office/drawing/2014/main" id="{4C137356-5022-5D4A-9491-CF4D7809CE3D}"/>
              </a:ext>
            </a:extLst>
          </p:cNvPr>
          <p:cNvSpPr>
            <a:spLocks noGrp="1"/>
          </p:cNvSpPr>
          <p:nvPr>
            <p:ph type="pic" sz="quarter" idx="14" hasCustomPrompt="1"/>
          </p:nvPr>
        </p:nvSpPr>
        <p:spPr>
          <a:xfrm>
            <a:off x="588415"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32763388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List Left, Image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 on the left, image on the right</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588415" y="1929472"/>
            <a:ext cx="6755589" cy="3867478"/>
          </a:xfrm>
          <a:prstGeom prst="rect">
            <a:avLst/>
          </a:prstGeom>
        </p:spPr>
        <p:txBody>
          <a:bodyPr/>
          <a:lstStyle>
            <a:lvl1pPr marL="342900" marR="0" indent="-342900" algn="r"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3" name="Picture Placeholder 2">
            <a:extLst>
              <a:ext uri="{FF2B5EF4-FFF2-40B4-BE49-F238E27FC236}">
                <a16:creationId xmlns:a16="http://schemas.microsoft.com/office/drawing/2014/main" id="{90521DD1-C3DF-A749-8763-9CC63EFC5880}"/>
              </a:ext>
            </a:extLst>
          </p:cNvPr>
          <p:cNvSpPr>
            <a:spLocks noGrp="1"/>
          </p:cNvSpPr>
          <p:nvPr>
            <p:ph type="pic" sz="quarter" idx="14" hasCustomPrompt="1"/>
          </p:nvPr>
        </p:nvSpPr>
        <p:spPr>
          <a:xfrm>
            <a:off x="8506680"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82487709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Fi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bject 12">
            <a:extLst>
              <a:ext uri="{FF2B5EF4-FFF2-40B4-BE49-F238E27FC236}">
                <a16:creationId xmlns:a16="http://schemas.microsoft.com/office/drawing/2014/main" id="{17F9A7BF-5BF6-6447-B55B-7AEA8903217D}"/>
              </a:ext>
            </a:extLst>
          </p:cNvPr>
          <p:cNvSpPr txBox="1"/>
          <p:nvPr userDrawn="1"/>
        </p:nvSpPr>
        <p:spPr>
          <a:xfrm>
            <a:off x="8551223" y="4552295"/>
            <a:ext cx="3950893" cy="1143350"/>
          </a:xfrm>
          <a:prstGeom prst="rect">
            <a:avLst/>
          </a:prstGeom>
        </p:spPr>
        <p:txBody>
          <a:bodyPr vert="horz" wrap="square" lIns="0" tIns="155177" rIns="0" bIns="0" rtlCol="0">
            <a:spAutoFit/>
          </a:bodyPr>
          <a:lstStyle/>
          <a:p>
            <a:pPr marL="9519" marR="3808">
              <a:lnSpc>
                <a:spcPts val="8867"/>
              </a:lnSpc>
              <a:spcBef>
                <a:spcPts val="1222"/>
              </a:spcBef>
            </a:pPr>
            <a:r>
              <a:rPr lang="en-US" sz="4498" b="1" spc="-26" dirty="0">
                <a:solidFill>
                  <a:srgbClr val="2F2E2F"/>
                </a:solidFill>
                <a:latin typeface="Segoe UI"/>
                <a:cs typeface="Segoe UI"/>
              </a:rPr>
              <a:t>Thank you</a:t>
            </a:r>
            <a:endParaRPr sz="4498" dirty="0">
              <a:solidFill>
                <a:srgbClr val="2F2E2F"/>
              </a:solidFill>
              <a:latin typeface="Segoe UI"/>
              <a:cs typeface="Segoe UI"/>
            </a:endParaRPr>
          </a:p>
        </p:txBody>
      </p:sp>
      <p:sp>
        <p:nvSpPr>
          <p:cNvPr id="6" name="Text Placeholder 4">
            <a:extLst>
              <a:ext uri="{FF2B5EF4-FFF2-40B4-BE49-F238E27FC236}">
                <a16:creationId xmlns:a16="http://schemas.microsoft.com/office/drawing/2014/main" id="{FB4B2E72-FA35-F948-8644-2D3A788C1A1F}"/>
              </a:ext>
            </a:extLst>
          </p:cNvPr>
          <p:cNvSpPr>
            <a:spLocks noGrp="1"/>
          </p:cNvSpPr>
          <p:nvPr>
            <p:ph type="body" sz="quarter" idx="12" hasCustomPrompt="1"/>
          </p:nvPr>
        </p:nvSpPr>
        <p:spPr>
          <a:xfrm>
            <a:off x="632327" y="6280486"/>
            <a:ext cx="4164583" cy="197683"/>
          </a:xfrm>
          <a:prstGeom prst="rect">
            <a:avLst/>
          </a:prstGeom>
          <a:noFill/>
        </p:spPr>
        <p:txBody>
          <a:bodyPr wrap="square" lIns="0" tIns="0" rIns="0" bIns="0">
            <a:spAutoFit/>
          </a:bodyPr>
          <a:lstStyle>
            <a:lvl1pPr marL="0" indent="0">
              <a:spcBef>
                <a:spcPts val="0"/>
              </a:spcBef>
              <a:buNone/>
              <a:defRPr sz="1799" spc="0" baseline="0">
                <a:solidFill>
                  <a:srgbClr val="0478D4"/>
                </a:solidFill>
                <a:latin typeface="+mn-lt"/>
                <a:cs typeface="Segoe UI" panose="020B0502040204020203" pitchFamily="34" charset="0"/>
              </a:defRPr>
            </a:lvl1pPr>
          </a:lstStyle>
          <a:p>
            <a:pPr lvl="0"/>
            <a:r>
              <a:rPr lang="en-US" err="1"/>
              <a:t>Microsoft.com</a:t>
            </a:r>
            <a:r>
              <a:rPr lang="en-US"/>
              <a:t>/Learn</a:t>
            </a:r>
          </a:p>
        </p:txBody>
      </p:sp>
    </p:spTree>
    <p:extLst>
      <p:ext uri="{BB962C8B-B14F-4D97-AF65-F5344CB8AC3E}">
        <p14:creationId xmlns:p14="http://schemas.microsoft.com/office/powerpoint/2010/main" val="38542274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pecial Section Divider">
    <p:bg>
      <p:bgPr>
        <a:solidFill>
          <a:srgbClr val="F2F2F2"/>
        </a:solidFill>
        <a:effectLst/>
      </p:bgPr>
    </p:bg>
    <p:spTree>
      <p:nvGrpSpPr>
        <p:cNvPr id="1" name=""/>
        <p:cNvGrpSpPr/>
        <p:nvPr/>
      </p:nvGrpSpPr>
      <p:grpSpPr>
        <a:xfrm>
          <a:off x="0" y="0"/>
          <a:ext cx="0" cy="0"/>
          <a:chOff x="0" y="0"/>
          <a:chExt cx="0" cy="0"/>
        </a:xfrm>
      </p:grpSpPr>
      <p:pic>
        <p:nvPicPr>
          <p:cNvPr id="7" name="Image" descr="Image">
            <a:extLst>
              <a:ext uri="{FF2B5EF4-FFF2-40B4-BE49-F238E27FC236}">
                <a16:creationId xmlns:a16="http://schemas.microsoft.com/office/drawing/2014/main" id="{23E8EA90-A74B-1644-8AAF-65FE0006F75A}"/>
              </a:ext>
            </a:extLst>
          </p:cNvPr>
          <p:cNvPicPr>
            <a:picLocks noChangeAspect="1"/>
          </p:cNvPicPr>
          <p:nvPr userDrawn="1"/>
        </p:nvPicPr>
        <p:blipFill>
          <a:blip r:embed="rId2"/>
          <a:stretch>
            <a:fillRect/>
          </a:stretch>
        </p:blipFill>
        <p:spPr>
          <a:xfrm>
            <a:off x="2812923" y="0"/>
            <a:ext cx="9379077" cy="6227998"/>
          </a:xfrm>
          <a:prstGeom prst="rect">
            <a:avLst/>
          </a:prstGeom>
          <a:ln w="12700">
            <a:miter lim="400000"/>
          </a:ln>
        </p:spPr>
      </p:pic>
      <p:sp>
        <p:nvSpPr>
          <p:cNvPr id="8" name="Rounded Rectangle">
            <a:extLst>
              <a:ext uri="{FF2B5EF4-FFF2-40B4-BE49-F238E27FC236}">
                <a16:creationId xmlns:a16="http://schemas.microsoft.com/office/drawing/2014/main" id="{D977F431-0689-8C41-B7A7-3F422DA3B700}"/>
              </a:ext>
            </a:extLst>
          </p:cNvPr>
          <p:cNvSpPr/>
          <p:nvPr userDrawn="1"/>
        </p:nvSpPr>
        <p:spPr>
          <a:xfrm>
            <a:off x="1408021" y="1082401"/>
            <a:ext cx="9375960" cy="4693198"/>
          </a:xfrm>
          <a:prstGeom prst="roundRect">
            <a:avLst>
              <a:gd name="adj" fmla="val 1379"/>
            </a:avLst>
          </a:prstGeom>
          <a:solidFill>
            <a:srgbClr val="FFFFFF"/>
          </a:solidFill>
          <a:ln w="12700">
            <a:miter lim="400000"/>
          </a:ln>
        </p:spPr>
        <p:txBody>
          <a:bodyPr lIns="0" tIns="0" rIns="0" bIns="0" anchor="ctr"/>
          <a:lstStyle/>
          <a:p>
            <a:pPr algn="ctr">
              <a:lnSpc>
                <a:spcPct val="100000"/>
              </a:lnSpc>
              <a:defRPr sz="3200" spc="0">
                <a:latin typeface="Helvetica Neue Medium"/>
                <a:ea typeface="Helvetica Neue Medium"/>
                <a:cs typeface="Helvetica Neue Medium"/>
                <a:sym typeface="Helvetica Neue Medium"/>
              </a:defRPr>
            </a:pPr>
            <a:endParaRPr sz="1600" dirty="0"/>
          </a:p>
        </p:txBody>
      </p:sp>
      <p:pic>
        <p:nvPicPr>
          <p:cNvPr id="9" name="Image" descr="Image">
            <a:extLst>
              <a:ext uri="{FF2B5EF4-FFF2-40B4-BE49-F238E27FC236}">
                <a16:creationId xmlns:a16="http://schemas.microsoft.com/office/drawing/2014/main" id="{4DA96CE1-B3E4-7D4F-BE51-C00D0B1BEBFE}"/>
              </a:ext>
            </a:extLst>
          </p:cNvPr>
          <p:cNvPicPr>
            <a:picLocks noChangeAspect="1"/>
          </p:cNvPicPr>
          <p:nvPr userDrawn="1"/>
        </p:nvPicPr>
        <p:blipFill>
          <a:blip r:embed="rId3"/>
          <a:stretch>
            <a:fillRect/>
          </a:stretch>
        </p:blipFill>
        <p:spPr>
          <a:xfrm>
            <a:off x="8047" y="8948"/>
            <a:ext cx="12192000" cy="6858000"/>
          </a:xfrm>
          <a:prstGeom prst="rect">
            <a:avLst/>
          </a:prstGeom>
          <a:ln w="12700">
            <a:miter lim="400000"/>
          </a:ln>
        </p:spPr>
      </p:pic>
      <p:sp>
        <p:nvSpPr>
          <p:cNvPr id="5" name="Title 1">
            <a:extLst>
              <a:ext uri="{FF2B5EF4-FFF2-40B4-BE49-F238E27FC236}">
                <a16:creationId xmlns:a16="http://schemas.microsoft.com/office/drawing/2014/main" id="{7FEDD2F8-AEE0-8D4B-8642-3DF4E1390824}"/>
              </a:ext>
            </a:extLst>
          </p:cNvPr>
          <p:cNvSpPr>
            <a:spLocks noGrp="1"/>
          </p:cNvSpPr>
          <p:nvPr>
            <p:ph type="title" hasCustomPrompt="1"/>
          </p:nvPr>
        </p:nvSpPr>
        <p:spPr>
          <a:xfrm>
            <a:off x="2545781" y="2666823"/>
            <a:ext cx="7127680" cy="553998"/>
          </a:xfrm>
          <a:prstGeom prst="rect">
            <a:avLst/>
          </a:prstGeom>
        </p:spPr>
        <p:txBody>
          <a:bodyPr wrap="square" lIns="0" tIns="0" rIns="0" bIns="0">
            <a:noAutofit/>
          </a:bodyPr>
          <a:lstStyle>
            <a:lvl1pPr marL="4571">
              <a:lnSpc>
                <a:spcPct val="100000"/>
              </a:lnSpc>
              <a:defRPr sz="3600" b="1" i="0" spc="-50" baseline="0">
                <a:solidFill>
                  <a:srgbClr val="243A5E"/>
                </a:solidFill>
                <a:latin typeface="Segoe UI Semibold" panose="020B0502040204020203" pitchFamily="34" charset="0"/>
                <a:cs typeface="Segoe UI Semibold" panose="020B0502040204020203" pitchFamily="34" charset="0"/>
              </a:defRPr>
            </a:lvl1pPr>
          </a:lstStyle>
          <a:p>
            <a:r>
              <a:rPr lang="en-US"/>
              <a:t>Presentation title, 36pt</a:t>
            </a:r>
          </a:p>
        </p:txBody>
      </p:sp>
      <p:sp>
        <p:nvSpPr>
          <p:cNvPr id="6" name="Subtitle 2">
            <a:extLst>
              <a:ext uri="{FF2B5EF4-FFF2-40B4-BE49-F238E27FC236}">
                <a16:creationId xmlns:a16="http://schemas.microsoft.com/office/drawing/2014/main" id="{9E0105FF-A462-154A-9AEE-AD7318DF04E2}"/>
              </a:ext>
            </a:extLst>
          </p:cNvPr>
          <p:cNvSpPr>
            <a:spLocks noGrp="1"/>
          </p:cNvSpPr>
          <p:nvPr>
            <p:ph type="subTitle" idx="1" hasCustomPrompt="1"/>
          </p:nvPr>
        </p:nvSpPr>
        <p:spPr>
          <a:xfrm>
            <a:off x="2541820" y="2012658"/>
            <a:ext cx="7131642" cy="338554"/>
          </a:xfrm>
          <a:prstGeom prst="rect">
            <a:avLst/>
          </a:prstGeom>
        </p:spPr>
        <p:txBody>
          <a:bodyPr wrap="square" lIns="0" tIns="0" rIns="0" bIns="0">
            <a:spAutoFit/>
          </a:bodyPr>
          <a:lstStyle>
            <a:lvl1pPr marL="0" indent="0" algn="l">
              <a:lnSpc>
                <a:spcPct val="100000"/>
              </a:lnSpc>
              <a:spcBef>
                <a:spcPts val="0"/>
              </a:spcBef>
              <a:buNone/>
              <a:defRPr sz="2200" cap="all" spc="280" baseline="0">
                <a:solidFill>
                  <a:srgbClr val="0078D4"/>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10" name="Text Placeholder 9">
            <a:extLst>
              <a:ext uri="{FF2B5EF4-FFF2-40B4-BE49-F238E27FC236}">
                <a16:creationId xmlns:a16="http://schemas.microsoft.com/office/drawing/2014/main" id="{408D70BC-3E91-4744-93D8-5A1B55811711}"/>
              </a:ext>
            </a:extLst>
          </p:cNvPr>
          <p:cNvSpPr>
            <a:spLocks noGrp="1"/>
          </p:cNvSpPr>
          <p:nvPr>
            <p:ph type="body" sz="quarter" idx="10" hasCustomPrompt="1"/>
          </p:nvPr>
        </p:nvSpPr>
        <p:spPr>
          <a:xfrm>
            <a:off x="2545782" y="3536433"/>
            <a:ext cx="7127679" cy="1454023"/>
          </a:xfrm>
          <a:prstGeom prst="rect">
            <a:avLst/>
          </a:prstGeom>
        </p:spPr>
        <p:txBody>
          <a:bodyPr lIns="0" tIns="0" rIns="0" bIns="0">
            <a:normAutofit/>
          </a:bodyPr>
          <a:lstStyle>
            <a:lvl1pPr marL="0" indent="0">
              <a:buNone/>
              <a:defRPr sz="2000" b="0" i="0" spc="0">
                <a:solidFill>
                  <a:srgbClr val="2F2F2F"/>
                </a:solidFill>
                <a:latin typeface="Segoe UI" panose="020B0502040204020203" pitchFamily="34" charset="0"/>
                <a:cs typeface="Segoe UI" panose="020B0502040204020203" pitchFamily="34" charset="0"/>
              </a:defRPr>
            </a:lvl1pPr>
          </a:lstStyle>
          <a:p>
            <a:pPr lvl="0"/>
            <a:r>
              <a:rPr lang="en-US"/>
              <a:t>Body copy, 20pt</a:t>
            </a:r>
          </a:p>
        </p:txBody>
      </p:sp>
      <p:grpSp>
        <p:nvGrpSpPr>
          <p:cNvPr id="11" name="Group 10">
            <a:extLst>
              <a:ext uri="{FF2B5EF4-FFF2-40B4-BE49-F238E27FC236}">
                <a16:creationId xmlns:a16="http://schemas.microsoft.com/office/drawing/2014/main" id="{B9884A09-66B7-CF4C-9E8A-7359F25D6FE7}"/>
              </a:ext>
            </a:extLst>
          </p:cNvPr>
          <p:cNvGrpSpPr/>
          <p:nvPr userDrawn="1"/>
        </p:nvGrpSpPr>
        <p:grpSpPr>
          <a:xfrm rot="5400000">
            <a:off x="10128268" y="2370357"/>
            <a:ext cx="6748141" cy="2227148"/>
            <a:chOff x="8206313" y="6182284"/>
            <a:chExt cx="12824005" cy="4231313"/>
          </a:xfrm>
        </p:grpSpPr>
        <p:pic>
          <p:nvPicPr>
            <p:cNvPr id="12" name="Image" descr="Image">
              <a:extLst>
                <a:ext uri="{FF2B5EF4-FFF2-40B4-BE49-F238E27FC236}">
                  <a16:creationId xmlns:a16="http://schemas.microsoft.com/office/drawing/2014/main" id="{BFD6579F-2E0B-AC4E-B3CF-F8E77C54053E}"/>
                </a:ext>
              </a:extLst>
            </p:cNvPr>
            <p:cNvPicPr>
              <a:picLocks noChangeAspect="1"/>
            </p:cNvPicPr>
            <p:nvPr userDrawn="1"/>
          </p:nvPicPr>
          <p:blipFill>
            <a:blip r:embed="rId4"/>
            <a:srcRect b="20208"/>
            <a:stretch>
              <a:fillRect/>
            </a:stretch>
          </p:blipFill>
          <p:spPr>
            <a:xfrm>
              <a:off x="9825738" y="6285642"/>
              <a:ext cx="11204580" cy="2819606"/>
            </a:xfrm>
            <a:prstGeom prst="rect">
              <a:avLst/>
            </a:prstGeom>
            <a:ln w="12700">
              <a:miter lim="400000"/>
            </a:ln>
          </p:spPr>
        </p:pic>
        <p:sp>
          <p:nvSpPr>
            <p:cNvPr id="13" name="R134 G97 B197…">
              <a:extLst>
                <a:ext uri="{FF2B5EF4-FFF2-40B4-BE49-F238E27FC236}">
                  <a16:creationId xmlns:a16="http://schemas.microsoft.com/office/drawing/2014/main" id="{C1FB9FD0-9348-D44A-B22B-BA9C683ED97E}"/>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4" name="R59 G46 B88…">
              <a:extLst>
                <a:ext uri="{FF2B5EF4-FFF2-40B4-BE49-F238E27FC236}">
                  <a16:creationId xmlns:a16="http://schemas.microsoft.com/office/drawing/2014/main" id="{F8BE03AA-34DA-4049-B449-11A0EE1852CE}"/>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5" name="R213 G157 B255…">
              <a:extLst>
                <a:ext uri="{FF2B5EF4-FFF2-40B4-BE49-F238E27FC236}">
                  <a16:creationId xmlns:a16="http://schemas.microsoft.com/office/drawing/2014/main" id="{2B0C9B98-814E-2F4A-8F45-17752BEDEFFE}"/>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6" name="R161 G133 B210…">
              <a:extLst>
                <a:ext uri="{FF2B5EF4-FFF2-40B4-BE49-F238E27FC236}">
                  <a16:creationId xmlns:a16="http://schemas.microsoft.com/office/drawing/2014/main" id="{7B698C4F-5365-EA49-9E8E-37D03F323454}"/>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7" name="R0 G120 B212…">
              <a:extLst>
                <a:ext uri="{FF2B5EF4-FFF2-40B4-BE49-F238E27FC236}">
                  <a16:creationId xmlns:a16="http://schemas.microsoft.com/office/drawing/2014/main" id="{FD35F576-63A9-D94A-9E52-E9846D10E673}"/>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8" name="R36 G58 B94…">
              <a:extLst>
                <a:ext uri="{FF2B5EF4-FFF2-40B4-BE49-F238E27FC236}">
                  <a16:creationId xmlns:a16="http://schemas.microsoft.com/office/drawing/2014/main" id="{75AD73AB-A303-AB4D-BE93-3CC19BEE95EE}"/>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20" name="R80 G230 B255…">
              <a:extLst>
                <a:ext uri="{FF2B5EF4-FFF2-40B4-BE49-F238E27FC236}">
                  <a16:creationId xmlns:a16="http://schemas.microsoft.com/office/drawing/2014/main" id="{73A6DAC9-3DF7-1247-B432-B0151529BE90}"/>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21" name="R40 G167 B233…">
              <a:extLst>
                <a:ext uri="{FF2B5EF4-FFF2-40B4-BE49-F238E27FC236}">
                  <a16:creationId xmlns:a16="http://schemas.microsoft.com/office/drawing/2014/main" id="{0F76C5AE-1071-044C-AA75-BF4F88A80762}"/>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2" name="R0 G133 B117   Hex #008575   C100 M15 Y60 K0   PMS 3285 C">
              <a:extLst>
                <a:ext uri="{FF2B5EF4-FFF2-40B4-BE49-F238E27FC236}">
                  <a16:creationId xmlns:a16="http://schemas.microsoft.com/office/drawing/2014/main" id="{D035A622-20C6-674D-ABDC-CB954413DF1C}"/>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3" name="R39 G75 B71   Hex #274b47…">
              <a:extLst>
                <a:ext uri="{FF2B5EF4-FFF2-40B4-BE49-F238E27FC236}">
                  <a16:creationId xmlns:a16="http://schemas.microsoft.com/office/drawing/2014/main" id="{61E4D389-EB97-A448-AD60-AEDEB2F00D3A}"/>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4" name="R48 G229 B208…">
              <a:extLst>
                <a:ext uri="{FF2B5EF4-FFF2-40B4-BE49-F238E27FC236}">
                  <a16:creationId xmlns:a16="http://schemas.microsoft.com/office/drawing/2014/main" id="{B439E7C5-9742-434B-AD0D-FDF86B290917}"/>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5" name="R40 G194 B209…">
              <a:extLst>
                <a:ext uri="{FF2B5EF4-FFF2-40B4-BE49-F238E27FC236}">
                  <a16:creationId xmlns:a16="http://schemas.microsoft.com/office/drawing/2014/main" id="{5A894DB0-0F8E-2F4F-A2AB-6D410D902A92}"/>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6" name="R16 G124 B16  Hex #107c10  C75 M0 Y100 K0   PMS 362 C">
              <a:extLst>
                <a:ext uri="{FF2B5EF4-FFF2-40B4-BE49-F238E27FC236}">
                  <a16:creationId xmlns:a16="http://schemas.microsoft.com/office/drawing/2014/main" id="{F38A69B6-9F9E-CC48-91C2-1575DD38A32F}"/>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7" name="R5 G75 B22   Hex #054b16…">
              <a:extLst>
                <a:ext uri="{FF2B5EF4-FFF2-40B4-BE49-F238E27FC236}">
                  <a16:creationId xmlns:a16="http://schemas.microsoft.com/office/drawing/2014/main" id="{28A274DA-9171-9747-AB5C-EF263821F373}"/>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8" name="R155 G240 B11…">
              <a:extLst>
                <a:ext uri="{FF2B5EF4-FFF2-40B4-BE49-F238E27FC236}">
                  <a16:creationId xmlns:a16="http://schemas.microsoft.com/office/drawing/2014/main" id="{56DA42B8-D18A-0347-81E1-BE7A8DE6AF9A}"/>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9" name="R127 G186 B0…">
              <a:extLst>
                <a:ext uri="{FF2B5EF4-FFF2-40B4-BE49-F238E27FC236}">
                  <a16:creationId xmlns:a16="http://schemas.microsoft.com/office/drawing/2014/main" id="{407A1C50-6794-EC45-AD4A-3097DBC245F1}"/>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30" name="R216 G59 B1…">
              <a:extLst>
                <a:ext uri="{FF2B5EF4-FFF2-40B4-BE49-F238E27FC236}">
                  <a16:creationId xmlns:a16="http://schemas.microsoft.com/office/drawing/2014/main" id="{D095C4F1-2383-4949-9E67-33D47E26159C}"/>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31" name="R107 G41 B41…">
              <a:extLst>
                <a:ext uri="{FF2B5EF4-FFF2-40B4-BE49-F238E27FC236}">
                  <a16:creationId xmlns:a16="http://schemas.microsoft.com/office/drawing/2014/main" id="{EF879688-380F-CF44-BF84-F8F8CF2581B1}"/>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2" name="R255 G147 B73…">
              <a:extLst>
                <a:ext uri="{FF2B5EF4-FFF2-40B4-BE49-F238E27FC236}">
                  <a16:creationId xmlns:a16="http://schemas.microsoft.com/office/drawing/2014/main" id="{82FE479A-A702-DE46-A103-A0B4A98D60D1}"/>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3" name="R241 G101 B34…">
              <a:extLst>
                <a:ext uri="{FF2B5EF4-FFF2-40B4-BE49-F238E27FC236}">
                  <a16:creationId xmlns:a16="http://schemas.microsoft.com/office/drawing/2014/main" id="{914E0248-5807-5649-9D67-8A87B157D20B}"/>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4" name="R255 G185 B0…">
              <a:extLst>
                <a:ext uri="{FF2B5EF4-FFF2-40B4-BE49-F238E27FC236}">
                  <a16:creationId xmlns:a16="http://schemas.microsoft.com/office/drawing/2014/main" id="{1E86FE6E-DB36-9648-ABCD-0F63CD0E146B}"/>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5" name="R106 G75 B22…">
              <a:extLst>
                <a:ext uri="{FF2B5EF4-FFF2-40B4-BE49-F238E27FC236}">
                  <a16:creationId xmlns:a16="http://schemas.microsoft.com/office/drawing/2014/main" id="{86EBDE02-9B34-2743-B3AD-5D720A45069F}"/>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6" name="R254 G240 B0…">
              <a:extLst>
                <a:ext uri="{FF2B5EF4-FFF2-40B4-BE49-F238E27FC236}">
                  <a16:creationId xmlns:a16="http://schemas.microsoft.com/office/drawing/2014/main" id="{E044BB2C-917C-3B4E-84ED-F00A40EAE94C}"/>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7" name="R254 G212 B0…">
              <a:extLst>
                <a:ext uri="{FF2B5EF4-FFF2-40B4-BE49-F238E27FC236}">
                  <a16:creationId xmlns:a16="http://schemas.microsoft.com/office/drawing/2014/main" id="{820FBC61-BF59-6640-893D-9D946A1839A7}"/>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8" name="Image" descr="Image">
              <a:extLst>
                <a:ext uri="{FF2B5EF4-FFF2-40B4-BE49-F238E27FC236}">
                  <a16:creationId xmlns:a16="http://schemas.microsoft.com/office/drawing/2014/main" id="{5E5B3702-F2FD-1E4E-83F0-6B0FDE5E6A87}"/>
                </a:ext>
              </a:extLst>
            </p:cNvPr>
            <p:cNvPicPr>
              <a:picLocks noChangeAspect="1"/>
            </p:cNvPicPr>
            <p:nvPr userDrawn="1"/>
          </p:nvPicPr>
          <p:blipFill>
            <a:blip r:embed="rId5"/>
            <a:stretch>
              <a:fillRect/>
            </a:stretch>
          </p:blipFill>
          <p:spPr>
            <a:xfrm>
              <a:off x="9825738" y="9911907"/>
              <a:ext cx="11204576" cy="501690"/>
            </a:xfrm>
            <a:prstGeom prst="rect">
              <a:avLst/>
            </a:prstGeom>
            <a:ln w="12700">
              <a:miter lim="400000"/>
            </a:ln>
          </p:spPr>
        </p:pic>
        <p:sp>
          <p:nvSpPr>
            <p:cNvPr id="39" name="R242 G242 B242…">
              <a:extLst>
                <a:ext uri="{FF2B5EF4-FFF2-40B4-BE49-F238E27FC236}">
                  <a16:creationId xmlns:a16="http://schemas.microsoft.com/office/drawing/2014/main" id="{7FD4C549-DEC5-C847-9BF6-96A17A0494AF}"/>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40" name="R230 G230 B230…">
              <a:extLst>
                <a:ext uri="{FF2B5EF4-FFF2-40B4-BE49-F238E27FC236}">
                  <a16:creationId xmlns:a16="http://schemas.microsoft.com/office/drawing/2014/main" id="{186A0629-84F2-1540-A7BC-B0D5DF45C618}"/>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41" name="R210 G210 B210…">
              <a:extLst>
                <a:ext uri="{FF2B5EF4-FFF2-40B4-BE49-F238E27FC236}">
                  <a16:creationId xmlns:a16="http://schemas.microsoft.com/office/drawing/2014/main" id="{742C97BE-E444-1342-A76A-5E826DB46E35}"/>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2" name="R115 G115 B115…">
              <a:extLst>
                <a:ext uri="{FF2B5EF4-FFF2-40B4-BE49-F238E27FC236}">
                  <a16:creationId xmlns:a16="http://schemas.microsoft.com/office/drawing/2014/main" id="{7B71431F-7920-A544-9F1F-A6D24C6CCBE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3" name="R80 G80 B80…">
              <a:extLst>
                <a:ext uri="{FF2B5EF4-FFF2-40B4-BE49-F238E27FC236}">
                  <a16:creationId xmlns:a16="http://schemas.microsoft.com/office/drawing/2014/main" id="{783434BE-F9AF-E041-92AC-A6BE7DB4468E}"/>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4" name="R47 G47 B47…">
              <a:extLst>
                <a:ext uri="{FF2B5EF4-FFF2-40B4-BE49-F238E27FC236}">
                  <a16:creationId xmlns:a16="http://schemas.microsoft.com/office/drawing/2014/main" id="{D0BA6446-B29C-AD4C-AE45-FBC71AF5173A}"/>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5" name="R0 G0 B0…">
              <a:extLst>
                <a:ext uri="{FF2B5EF4-FFF2-40B4-BE49-F238E27FC236}">
                  <a16:creationId xmlns:a16="http://schemas.microsoft.com/office/drawing/2014/main" id="{86DD875A-469B-8D41-92AB-A3FE4768DDD4}"/>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6" name="Primary">
              <a:extLst>
                <a:ext uri="{FF2B5EF4-FFF2-40B4-BE49-F238E27FC236}">
                  <a16:creationId xmlns:a16="http://schemas.microsoft.com/office/drawing/2014/main" id="{4309B6D7-CDB6-EA43-9320-ECB48361CE31}"/>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83539199-EE3A-C247-A7C1-9154C58676F7}"/>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8" name="Primary">
              <a:extLst>
                <a:ext uri="{FF2B5EF4-FFF2-40B4-BE49-F238E27FC236}">
                  <a16:creationId xmlns:a16="http://schemas.microsoft.com/office/drawing/2014/main" id="{EB21E731-90CB-9241-9072-F6AEDAAC9EA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9" name="Secondary">
              <a:extLst>
                <a:ext uri="{FF2B5EF4-FFF2-40B4-BE49-F238E27FC236}">
                  <a16:creationId xmlns:a16="http://schemas.microsoft.com/office/drawing/2014/main" id="{CA8AE9DD-3463-8841-9DB8-A6D11E28DA75}"/>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284645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2.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065842"/>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spd="med"/>
  <p:txStyles>
    <p:titleStyle>
      <a:lvl1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1pPr>
      <a:lvl2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2pPr>
      <a:lvl3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3pPr>
      <a:lvl4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4pPr>
      <a:lvl5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5pPr>
      <a:lvl6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6pPr>
      <a:lvl7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7pPr>
      <a:lvl8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8pPr>
      <a:lvl9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9pPr>
    </p:titleStyle>
    <p:bodyStyle>
      <a:lvl1pPr marL="740685"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1pPr>
      <a:lvl2pPr marL="105812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2pPr>
      <a:lvl3pPr marL="1375558"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3pPr>
      <a:lvl4pPr marL="169299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4pPr>
      <a:lvl5pPr marL="201043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5pPr>
      <a:lvl6pPr marL="232786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6pPr>
      <a:lvl7pPr marL="264530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7pPr>
      <a:lvl8pPr marL="2962740"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8pPr>
      <a:lvl9pPr marL="328017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9pPr>
    </p:bodyStyle>
    <p:otherStyle>
      <a:lvl1pPr marL="0" marR="0" indent="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1pPr>
      <a:lvl2pPr marL="0" marR="0" indent="11427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2pPr>
      <a:lvl3pPr marL="0" marR="0" indent="228554"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3pPr>
      <a:lvl4pPr marL="0" marR="0" indent="342831"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4pPr>
      <a:lvl5pPr marL="0" marR="0" indent="457109"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5pPr>
      <a:lvl6pPr marL="0" marR="0" indent="571386"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6pPr>
      <a:lvl7pPr marL="0" marR="0" indent="685663"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7pPr>
      <a:lvl8pPr marL="0" marR="0" indent="79994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8pPr>
      <a:lvl9pPr marL="0" marR="0" indent="91421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guide id="3" pos="7319">
          <p15:clr>
            <a:srgbClr val="F26B43"/>
          </p15:clr>
        </p15:guide>
        <p15:guide id="4" orient="horz" pos="3960">
          <p15:clr>
            <a:srgbClr val="F26B43"/>
          </p15:clr>
        </p15:guide>
        <p15:guide id="5" pos="359">
          <p15:clr>
            <a:srgbClr val="F26B43"/>
          </p15:clr>
        </p15:guide>
        <p15:guide id="6" orient="horz" pos="3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learn/paths/build-data-analytics-solutions-using-azure-synapse-serverless-sql-pools/" TargetMode="External"/><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Integrate data from Notebooks with Azure Data Factory or Azure Synapse Pipelines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Subtitle Goes Here</a:t>
            </a:r>
          </a:p>
        </p:txBody>
      </p:sp>
    </p:spTree>
    <p:extLst>
      <p:ext uri="{BB962C8B-B14F-4D97-AF65-F5344CB8AC3E}">
        <p14:creationId xmlns:p14="http://schemas.microsoft.com/office/powerpoint/2010/main" val="347822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dirty="0"/>
              <a:t>Integrate data from Notebooks with Azure Data Factory or Azure Synapse Pipelines</a:t>
            </a:r>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4037172" cy="3439389"/>
          </a:xfrm>
        </p:spPr>
        <p:txBody>
          <a:bodyPr>
            <a:normAutofit/>
          </a:bodyPr>
          <a:lstStyle/>
          <a:p>
            <a:r>
              <a:rPr lang="en-GB" dirty="0"/>
              <a:t>Integrate data from Notebooks with Azure Data Factory or Azure Synapse Pipelines</a:t>
            </a:r>
            <a:endParaRPr lang="en-US" dirty="0"/>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5432612"/>
            <a:ext cx="3937874" cy="649590"/>
          </a:xfrm>
        </p:spPr>
        <p:txBody>
          <a:bodyPr/>
          <a:lstStyle/>
          <a:p>
            <a:r>
              <a:rPr lang="en-US" dirty="0"/>
              <a:t>Subtitle Goes Here</a:t>
            </a:r>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900" b="1" i="0" u="none" strike="noStrike" kern="1200" cap="none" spc="0" normalizeH="0" baseline="0" noProof="0">
              <a:ln>
                <a:noFill/>
              </a:ln>
              <a:solidFill>
                <a:srgbClr val="E7E6E6">
                  <a:lumMod val="90000"/>
                  <a:alpha val="60000"/>
                </a:srgbClr>
              </a:solidFill>
              <a:effectLst/>
              <a:uLnTx/>
              <a:uFillTx/>
              <a:latin typeface="Montserrat"/>
              <a:ea typeface="+mn-ea"/>
              <a:cs typeface="+mn-cs"/>
            </a:endParaRPr>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p:txBody>
          <a:bodyPr>
            <a:normAutofit/>
          </a:bodyPr>
          <a:lstStyle/>
          <a:p>
            <a:r>
              <a:rPr lang="en-GB" dirty="0"/>
              <a:t>Integrate data from Notebooks with ADF or Synapse Pipelines</a:t>
            </a:r>
            <a:endParaRPr lang="en-US" dirty="0"/>
          </a:p>
        </p:txBody>
      </p:sp>
      <p:sp>
        <p:nvSpPr>
          <p:cNvPr id="73" name="TextBox 66">
            <a:extLst>
              <a:ext uri="{FF2B5EF4-FFF2-40B4-BE49-F238E27FC236}">
                <a16:creationId xmlns:a16="http://schemas.microsoft.com/office/drawing/2014/main" id="{233E9F8B-584C-475B-B7FA-D3E428AAB887}"/>
              </a:ext>
            </a:extLst>
          </p:cNvPr>
          <p:cNvSpPr txBox="1">
            <a:spLocks noChangeAspect="1"/>
          </p:cNvSpPr>
          <p:nvPr/>
        </p:nvSpPr>
        <p:spPr>
          <a:xfrm>
            <a:off x="652462" y="1374626"/>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1.</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Use Storage</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Account</a:t>
            </a:r>
          </a:p>
        </p:txBody>
      </p:sp>
      <p:sp>
        <p:nvSpPr>
          <p:cNvPr id="74" name="TextBox 65">
            <a:extLst>
              <a:ext uri="{FF2B5EF4-FFF2-40B4-BE49-F238E27FC236}">
                <a16:creationId xmlns:a16="http://schemas.microsoft.com/office/drawing/2014/main" id="{B03CA7D9-9701-4613-A1E8-EAE191C08F9A}"/>
              </a:ext>
            </a:extLst>
          </p:cNvPr>
          <p:cNvSpPr txBox="1">
            <a:spLocks noChangeAspect="1"/>
          </p:cNvSpPr>
          <p:nvPr/>
        </p:nvSpPr>
        <p:spPr>
          <a:xfrm>
            <a:off x="4778949" y="1388664"/>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2.</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Use Azure </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Synapse Pipeline</a:t>
            </a:r>
          </a:p>
        </p:txBody>
      </p:sp>
      <p:sp>
        <p:nvSpPr>
          <p:cNvPr id="75" name="TextBox 64">
            <a:extLst>
              <a:ext uri="{FF2B5EF4-FFF2-40B4-BE49-F238E27FC236}">
                <a16:creationId xmlns:a16="http://schemas.microsoft.com/office/drawing/2014/main" id="{2D95C7ED-5D26-498D-AD73-FD63BAB44616}"/>
              </a:ext>
            </a:extLst>
          </p:cNvPr>
          <p:cNvSpPr txBox="1">
            <a:spLocks noChangeAspect="1"/>
          </p:cNvSpPr>
          <p:nvPr/>
        </p:nvSpPr>
        <p:spPr>
          <a:xfrm>
            <a:off x="8905438" y="1388664"/>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239">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3.</a:t>
            </a:r>
          </a:p>
          <a:p>
            <a:pPr algn="ctr" defTabSz="932239">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Create a</a:t>
            </a:r>
          </a:p>
          <a:p>
            <a:pPr algn="ctr" defTabSz="932239">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pipeline</a:t>
            </a:r>
          </a:p>
        </p:txBody>
      </p:sp>
      <p:sp>
        <p:nvSpPr>
          <p:cNvPr id="76" name="TextBox 63">
            <a:extLst>
              <a:ext uri="{FF2B5EF4-FFF2-40B4-BE49-F238E27FC236}">
                <a16:creationId xmlns:a16="http://schemas.microsoft.com/office/drawing/2014/main" id="{04CB31A6-769A-4F95-951B-8B89A3ED3C80}"/>
              </a:ext>
            </a:extLst>
          </p:cNvPr>
          <p:cNvSpPr txBox="1">
            <a:spLocks noChangeAspect="1"/>
          </p:cNvSpPr>
          <p:nvPr/>
        </p:nvSpPr>
        <p:spPr>
          <a:xfrm>
            <a:off x="2715706" y="3520718"/>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4.</a:t>
            </a:r>
          </a:p>
          <a:p>
            <a:pPr algn="ctr" defTabSz="913873">
              <a:defRPr/>
            </a:pPr>
            <a:r>
              <a:rPr lang="en-US" sz="2100"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Add a Notebook </a:t>
            </a:r>
          </a:p>
          <a:p>
            <a:pPr algn="ctr" defTabSz="913873">
              <a:defRPr/>
            </a:pPr>
            <a:r>
              <a:rPr lang="en-US" sz="2100"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Activity to the</a:t>
            </a:r>
          </a:p>
          <a:p>
            <a:pPr algn="ctr" defTabSz="913873">
              <a:defRPr/>
            </a:pPr>
            <a:r>
              <a:rPr lang="en-US" sz="2100"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pipeline</a:t>
            </a:r>
          </a:p>
        </p:txBody>
      </p:sp>
      <p:sp>
        <p:nvSpPr>
          <p:cNvPr id="77" name="TextBox 62">
            <a:extLst>
              <a:ext uri="{FF2B5EF4-FFF2-40B4-BE49-F238E27FC236}">
                <a16:creationId xmlns:a16="http://schemas.microsoft.com/office/drawing/2014/main" id="{02A51323-D47A-4B7B-B086-6B99DF450CB8}"/>
              </a:ext>
            </a:extLst>
          </p:cNvPr>
          <p:cNvSpPr txBox="1">
            <a:spLocks noChangeAspect="1"/>
          </p:cNvSpPr>
          <p:nvPr/>
        </p:nvSpPr>
        <p:spPr>
          <a:xfrm>
            <a:off x="6842193" y="3520718"/>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5.</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Set parameters</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 &amp; dependency </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conditions</a:t>
            </a:r>
          </a:p>
        </p:txBody>
      </p:sp>
    </p:spTree>
    <p:extLst>
      <p:ext uri="{BB962C8B-B14F-4D97-AF65-F5344CB8AC3E}">
        <p14:creationId xmlns:p14="http://schemas.microsoft.com/office/powerpoint/2010/main" val="259253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LAB: Integrate data from Notebooks with Azure Data Factory or Azure Synapse Pipelines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99176B-B077-CD47-B52F-31E096175EF2}"/>
              </a:ext>
            </a:extLst>
          </p:cNvPr>
          <p:cNvSpPr>
            <a:spLocks noGrp="1"/>
          </p:cNvSpPr>
          <p:nvPr>
            <p:ph type="body" sz="quarter" idx="12"/>
          </p:nvPr>
        </p:nvSpPr>
        <p:spPr>
          <a:xfrm>
            <a:off x="352927" y="6311900"/>
            <a:ext cx="10784973" cy="204353"/>
          </a:xfrm>
        </p:spPr>
        <p:txBody>
          <a:bodyPr/>
          <a:lstStyle/>
          <a:p>
            <a:r>
              <a:rPr lang="en-GB" dirty="0">
                <a:hlinkClick r:id="rId3"/>
              </a:rPr>
              <a:t>Build data analytics solutions using Azure Synapse serverless SQL pools - Learn | Microsoft Docs</a:t>
            </a:r>
            <a:endParaRPr lang="en-US" dirty="0">
              <a:solidFill>
                <a:srgbClr val="0478D4"/>
              </a:solidFill>
            </a:endParaRPr>
          </a:p>
        </p:txBody>
      </p:sp>
    </p:spTree>
    <p:extLst>
      <p:ext uri="{BB962C8B-B14F-4D97-AF65-F5344CB8AC3E}">
        <p14:creationId xmlns:p14="http://schemas.microsoft.com/office/powerpoint/2010/main" val="3747424516"/>
      </p:ext>
    </p:extLst>
  </p:cSld>
  <p:clrMapOvr>
    <a:masterClrMapping/>
  </p:clrMapOvr>
  <p:transition>
    <p:fade/>
  </p:transition>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Grey">
  <a:themeElements>
    <a:clrScheme name="MSFT Learn 1">
      <a:dk1>
        <a:srgbClr val="50E6FF"/>
      </a:dk1>
      <a:lt1>
        <a:srgbClr val="FFFFFF"/>
      </a:lt1>
      <a:dk2>
        <a:srgbClr val="243A5E"/>
      </a:dk2>
      <a:lt2>
        <a:srgbClr val="FFFFFF"/>
      </a:lt2>
      <a:accent1>
        <a:srgbClr val="243A5E"/>
      </a:accent1>
      <a:accent2>
        <a:srgbClr val="3B2E58"/>
      </a:accent2>
      <a:accent3>
        <a:srgbClr val="054B16"/>
      </a:accent3>
      <a:accent4>
        <a:srgbClr val="274B47"/>
      </a:accent4>
      <a:accent5>
        <a:srgbClr val="6B2828"/>
      </a:accent5>
      <a:accent6>
        <a:srgbClr val="008575"/>
      </a:accent6>
      <a:hlink>
        <a:srgbClr val="0078D3"/>
      </a:hlink>
      <a:folHlink>
        <a:srgbClr val="50E6FF"/>
      </a:folHlink>
    </a:clrScheme>
    <a:fontScheme name="White">
      <a:majorFont>
        <a:latin typeface="Segoe UI Semibold"/>
        <a:ea typeface="Segoe UI Semibold"/>
        <a:cs typeface="Segoe UI Semibold"/>
      </a:majorFont>
      <a:minorFont>
        <a:latin typeface="Segoe UI Semibold"/>
        <a:ea typeface="Segoe UI Semibold"/>
        <a:cs typeface="Segoe UI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11200" b="0" i="0" u="none" strike="noStrike" cap="none" spc="-224" normalizeH="0" baseline="0">
            <a:ln>
              <a:noFill/>
            </a:ln>
            <a:solidFill>
              <a:srgbClr val="FFFFFF"/>
            </a:solidFill>
            <a:effectLst/>
            <a:uFillTx/>
            <a:latin typeface="+mn-lt"/>
            <a:ea typeface="+mn-ea"/>
            <a:cs typeface="+mn-cs"/>
            <a:sym typeface="Segoe UI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ession05-Run interactive queries using Azure Synapse Serverless.potx" id="{94018EBA-2FE8-4B85-934B-9F3E42F28D76}" vid="{78CC84C1-6814-4FF4-A403-E67D3B0CD7F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3983</TotalTime>
  <Words>981</Words>
  <Application>Microsoft Office PowerPoint</Application>
  <PresentationFormat>Widescreen</PresentationFormat>
  <Paragraphs>88</Paragraphs>
  <Slides>6</Slides>
  <Notes>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vt:i4>
      </vt:variant>
    </vt:vector>
  </HeadingPairs>
  <TitlesOfParts>
    <vt:vector size="19" baseType="lpstr">
      <vt:lpstr>Arial</vt:lpstr>
      <vt:lpstr>Calibri</vt:lpstr>
      <vt:lpstr>Catamaran ExtraBold</vt:lpstr>
      <vt:lpstr>Helvetica Neue</vt:lpstr>
      <vt:lpstr>Helvetica Neue Medium</vt:lpstr>
      <vt:lpstr>Lucida Sans</vt:lpstr>
      <vt:lpstr>Montserrat</vt:lpstr>
      <vt:lpstr>Segoe UI</vt:lpstr>
      <vt:lpstr>Segoe UI Light</vt:lpstr>
      <vt:lpstr>Segoe UI Semibold</vt:lpstr>
      <vt:lpstr>Times</vt:lpstr>
      <vt:lpstr>Office Theme</vt:lpstr>
      <vt:lpstr>1.Grey</vt:lpstr>
      <vt:lpstr>Integrate data from Notebooks with Azure Data Factory or Azure Synapse Pipelines</vt:lpstr>
      <vt:lpstr>Agenda</vt:lpstr>
      <vt:lpstr>Integrate data from Notebooks with Azure Data Factory or Azure Synapse Pipelines</vt:lpstr>
      <vt:lpstr>Integrate data from Notebooks with ADF or Synapse Pipelines</vt:lpstr>
      <vt:lpstr>LAB: Integrate data from Notebooks with Azure Data Factory or Azure Synapse Pipelines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Kyle Bunting</cp:lastModifiedBy>
  <cp:revision>25</cp:revision>
  <dcterms:created xsi:type="dcterms:W3CDTF">2021-04-14T17:02:56Z</dcterms:created>
  <dcterms:modified xsi:type="dcterms:W3CDTF">2021-11-28T00:15:45Z</dcterms:modified>
</cp:coreProperties>
</file>