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21"/>
  </p:notesMasterIdLst>
  <p:handoutMasterIdLst>
    <p:handoutMasterId r:id="rId22"/>
  </p:handoutMasterIdLst>
  <p:sldIdLst>
    <p:sldId id="670" r:id="rId5"/>
    <p:sldId id="2579" r:id="rId6"/>
    <p:sldId id="2585" r:id="rId7"/>
    <p:sldId id="1883" r:id="rId8"/>
    <p:sldId id="2586" r:id="rId9"/>
    <p:sldId id="2587" r:id="rId10"/>
    <p:sldId id="2588" r:id="rId11"/>
    <p:sldId id="2589" r:id="rId12"/>
    <p:sldId id="2590" r:id="rId13"/>
    <p:sldId id="2591" r:id="rId14"/>
    <p:sldId id="2592" r:id="rId15"/>
    <p:sldId id="2593" r:id="rId16"/>
    <p:sldId id="2584" r:id="rId17"/>
    <p:sldId id="1880" r:id="rId18"/>
    <p:sldId id="1881" r:id="rId19"/>
    <p:sldId id="1886"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53" autoAdjust="0"/>
    <p:restoredTop sz="58673" autoAdjust="0"/>
  </p:normalViewPr>
  <p:slideViewPr>
    <p:cSldViewPr snapToGrid="0">
      <p:cViewPr varScale="1">
        <p:scale>
          <a:sx n="72" d="100"/>
          <a:sy n="72" d="100"/>
        </p:scale>
        <p:origin x="1661" y="67"/>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bahun" userId="f9980d50-8f48-457e-a9e2-6a97b313c7f2" providerId="ADAL" clId="{8108442C-85E1-4CD6-B3BC-E4C0F804CBB4}"/>
    <pc:docChg chg="modSld">
      <pc:chgData name="Marbahun" userId="f9980d50-8f48-457e-a9e2-6a97b313c7f2" providerId="ADAL" clId="{8108442C-85E1-4CD6-B3BC-E4C0F804CBB4}" dt="2020-07-24T10:53:49.937" v="1" actId="13244"/>
      <pc:docMkLst>
        <pc:docMk/>
      </pc:docMkLst>
      <pc:sldChg chg="addSp delSp modSp">
        <pc:chgData name="Marbahun" userId="f9980d50-8f48-457e-a9e2-6a97b313c7f2" providerId="ADAL" clId="{8108442C-85E1-4CD6-B3BC-E4C0F804CBB4}" dt="2020-07-24T10:39:02.661" v="0"/>
        <pc:sldMkLst>
          <pc:docMk/>
          <pc:sldMk cId="2062531052" sldId="670"/>
        </pc:sldMkLst>
        <pc:spChg chg="mod">
          <ac:chgData name="Marbahun" userId="f9980d50-8f48-457e-a9e2-6a97b313c7f2" providerId="ADAL" clId="{8108442C-85E1-4CD6-B3BC-E4C0F804CBB4}" dt="2020-07-24T10:39:02.661" v="0"/>
          <ac:spMkLst>
            <pc:docMk/>
            <pc:sldMk cId="2062531052" sldId="670"/>
            <ac:spMk id="2" creationId="{00000000-0000-0000-0000-000000000000}"/>
          </ac:spMkLst>
        </pc:spChg>
        <pc:spChg chg="add del mod">
          <ac:chgData name="Marbahun" userId="f9980d50-8f48-457e-a9e2-6a97b313c7f2" providerId="ADAL" clId="{8108442C-85E1-4CD6-B3BC-E4C0F804CBB4}" dt="2020-07-24T10:39:02.661" v="0"/>
          <ac:spMkLst>
            <pc:docMk/>
            <pc:sldMk cId="2062531052" sldId="670"/>
            <ac:spMk id="3" creationId="{C02A4EBD-5E64-498B-9B4F-419FCCE8FE9D}"/>
          </ac:spMkLst>
        </pc:spChg>
      </pc:sldChg>
      <pc:sldChg chg="modSp">
        <pc:chgData name="Marbahun" userId="f9980d50-8f48-457e-a9e2-6a97b313c7f2" providerId="ADAL" clId="{8108442C-85E1-4CD6-B3BC-E4C0F804CBB4}" dt="2020-07-24T10:53:49.937" v="1" actId="13244"/>
        <pc:sldMkLst>
          <pc:docMk/>
          <pc:sldMk cId="779504464" sldId="1877"/>
        </pc:sldMkLst>
        <pc:spChg chg="mod">
          <ac:chgData name="Marbahun" userId="f9980d50-8f48-457e-a9e2-6a97b313c7f2" providerId="ADAL" clId="{8108442C-85E1-4CD6-B3BC-E4C0F804CBB4}" dt="2020-07-24T10:53:49.937" v="1" actId="13244"/>
          <ac:spMkLst>
            <pc:docMk/>
            <pc:sldMk cId="779504464" sldId="1877"/>
            <ac:spMk id="20" creationId="{203E71D2-D81B-48AF-9B97-8C58A37BB55D}"/>
          </ac:spMkLst>
        </pc:spChg>
        <pc:spChg chg="mod">
          <ac:chgData name="Marbahun" userId="f9980d50-8f48-457e-a9e2-6a97b313c7f2" providerId="ADAL" clId="{8108442C-85E1-4CD6-B3BC-E4C0F804CBB4}" dt="2020-07-24T10:53:49.937" v="1" actId="13244"/>
          <ac:spMkLst>
            <pc:docMk/>
            <pc:sldMk cId="779504464" sldId="1877"/>
            <ac:spMk id="36" creationId="{5205CF4C-0203-4895-8F32-5AC6B3DBA787}"/>
          </ac:spMkLst>
        </pc:spChg>
        <pc:spChg chg="mod">
          <ac:chgData name="Marbahun" userId="f9980d50-8f48-457e-a9e2-6a97b313c7f2" providerId="ADAL" clId="{8108442C-85E1-4CD6-B3BC-E4C0F804CBB4}" dt="2020-07-24T10:53:49.937" v="1" actId="13244"/>
          <ac:spMkLst>
            <pc:docMk/>
            <pc:sldMk cId="779504464" sldId="1877"/>
            <ac:spMk id="38" creationId="{E2E99F6F-DC1A-4106-BB8A-43C3ADFE29E0}"/>
          </ac:spMkLst>
        </pc:spChg>
        <pc:spChg chg="mod">
          <ac:chgData name="Marbahun" userId="f9980d50-8f48-457e-a9e2-6a97b313c7f2" providerId="ADAL" clId="{8108442C-85E1-4CD6-B3BC-E4C0F804CBB4}" dt="2020-07-24T10:53:49.937" v="1" actId="13244"/>
          <ac:spMkLst>
            <pc:docMk/>
            <pc:sldMk cId="779504464" sldId="1877"/>
            <ac:spMk id="40" creationId="{77A193A0-47F8-4CF5-A37C-F39FBCEEC63E}"/>
          </ac:spMkLst>
        </pc:spChg>
        <pc:spChg chg="mod">
          <ac:chgData name="Marbahun" userId="f9980d50-8f48-457e-a9e2-6a97b313c7f2" providerId="ADAL" clId="{8108442C-85E1-4CD6-B3BC-E4C0F804CBB4}" dt="2020-07-24T10:53:49.937" v="1" actId="13244"/>
          <ac:spMkLst>
            <pc:docMk/>
            <pc:sldMk cId="779504464" sldId="1877"/>
            <ac:spMk id="42" creationId="{F07E0791-BDFB-4085-86AF-CCEB76660AA1}"/>
          </ac:spMkLst>
        </pc:spChg>
        <pc:cxnChg chg="mod">
          <ac:chgData name="Marbahun" userId="f9980d50-8f48-457e-a9e2-6a97b313c7f2" providerId="ADAL" clId="{8108442C-85E1-4CD6-B3BC-E4C0F804CBB4}" dt="2020-07-24T10:53:49.937" v="1" actId="13244"/>
          <ac:cxnSpMkLst>
            <pc:docMk/>
            <pc:sldMk cId="779504464" sldId="1877"/>
            <ac:cxnSpMk id="19" creationId="{6CA498B8-56B5-43B2-8569-5B6721F320E8}"/>
          </ac:cxnSpMkLst>
        </pc:cxnChg>
        <pc:cxnChg chg="mod">
          <ac:chgData name="Marbahun" userId="f9980d50-8f48-457e-a9e2-6a97b313c7f2" providerId="ADAL" clId="{8108442C-85E1-4CD6-B3BC-E4C0F804CBB4}" dt="2020-07-24T10:53:49.937" v="1" actId="13244"/>
          <ac:cxnSpMkLst>
            <pc:docMk/>
            <pc:sldMk cId="779504464" sldId="1877"/>
            <ac:cxnSpMk id="39" creationId="{010C3EC9-F2E2-47EF-A19F-E54429B53DEF}"/>
          </ac:cxnSpMkLst>
        </pc:cxnChg>
        <pc:cxnChg chg="mod">
          <ac:chgData name="Marbahun" userId="f9980d50-8f48-457e-a9e2-6a97b313c7f2" providerId="ADAL" clId="{8108442C-85E1-4CD6-B3BC-E4C0F804CBB4}" dt="2020-07-24T10:53:49.937" v="1" actId="13244"/>
          <ac:cxnSpMkLst>
            <pc:docMk/>
            <pc:sldMk cId="779504464" sldId="1877"/>
            <ac:cxnSpMk id="41" creationId="{B8AC22B3-DBE0-47A4-8C5A-EF7FB2C88EC7}"/>
          </ac:cxnSpMkLst>
        </pc:cxnChg>
      </pc:sldChg>
    </pc:docChg>
  </pc:docChgLst>
  <pc:docChgLst>
    <pc:chgData name="Chris Testa-O Neill" userId="5bbc7867-2897-41b3-9195-1c81bf62a82b" providerId="ADAL" clId="{033DCEA7-7FBF-451C-82AF-49B48804614D}"/>
    <pc:docChg chg="modSld">
      <pc:chgData name="Chris Testa-O Neill" userId="5bbc7867-2897-41b3-9195-1c81bf62a82b" providerId="ADAL" clId="{033DCEA7-7FBF-451C-82AF-49B48804614D}" dt="2021-04-15T08:57:17.826" v="73" actId="20577"/>
      <pc:docMkLst>
        <pc:docMk/>
      </pc:docMkLst>
      <pc:sldChg chg="modNotesTx">
        <pc:chgData name="Chris Testa-O Neill" userId="5bbc7867-2897-41b3-9195-1c81bf62a82b" providerId="ADAL" clId="{033DCEA7-7FBF-451C-82AF-49B48804614D}" dt="2021-04-13T11:07:01.407" v="25" actId="20577"/>
        <pc:sldMkLst>
          <pc:docMk/>
          <pc:sldMk cId="2062531052" sldId="670"/>
        </pc:sldMkLst>
      </pc:sldChg>
      <pc:sldChg chg="modSp mod modNotesTx">
        <pc:chgData name="Chris Testa-O Neill" userId="5bbc7867-2897-41b3-9195-1c81bf62a82b" providerId="ADAL" clId="{033DCEA7-7FBF-451C-82AF-49B48804614D}" dt="2021-04-15T08:56:56.542" v="72" actId="20577"/>
        <pc:sldMkLst>
          <pc:docMk/>
          <pc:sldMk cId="2865618173" sldId="1880"/>
        </pc:sldMkLst>
        <pc:spChg chg="mod">
          <ac:chgData name="Chris Testa-O Neill" userId="5bbc7867-2897-41b3-9195-1c81bf62a82b" providerId="ADAL" clId="{033DCEA7-7FBF-451C-82AF-49B48804614D}" dt="2021-04-15T08:56:56.542" v="72" actId="20577"/>
          <ac:spMkLst>
            <pc:docMk/>
            <pc:sldMk cId="2865618173" sldId="1880"/>
            <ac:spMk id="21" creationId="{12B46F67-2553-483E-BD93-C40C12DFE031}"/>
          </ac:spMkLst>
        </pc:spChg>
      </pc:sldChg>
      <pc:sldChg chg="modSp mod modNotesTx">
        <pc:chgData name="Chris Testa-O Neill" userId="5bbc7867-2897-41b3-9195-1c81bf62a82b" providerId="ADAL" clId="{033DCEA7-7FBF-451C-82AF-49B48804614D}" dt="2021-04-15T08:57:17.826" v="73" actId="20577"/>
        <pc:sldMkLst>
          <pc:docMk/>
          <pc:sldMk cId="4178447926" sldId="1881"/>
        </pc:sldMkLst>
        <pc:spChg chg="mod">
          <ac:chgData name="Chris Testa-O Neill" userId="5bbc7867-2897-41b3-9195-1c81bf62a82b" providerId="ADAL" clId="{033DCEA7-7FBF-451C-82AF-49B48804614D}" dt="2021-04-15T08:57:17.826" v="73" actId="20577"/>
          <ac:spMkLst>
            <pc:docMk/>
            <pc:sldMk cId="4178447926" sldId="1881"/>
            <ac:spMk id="13" creationId="{386F0959-30BD-45FD-847A-FA0E89EB9017}"/>
          </ac:spMkLst>
        </pc:spChg>
      </pc:sldChg>
      <pc:sldChg chg="modSp mod modNotesTx">
        <pc:chgData name="Chris Testa-O Neill" userId="5bbc7867-2897-41b3-9195-1c81bf62a82b" providerId="ADAL" clId="{033DCEA7-7FBF-451C-82AF-49B48804614D}" dt="2021-04-13T11:07:19.074" v="31" actId="20577"/>
        <pc:sldMkLst>
          <pc:docMk/>
          <pc:sldMk cId="3425235786" sldId="1883"/>
        </pc:sldMkLst>
        <pc:spChg chg="mod">
          <ac:chgData name="Chris Testa-O Neill" userId="5bbc7867-2897-41b3-9195-1c81bf62a82b" providerId="ADAL" clId="{033DCEA7-7FBF-451C-82AF-49B48804614D}" dt="2021-04-13T08:33:31.398" v="0" actId="2"/>
          <ac:spMkLst>
            <pc:docMk/>
            <pc:sldMk cId="3425235786" sldId="1883"/>
            <ac:spMk id="19" creationId="{B8250637-0EDA-42D6-B962-EA875104B0C5}"/>
          </ac:spMkLst>
        </pc:spChg>
      </pc:sldChg>
      <pc:sldChg chg="modNotesTx">
        <pc:chgData name="Chris Testa-O Neill" userId="5bbc7867-2897-41b3-9195-1c81bf62a82b" providerId="ADAL" clId="{033DCEA7-7FBF-451C-82AF-49B48804614D}" dt="2021-04-13T11:07:11.704" v="27" actId="20577"/>
        <pc:sldMkLst>
          <pc:docMk/>
          <pc:sldMk cId="1046273185" sldId="2579"/>
        </pc:sldMkLst>
      </pc:sldChg>
      <pc:sldChg chg="modNotesTx">
        <pc:chgData name="Chris Testa-O Neill" userId="5bbc7867-2897-41b3-9195-1c81bf62a82b" providerId="ADAL" clId="{033DCEA7-7FBF-451C-82AF-49B48804614D}" dt="2021-04-13T11:07:57.414" v="49" actId="20577"/>
        <pc:sldMkLst>
          <pc:docMk/>
          <pc:sldMk cId="910326361" sldId="2584"/>
        </pc:sldMkLst>
      </pc:sldChg>
      <pc:sldChg chg="modNotesTx">
        <pc:chgData name="Chris Testa-O Neill" userId="5bbc7867-2897-41b3-9195-1c81bf62a82b" providerId="ADAL" clId="{033DCEA7-7FBF-451C-82AF-49B48804614D}" dt="2021-04-13T11:07:15.280" v="29" actId="20577"/>
        <pc:sldMkLst>
          <pc:docMk/>
          <pc:sldMk cId="1994997659" sldId="2585"/>
        </pc:sldMkLst>
      </pc:sldChg>
      <pc:sldChg chg="modNotesTx">
        <pc:chgData name="Chris Testa-O Neill" userId="5bbc7867-2897-41b3-9195-1c81bf62a82b" providerId="ADAL" clId="{033DCEA7-7FBF-451C-82AF-49B48804614D}" dt="2021-04-13T11:07:23.426" v="33" actId="20577"/>
        <pc:sldMkLst>
          <pc:docMk/>
          <pc:sldMk cId="2696300002" sldId="2586"/>
        </pc:sldMkLst>
      </pc:sldChg>
      <pc:sldChg chg="modNotesTx">
        <pc:chgData name="Chris Testa-O Neill" userId="5bbc7867-2897-41b3-9195-1c81bf62a82b" providerId="ADAL" clId="{033DCEA7-7FBF-451C-82AF-49B48804614D}" dt="2021-04-13T11:07:27.090" v="35" actId="20577"/>
        <pc:sldMkLst>
          <pc:docMk/>
          <pc:sldMk cId="1489710048" sldId="2587"/>
        </pc:sldMkLst>
      </pc:sldChg>
      <pc:sldChg chg="modNotesTx">
        <pc:chgData name="Chris Testa-O Neill" userId="5bbc7867-2897-41b3-9195-1c81bf62a82b" providerId="ADAL" clId="{033DCEA7-7FBF-451C-82AF-49B48804614D}" dt="2021-04-13T11:07:34.658" v="37" actId="20577"/>
        <pc:sldMkLst>
          <pc:docMk/>
          <pc:sldMk cId="2425246671" sldId="2588"/>
        </pc:sldMkLst>
      </pc:sldChg>
      <pc:sldChg chg="modNotesTx">
        <pc:chgData name="Chris Testa-O Neill" userId="5bbc7867-2897-41b3-9195-1c81bf62a82b" providerId="ADAL" clId="{033DCEA7-7FBF-451C-82AF-49B48804614D}" dt="2021-04-13T11:07:39.211" v="39" actId="20577"/>
        <pc:sldMkLst>
          <pc:docMk/>
          <pc:sldMk cId="3513925295" sldId="2589"/>
        </pc:sldMkLst>
      </pc:sldChg>
      <pc:sldChg chg="modSp mod modNotesTx">
        <pc:chgData name="Chris Testa-O Neill" userId="5bbc7867-2897-41b3-9195-1c81bf62a82b" providerId="ADAL" clId="{033DCEA7-7FBF-451C-82AF-49B48804614D}" dt="2021-04-15T08:53:55.343" v="69" actId="1036"/>
        <pc:sldMkLst>
          <pc:docMk/>
          <pc:sldMk cId="3130584738" sldId="2590"/>
        </pc:sldMkLst>
        <pc:spChg chg="mod">
          <ac:chgData name="Chris Testa-O Neill" userId="5bbc7867-2897-41b3-9195-1c81bf62a82b" providerId="ADAL" clId="{033DCEA7-7FBF-451C-82AF-49B48804614D}" dt="2021-04-15T08:53:55.343" v="69" actId="1036"/>
          <ac:spMkLst>
            <pc:docMk/>
            <pc:sldMk cId="3130584738" sldId="2590"/>
            <ac:spMk id="4" creationId="{82AE76E5-6CA9-49EE-885A-6E8EDF254239}"/>
          </ac:spMkLst>
        </pc:spChg>
      </pc:sldChg>
      <pc:sldChg chg="modNotesTx">
        <pc:chgData name="Chris Testa-O Neill" userId="5bbc7867-2897-41b3-9195-1c81bf62a82b" providerId="ADAL" clId="{033DCEA7-7FBF-451C-82AF-49B48804614D}" dt="2021-04-13T11:07:45.733" v="43" actId="20577"/>
        <pc:sldMkLst>
          <pc:docMk/>
          <pc:sldMk cId="1201155815" sldId="2591"/>
        </pc:sldMkLst>
      </pc:sldChg>
      <pc:sldChg chg="modNotesTx">
        <pc:chgData name="Chris Testa-O Neill" userId="5bbc7867-2897-41b3-9195-1c81bf62a82b" providerId="ADAL" clId="{033DCEA7-7FBF-451C-82AF-49B48804614D}" dt="2021-04-13T11:07:49.022" v="45" actId="20577"/>
        <pc:sldMkLst>
          <pc:docMk/>
          <pc:sldMk cId="3192724164" sldId="2592"/>
        </pc:sldMkLst>
      </pc:sldChg>
      <pc:sldChg chg="modSp mod modNotesTx">
        <pc:chgData name="Chris Testa-O Neill" userId="5bbc7867-2897-41b3-9195-1c81bf62a82b" providerId="ADAL" clId="{033DCEA7-7FBF-451C-82AF-49B48804614D}" dt="2021-04-15T08:54:49.803" v="71" actId="20577"/>
        <pc:sldMkLst>
          <pc:docMk/>
          <pc:sldMk cId="3609669973" sldId="2593"/>
        </pc:sldMkLst>
        <pc:spChg chg="mod">
          <ac:chgData name="Chris Testa-O Neill" userId="5bbc7867-2897-41b3-9195-1c81bf62a82b" providerId="ADAL" clId="{033DCEA7-7FBF-451C-82AF-49B48804614D}" dt="2021-04-15T08:54:49.803" v="71" actId="20577"/>
          <ac:spMkLst>
            <pc:docMk/>
            <pc:sldMk cId="3609669973" sldId="2593"/>
            <ac:spMk id="17" creationId="{00000000-0000-0000-0000-000000000000}"/>
          </ac:spMkLst>
        </pc:spChg>
      </pc:sldChg>
    </pc:docChg>
  </pc:docChgLst>
  <pc:docChgLst>
    <pc:chgData name="Chris Testa-O Neill" userId="5bbc7867-2897-41b3-9195-1c81bf62a82b" providerId="ADAL" clId="{444B60B7-E373-4AA8-B5D7-6AC92996414B}"/>
    <pc:docChg chg="modSld">
      <pc:chgData name="Chris Testa-O Neill" userId="5bbc7867-2897-41b3-9195-1c81bf62a82b" providerId="ADAL" clId="{444B60B7-E373-4AA8-B5D7-6AC92996414B}" dt="2021-04-20T19:47:04.492" v="1" actId="20577"/>
      <pc:docMkLst>
        <pc:docMk/>
      </pc:docMkLst>
      <pc:sldChg chg="modSp mod">
        <pc:chgData name="Chris Testa-O Neill" userId="5bbc7867-2897-41b3-9195-1c81bf62a82b" providerId="ADAL" clId="{444B60B7-E373-4AA8-B5D7-6AC92996414B}" dt="2021-04-20T19:47:04.492" v="1" actId="20577"/>
        <pc:sldMkLst>
          <pc:docMk/>
          <pc:sldMk cId="1046273185" sldId="2579"/>
        </pc:sldMkLst>
        <pc:spChg chg="mod">
          <ac:chgData name="Chris Testa-O Neill" userId="5bbc7867-2897-41b3-9195-1c81bf62a82b" providerId="ADAL" clId="{444B60B7-E373-4AA8-B5D7-6AC92996414B}" dt="2021-04-20T19:47:04.492" v="1" actId="20577"/>
          <ac:spMkLst>
            <pc:docMk/>
            <pc:sldMk cId="1046273185" sldId="2579"/>
            <ac:spMk id="4" creationId="{00000000-0000-0000-0000-000000000000}"/>
          </ac:spMkLst>
        </pc:spChg>
      </pc:sldChg>
    </pc:docChg>
  </pc:docChgLst>
  <pc:docChgLst>
    <pc:chgData name="Chris Testa-O Neill" userId="S::chtestao@microsoft.com::5bbc7867-2897-41b3-9195-1c81bf62a82b" providerId="AD" clId="Web-{B3B7FC62-A080-4633-8691-BCB817FDE3D5}"/>
    <pc:docChg chg="modSld">
      <pc:chgData name="Chris Testa-O Neill" userId="S::chtestao@microsoft.com::5bbc7867-2897-41b3-9195-1c81bf62a82b" providerId="AD" clId="Web-{B3B7FC62-A080-4633-8691-BCB817FDE3D5}" dt="2021-04-13T15:19:52.869" v="67" actId="14100"/>
      <pc:docMkLst>
        <pc:docMk/>
      </pc:docMkLst>
      <pc:sldChg chg="modSp">
        <pc:chgData name="Chris Testa-O Neill" userId="S::chtestao@microsoft.com::5bbc7867-2897-41b3-9195-1c81bf62a82b" providerId="AD" clId="Web-{B3B7FC62-A080-4633-8691-BCB817FDE3D5}" dt="2021-04-13T15:19:52.869" v="67" actId="14100"/>
        <pc:sldMkLst>
          <pc:docMk/>
          <pc:sldMk cId="2865618173" sldId="1880"/>
        </pc:sldMkLst>
        <pc:spChg chg="mod">
          <ac:chgData name="Chris Testa-O Neill" userId="S::chtestao@microsoft.com::5bbc7867-2897-41b3-9195-1c81bf62a82b" providerId="AD" clId="Web-{B3B7FC62-A080-4633-8691-BCB817FDE3D5}" dt="2021-04-13T15:19:52.869" v="67" actId="14100"/>
          <ac:spMkLst>
            <pc:docMk/>
            <pc:sldMk cId="2865618173" sldId="1880"/>
            <ac:spMk id="20" creationId="{70D8750C-277C-4BAB-B376-027E78AD2865}"/>
          </ac:spMkLst>
        </pc:spChg>
        <pc:spChg chg="mod">
          <ac:chgData name="Chris Testa-O Neill" userId="S::chtestao@microsoft.com::5bbc7867-2897-41b3-9195-1c81bf62a82b" providerId="AD" clId="Web-{B3B7FC62-A080-4633-8691-BCB817FDE3D5}" dt="2021-04-13T15:19:21.431" v="14" actId="14100"/>
          <ac:spMkLst>
            <pc:docMk/>
            <pc:sldMk cId="2865618173" sldId="1880"/>
            <ac:spMk id="21" creationId="{12B46F67-2553-483E-BD93-C40C12DFE031}"/>
          </ac:spMkLst>
        </pc:spChg>
      </pc:sldChg>
    </pc:docChg>
  </pc:docChgLst>
  <pc:docChgLst>
    <pc:chgData name="Chris Testa-O Neill" userId="5bbc7867-2897-41b3-9195-1c81bf62a82b" providerId="ADAL" clId="{4330C244-81A2-4161-96FD-1D9CB9060F3A}"/>
    <pc:docChg chg="undo custSel addSld delSld modSld">
      <pc:chgData name="Chris Testa-O Neill" userId="5bbc7867-2897-41b3-9195-1c81bf62a82b" providerId="ADAL" clId="{4330C244-81A2-4161-96FD-1D9CB9060F3A}" dt="2021-03-26T16:53:23.743" v="1339" actId="20577"/>
      <pc:docMkLst>
        <pc:docMk/>
      </pc:docMkLst>
      <pc:sldChg chg="modSp mod">
        <pc:chgData name="Chris Testa-O Neill" userId="5bbc7867-2897-41b3-9195-1c81bf62a82b" providerId="ADAL" clId="{4330C244-81A2-4161-96FD-1D9CB9060F3A}" dt="2021-03-26T16:51:08.841" v="1323"/>
        <pc:sldMkLst>
          <pc:docMk/>
          <pc:sldMk cId="2062531052" sldId="670"/>
        </pc:sldMkLst>
        <pc:graphicFrameChg chg="mod modGraphic">
          <ac:chgData name="Chris Testa-O Neill" userId="5bbc7867-2897-41b3-9195-1c81bf62a82b" providerId="ADAL" clId="{4330C244-81A2-4161-96FD-1D9CB9060F3A}" dt="2021-03-26T16:51:08.841" v="1323"/>
          <ac:graphicFrameMkLst>
            <pc:docMk/>
            <pc:sldMk cId="2062531052" sldId="670"/>
            <ac:graphicFrameMk id="8" creationId="{00000000-0000-0000-0000-000000000000}"/>
          </ac:graphicFrameMkLst>
        </pc:graphicFrameChg>
      </pc:sldChg>
      <pc:sldChg chg="del">
        <pc:chgData name="Chris Testa-O Neill" userId="5bbc7867-2897-41b3-9195-1c81bf62a82b" providerId="ADAL" clId="{4330C244-81A2-4161-96FD-1D9CB9060F3A}" dt="2021-03-17T15:48:09.552" v="661" actId="47"/>
        <pc:sldMkLst>
          <pc:docMk/>
          <pc:sldMk cId="3333858527" sldId="1876"/>
        </pc:sldMkLst>
      </pc:sldChg>
      <pc:sldChg chg="del">
        <pc:chgData name="Chris Testa-O Neill" userId="5bbc7867-2897-41b3-9195-1c81bf62a82b" providerId="ADAL" clId="{4330C244-81A2-4161-96FD-1D9CB9060F3A}" dt="2021-03-17T15:48:12.265" v="662" actId="47"/>
        <pc:sldMkLst>
          <pc:docMk/>
          <pc:sldMk cId="779504464" sldId="1877"/>
        </pc:sldMkLst>
      </pc:sldChg>
      <pc:sldChg chg="modSp mod modNotesTx">
        <pc:chgData name="Chris Testa-O Neill" userId="5bbc7867-2897-41b3-9195-1c81bf62a82b" providerId="ADAL" clId="{4330C244-81A2-4161-96FD-1D9CB9060F3A}" dt="2021-03-26T16:49:37.427" v="1230" actId="20577"/>
        <pc:sldMkLst>
          <pc:docMk/>
          <pc:sldMk cId="4178447926" sldId="1881"/>
        </pc:sldMkLst>
        <pc:spChg chg="mod">
          <ac:chgData name="Chris Testa-O Neill" userId="5bbc7867-2897-41b3-9195-1c81bf62a82b" providerId="ADAL" clId="{4330C244-81A2-4161-96FD-1D9CB9060F3A}" dt="2021-03-26T16:48:56.323" v="1209" actId="20577"/>
          <ac:spMkLst>
            <pc:docMk/>
            <pc:sldMk cId="4178447926" sldId="1881"/>
            <ac:spMk id="13" creationId="{386F0959-30BD-45FD-847A-FA0E89EB9017}"/>
          </ac:spMkLst>
        </pc:spChg>
      </pc:sldChg>
      <pc:sldChg chg="modSp mod modNotesTx">
        <pc:chgData name="Chris Testa-O Neill" userId="5bbc7867-2897-41b3-9195-1c81bf62a82b" providerId="ADAL" clId="{4330C244-81A2-4161-96FD-1D9CB9060F3A}" dt="2021-03-26T16:52:14.994" v="1325" actId="20577"/>
        <pc:sldMkLst>
          <pc:docMk/>
          <pc:sldMk cId="3425235786" sldId="1883"/>
        </pc:sldMkLst>
        <pc:spChg chg="mod">
          <ac:chgData name="Chris Testa-O Neill" userId="5bbc7867-2897-41b3-9195-1c81bf62a82b" providerId="ADAL" clId="{4330C244-81A2-4161-96FD-1D9CB9060F3A}" dt="2021-03-26T16:46:26.011" v="1201" actId="14100"/>
          <ac:spMkLst>
            <pc:docMk/>
            <pc:sldMk cId="3425235786" sldId="1883"/>
            <ac:spMk id="16" creationId="{B2846924-EA91-45E5-A26C-8C5AF3A09820}"/>
          </ac:spMkLst>
        </pc:spChg>
        <pc:spChg chg="mod">
          <ac:chgData name="Chris Testa-O Neill" userId="5bbc7867-2897-41b3-9195-1c81bf62a82b" providerId="ADAL" clId="{4330C244-81A2-4161-96FD-1D9CB9060F3A}" dt="2021-03-26T16:46:31.186" v="1202" actId="33524"/>
          <ac:spMkLst>
            <pc:docMk/>
            <pc:sldMk cId="3425235786" sldId="1883"/>
            <ac:spMk id="19" creationId="{B8250637-0EDA-42D6-B962-EA875104B0C5}"/>
          </ac:spMkLst>
        </pc:spChg>
      </pc:sldChg>
      <pc:sldChg chg="modSp mod">
        <pc:chgData name="Chris Testa-O Neill" userId="5bbc7867-2897-41b3-9195-1c81bf62a82b" providerId="ADAL" clId="{4330C244-81A2-4161-96FD-1D9CB9060F3A}" dt="2021-03-17T14:23:23.600" v="26" actId="20577"/>
        <pc:sldMkLst>
          <pc:docMk/>
          <pc:sldMk cId="1046273185" sldId="2579"/>
        </pc:sldMkLst>
        <pc:spChg chg="mod">
          <ac:chgData name="Chris Testa-O Neill" userId="5bbc7867-2897-41b3-9195-1c81bf62a82b" providerId="ADAL" clId="{4330C244-81A2-4161-96FD-1D9CB9060F3A}" dt="2021-03-17T14:23:23.600" v="26" actId="20577"/>
          <ac:spMkLst>
            <pc:docMk/>
            <pc:sldMk cId="1046273185" sldId="2579"/>
            <ac:spMk id="4" creationId="{00000000-0000-0000-0000-000000000000}"/>
          </ac:spMkLst>
        </pc:spChg>
      </pc:sldChg>
      <pc:sldChg chg="addSp modSp del mod">
        <pc:chgData name="Chris Testa-O Neill" userId="5bbc7867-2897-41b3-9195-1c81bf62a82b" providerId="ADAL" clId="{4330C244-81A2-4161-96FD-1D9CB9060F3A}" dt="2021-03-17T15:48:07.557" v="660" actId="47"/>
        <pc:sldMkLst>
          <pc:docMk/>
          <pc:sldMk cId="181472782" sldId="2582"/>
        </pc:sldMkLst>
        <pc:spChg chg="add mod">
          <ac:chgData name="Chris Testa-O Neill" userId="5bbc7867-2897-41b3-9195-1c81bf62a82b" providerId="ADAL" clId="{4330C244-81A2-4161-96FD-1D9CB9060F3A}" dt="2021-03-17T14:26:33.815" v="222" actId="20577"/>
          <ac:spMkLst>
            <pc:docMk/>
            <pc:sldMk cId="181472782" sldId="2582"/>
            <ac:spMk id="3" creationId="{6E4F2769-559A-4195-ACCA-C7DAC751CBF3}"/>
          </ac:spMkLst>
        </pc:spChg>
        <pc:spChg chg="mod">
          <ac:chgData name="Chris Testa-O Neill" userId="5bbc7867-2897-41b3-9195-1c81bf62a82b" providerId="ADAL" clId="{4330C244-81A2-4161-96FD-1D9CB9060F3A}" dt="2021-03-17T14:25:38.670" v="204"/>
          <ac:spMkLst>
            <pc:docMk/>
            <pc:sldMk cId="181472782" sldId="2582"/>
            <ac:spMk id="13" creationId="{1D0EA5E0-7694-45F7-8982-4177C2574DA4}"/>
          </ac:spMkLst>
        </pc:spChg>
        <pc:spChg chg="mod">
          <ac:chgData name="Chris Testa-O Neill" userId="5bbc7867-2897-41b3-9195-1c81bf62a82b" providerId="ADAL" clId="{4330C244-81A2-4161-96FD-1D9CB9060F3A}" dt="2021-03-17T14:26:57.452" v="223"/>
          <ac:spMkLst>
            <pc:docMk/>
            <pc:sldMk cId="181472782" sldId="2582"/>
            <ac:spMk id="14" creationId="{C9F33780-2CAB-465F-9AEA-6EF8D9AE9A9A}"/>
          </ac:spMkLst>
        </pc:spChg>
        <pc:spChg chg="mod">
          <ac:chgData name="Chris Testa-O Neill" userId="5bbc7867-2897-41b3-9195-1c81bf62a82b" providerId="ADAL" clId="{4330C244-81A2-4161-96FD-1D9CB9060F3A}" dt="2021-03-17T14:25:47.754" v="205"/>
          <ac:spMkLst>
            <pc:docMk/>
            <pc:sldMk cId="181472782" sldId="2582"/>
            <ac:spMk id="29" creationId="{9FB0F734-0DAE-4E56-98B2-947BB8F3D6D4}"/>
          </ac:spMkLst>
        </pc:spChg>
        <pc:spChg chg="mod">
          <ac:chgData name="Chris Testa-O Neill" userId="5bbc7867-2897-41b3-9195-1c81bf62a82b" providerId="ADAL" clId="{4330C244-81A2-4161-96FD-1D9CB9060F3A}" dt="2021-03-17T14:25:57.275" v="206"/>
          <ac:spMkLst>
            <pc:docMk/>
            <pc:sldMk cId="181472782" sldId="2582"/>
            <ac:spMk id="31" creationId="{177669EC-2121-4AC9-8B27-EEA20E78B1BE}"/>
          </ac:spMkLst>
        </pc:spChg>
        <pc:spChg chg="mod">
          <ac:chgData name="Chris Testa-O Neill" userId="5bbc7867-2897-41b3-9195-1c81bf62a82b" providerId="ADAL" clId="{4330C244-81A2-4161-96FD-1D9CB9060F3A}" dt="2021-03-17T14:26:04.529" v="207"/>
          <ac:spMkLst>
            <pc:docMk/>
            <pc:sldMk cId="181472782" sldId="2582"/>
            <ac:spMk id="33" creationId="{22E33FEC-40C9-4050-8E6C-227F8B2A40CD}"/>
          </ac:spMkLst>
        </pc:spChg>
        <pc:spChg chg="mod">
          <ac:chgData name="Chris Testa-O Neill" userId="5bbc7867-2897-41b3-9195-1c81bf62a82b" providerId="ADAL" clId="{4330C244-81A2-4161-96FD-1D9CB9060F3A}" dt="2021-03-17T14:26:12.009" v="208"/>
          <ac:spMkLst>
            <pc:docMk/>
            <pc:sldMk cId="181472782" sldId="2582"/>
            <ac:spMk id="35" creationId="{B835529C-EA2B-4337-89A4-44962536D794}"/>
          </ac:spMkLst>
        </pc:spChg>
        <pc:cxnChg chg="add mod">
          <ac:chgData name="Chris Testa-O Neill" userId="5bbc7867-2897-41b3-9195-1c81bf62a82b" providerId="ADAL" clId="{4330C244-81A2-4161-96FD-1D9CB9060F3A}" dt="2021-03-17T14:25:20.733" v="203" actId="1037"/>
          <ac:cxnSpMkLst>
            <pc:docMk/>
            <pc:sldMk cId="181472782" sldId="2582"/>
            <ac:cxnSpMk id="2" creationId="{CA82BD82-957D-44AC-B37E-F755456EAC46}"/>
          </ac:cxnSpMkLst>
        </pc:cxnChg>
      </pc:sldChg>
      <pc:sldChg chg="del">
        <pc:chgData name="Chris Testa-O Neill" userId="5bbc7867-2897-41b3-9195-1c81bf62a82b" providerId="ADAL" clId="{4330C244-81A2-4161-96FD-1D9CB9060F3A}" dt="2021-03-17T15:48:13.932" v="663" actId="47"/>
        <pc:sldMkLst>
          <pc:docMk/>
          <pc:sldMk cId="2260737336" sldId="2583"/>
        </pc:sldMkLst>
      </pc:sldChg>
      <pc:sldChg chg="delSp modSp add del mod modNotesTx">
        <pc:chgData name="Chris Testa-O Neill" userId="5bbc7867-2897-41b3-9195-1c81bf62a82b" providerId="ADAL" clId="{4330C244-81A2-4161-96FD-1D9CB9060F3A}" dt="2021-03-26T16:53:23.743" v="1339" actId="20577"/>
        <pc:sldMkLst>
          <pc:docMk/>
          <pc:sldMk cId="910326361" sldId="2584"/>
        </pc:sldMkLst>
        <pc:spChg chg="mod">
          <ac:chgData name="Chris Testa-O Neill" userId="5bbc7867-2897-41b3-9195-1c81bf62a82b" providerId="ADAL" clId="{4330C244-81A2-4161-96FD-1D9CB9060F3A}" dt="2021-03-17T16:32:44.260" v="1171"/>
          <ac:spMkLst>
            <pc:docMk/>
            <pc:sldMk cId="910326361" sldId="2584"/>
            <ac:spMk id="8" creationId="{1012AE7B-0D89-4BA6-990E-06A79D66C99D}"/>
          </ac:spMkLst>
        </pc:spChg>
        <pc:spChg chg="mod">
          <ac:chgData name="Chris Testa-O Neill" userId="5bbc7867-2897-41b3-9195-1c81bf62a82b" providerId="ADAL" clId="{4330C244-81A2-4161-96FD-1D9CB9060F3A}" dt="2021-03-17T16:32:55.202" v="1172"/>
          <ac:spMkLst>
            <pc:docMk/>
            <pc:sldMk cId="910326361" sldId="2584"/>
            <ac:spMk id="9" creationId="{A5C893F7-8C13-421A-B280-86281CCD774F}"/>
          </ac:spMkLst>
        </pc:spChg>
        <pc:spChg chg="del">
          <ac:chgData name="Chris Testa-O Neill" userId="5bbc7867-2897-41b3-9195-1c81bf62a82b" providerId="ADAL" clId="{4330C244-81A2-4161-96FD-1D9CB9060F3A}" dt="2021-03-17T16:32:59.029" v="1173" actId="478"/>
          <ac:spMkLst>
            <pc:docMk/>
            <pc:sldMk cId="910326361" sldId="2584"/>
            <ac:spMk id="14" creationId="{CAC55940-845C-421A-A07A-5447E4C86CD3}"/>
          </ac:spMkLst>
        </pc:spChg>
        <pc:spChg chg="del">
          <ac:chgData name="Chris Testa-O Neill" userId="5bbc7867-2897-41b3-9195-1c81bf62a82b" providerId="ADAL" clId="{4330C244-81A2-4161-96FD-1D9CB9060F3A}" dt="2021-03-17T16:33:05.771" v="1175" actId="478"/>
          <ac:spMkLst>
            <pc:docMk/>
            <pc:sldMk cId="910326361" sldId="2584"/>
            <ac:spMk id="16" creationId="{ACB11451-0C37-4990-B519-1B81E6B62CD6}"/>
          </ac:spMkLst>
        </pc:spChg>
        <pc:spChg chg="mod">
          <ac:chgData name="Chris Testa-O Neill" userId="5bbc7867-2897-41b3-9195-1c81bf62a82b" providerId="ADAL" clId="{4330C244-81A2-4161-96FD-1D9CB9060F3A}" dt="2021-03-17T17:19:31.480" v="1187" actId="20577"/>
          <ac:spMkLst>
            <pc:docMk/>
            <pc:sldMk cId="910326361" sldId="2584"/>
            <ac:spMk id="17" creationId="{00000000-0000-0000-0000-000000000000}"/>
          </ac:spMkLst>
        </pc:spChg>
        <pc:spChg chg="del">
          <ac:chgData name="Chris Testa-O Neill" userId="5bbc7867-2897-41b3-9195-1c81bf62a82b" providerId="ADAL" clId="{4330C244-81A2-4161-96FD-1D9CB9060F3A}" dt="2021-03-17T16:33:08.069" v="1176" actId="478"/>
          <ac:spMkLst>
            <pc:docMk/>
            <pc:sldMk cId="910326361" sldId="2584"/>
            <ac:spMk id="20" creationId="{C0B98D35-5741-4A01-8CC0-CD64764CE8B4}"/>
          </ac:spMkLst>
        </pc:spChg>
        <pc:cxnChg chg="del">
          <ac:chgData name="Chris Testa-O Neill" userId="5bbc7867-2897-41b3-9195-1c81bf62a82b" providerId="ADAL" clId="{4330C244-81A2-4161-96FD-1D9CB9060F3A}" dt="2021-03-17T16:33:13.188" v="1178" actId="478"/>
          <ac:cxnSpMkLst>
            <pc:docMk/>
            <pc:sldMk cId="910326361" sldId="2584"/>
            <ac:cxnSpMk id="10" creationId="{378C2A03-FC2C-474F-B91E-6E4FA3AB27B4}"/>
          </ac:cxnSpMkLst>
        </pc:cxnChg>
        <pc:cxnChg chg="del">
          <ac:chgData name="Chris Testa-O Neill" userId="5bbc7867-2897-41b3-9195-1c81bf62a82b" providerId="ADAL" clId="{4330C244-81A2-4161-96FD-1D9CB9060F3A}" dt="2021-03-17T16:33:02.531" v="1174" actId="478"/>
          <ac:cxnSpMkLst>
            <pc:docMk/>
            <pc:sldMk cId="910326361" sldId="2584"/>
            <ac:cxnSpMk id="15" creationId="{D13F7306-949B-4390-A6A1-4ABDED4A9794}"/>
          </ac:cxnSpMkLst>
        </pc:cxnChg>
        <pc:cxnChg chg="del">
          <ac:chgData name="Chris Testa-O Neill" userId="5bbc7867-2897-41b3-9195-1c81bf62a82b" providerId="ADAL" clId="{4330C244-81A2-4161-96FD-1D9CB9060F3A}" dt="2021-03-17T16:33:09.477" v="1177" actId="478"/>
          <ac:cxnSpMkLst>
            <pc:docMk/>
            <pc:sldMk cId="910326361" sldId="2584"/>
            <ac:cxnSpMk id="18" creationId="{43A0FAEE-628D-4F6E-BDED-3949BF6EA605}"/>
          </ac:cxnSpMkLst>
        </pc:cxnChg>
      </pc:sldChg>
      <pc:sldChg chg="addSp delSp modSp del mod">
        <pc:chgData name="Chris Testa-O Neill" userId="5bbc7867-2897-41b3-9195-1c81bf62a82b" providerId="ADAL" clId="{4330C244-81A2-4161-96FD-1D9CB9060F3A}" dt="2021-03-17T14:24:51.384" v="35" actId="2696"/>
        <pc:sldMkLst>
          <pc:docMk/>
          <pc:sldMk cId="1044578372" sldId="2586"/>
        </pc:sldMkLst>
        <pc:spChg chg="add mod">
          <ac:chgData name="Chris Testa-O Neill" userId="5bbc7867-2897-41b3-9195-1c81bf62a82b" providerId="ADAL" clId="{4330C244-81A2-4161-96FD-1D9CB9060F3A}" dt="2021-03-17T14:24:47.577" v="34" actId="1076"/>
          <ac:spMkLst>
            <pc:docMk/>
            <pc:sldMk cId="1044578372" sldId="2586"/>
            <ac:spMk id="3" creationId="{DDE45B62-BA21-4E63-B398-F67A11A6F395}"/>
          </ac:spMkLst>
        </pc:spChg>
        <pc:spChg chg="add mod">
          <ac:chgData name="Chris Testa-O Neill" userId="5bbc7867-2897-41b3-9195-1c81bf62a82b" providerId="ADAL" clId="{4330C244-81A2-4161-96FD-1D9CB9060F3A}" dt="2021-03-17T14:24:47.577" v="34" actId="1076"/>
          <ac:spMkLst>
            <pc:docMk/>
            <pc:sldMk cId="1044578372" sldId="2586"/>
            <ac:spMk id="4" creationId="{86C5C529-C66B-4673-A4B5-370826EC7F00}"/>
          </ac:spMkLst>
        </pc:spChg>
        <pc:spChg chg="add mod">
          <ac:chgData name="Chris Testa-O Neill" userId="5bbc7867-2897-41b3-9195-1c81bf62a82b" providerId="ADAL" clId="{4330C244-81A2-4161-96FD-1D9CB9060F3A}" dt="2021-03-17T14:24:47.577" v="34" actId="1076"/>
          <ac:spMkLst>
            <pc:docMk/>
            <pc:sldMk cId="1044578372" sldId="2586"/>
            <ac:spMk id="6" creationId="{74A44293-2663-4951-BAE9-BF357BD9F25C}"/>
          </ac:spMkLst>
        </pc:spChg>
        <pc:spChg chg="add mod">
          <ac:chgData name="Chris Testa-O Neill" userId="5bbc7867-2897-41b3-9195-1c81bf62a82b" providerId="ADAL" clId="{4330C244-81A2-4161-96FD-1D9CB9060F3A}" dt="2021-03-17T14:24:47.577" v="34" actId="1076"/>
          <ac:spMkLst>
            <pc:docMk/>
            <pc:sldMk cId="1044578372" sldId="2586"/>
            <ac:spMk id="8" creationId="{C6718F5D-7D83-4AEF-B703-31230E9DE9C7}"/>
          </ac:spMkLst>
        </pc:spChg>
        <pc:spChg chg="add mod">
          <ac:chgData name="Chris Testa-O Neill" userId="5bbc7867-2897-41b3-9195-1c81bf62a82b" providerId="ADAL" clId="{4330C244-81A2-4161-96FD-1D9CB9060F3A}" dt="2021-03-17T14:24:47.577" v="34" actId="1076"/>
          <ac:spMkLst>
            <pc:docMk/>
            <pc:sldMk cId="1044578372" sldId="2586"/>
            <ac:spMk id="10" creationId="{9E9E3E0E-A0C2-4B3A-A5E8-0F79957C8F87}"/>
          </ac:spMkLst>
        </pc:spChg>
        <pc:spChg chg="add mod">
          <ac:chgData name="Chris Testa-O Neill" userId="5bbc7867-2897-41b3-9195-1c81bf62a82b" providerId="ADAL" clId="{4330C244-81A2-4161-96FD-1D9CB9060F3A}" dt="2021-03-17T14:24:47.577" v="34" actId="1076"/>
          <ac:spMkLst>
            <pc:docMk/>
            <pc:sldMk cId="1044578372" sldId="2586"/>
            <ac:spMk id="12" creationId="{0AE21304-795B-42FC-AE6F-FA75A672ABCE}"/>
          </ac:spMkLst>
        </pc:spChg>
        <pc:spChg chg="del">
          <ac:chgData name="Chris Testa-O Neill" userId="5bbc7867-2897-41b3-9195-1c81bf62a82b" providerId="ADAL" clId="{4330C244-81A2-4161-96FD-1D9CB9060F3A}" dt="2021-03-17T14:24:32.881" v="31" actId="21"/>
          <ac:spMkLst>
            <pc:docMk/>
            <pc:sldMk cId="1044578372" sldId="2586"/>
            <ac:spMk id="37" creationId="{A08DBACD-1DA1-4862-98B0-C800B7BA45C0}"/>
          </ac:spMkLst>
        </pc:spChg>
        <pc:spChg chg="mod">
          <ac:chgData name="Chris Testa-O Neill" userId="5bbc7867-2897-41b3-9195-1c81bf62a82b" providerId="ADAL" clId="{4330C244-81A2-4161-96FD-1D9CB9060F3A}" dt="2021-03-17T14:24:39.635" v="32" actId="1076"/>
          <ac:spMkLst>
            <pc:docMk/>
            <pc:sldMk cId="1044578372" sldId="2586"/>
            <ac:spMk id="38" creationId="{0021E914-FB5D-4902-8ABF-98657B9BA8F7}"/>
          </ac:spMkLst>
        </pc:spChg>
        <pc:spChg chg="mod">
          <ac:chgData name="Chris Testa-O Neill" userId="5bbc7867-2897-41b3-9195-1c81bf62a82b" providerId="ADAL" clId="{4330C244-81A2-4161-96FD-1D9CB9060F3A}" dt="2021-03-17T14:24:39.635" v="32" actId="1076"/>
          <ac:spMkLst>
            <pc:docMk/>
            <pc:sldMk cId="1044578372" sldId="2586"/>
            <ac:spMk id="39" creationId="{8DFF657E-417A-42F1-90A8-A566CCE938D1}"/>
          </ac:spMkLst>
        </pc:spChg>
        <pc:spChg chg="mod">
          <ac:chgData name="Chris Testa-O Neill" userId="5bbc7867-2897-41b3-9195-1c81bf62a82b" providerId="ADAL" clId="{4330C244-81A2-4161-96FD-1D9CB9060F3A}" dt="2021-03-17T14:24:39.635" v="32" actId="1076"/>
          <ac:spMkLst>
            <pc:docMk/>
            <pc:sldMk cId="1044578372" sldId="2586"/>
            <ac:spMk id="42" creationId="{27DB2C6A-299C-47C3-A3A2-3E38B06DBC35}"/>
          </ac:spMkLst>
        </pc:spChg>
        <pc:spChg chg="mod">
          <ac:chgData name="Chris Testa-O Neill" userId="5bbc7867-2897-41b3-9195-1c81bf62a82b" providerId="ADAL" clId="{4330C244-81A2-4161-96FD-1D9CB9060F3A}" dt="2021-03-17T14:24:39.635" v="32" actId="1076"/>
          <ac:spMkLst>
            <pc:docMk/>
            <pc:sldMk cId="1044578372" sldId="2586"/>
            <ac:spMk id="44" creationId="{87820B94-726E-4000-BD82-3E9E75C206A8}"/>
          </ac:spMkLst>
        </pc:spChg>
        <pc:spChg chg="mod">
          <ac:chgData name="Chris Testa-O Neill" userId="5bbc7867-2897-41b3-9195-1c81bf62a82b" providerId="ADAL" clId="{4330C244-81A2-4161-96FD-1D9CB9060F3A}" dt="2021-03-17T14:24:39.635" v="32" actId="1076"/>
          <ac:spMkLst>
            <pc:docMk/>
            <pc:sldMk cId="1044578372" sldId="2586"/>
            <ac:spMk id="46" creationId="{AB40B95E-76C1-42B8-A3E8-2A36F7CB09FB}"/>
          </ac:spMkLst>
        </pc:spChg>
        <pc:spChg chg="del mod">
          <ac:chgData name="Chris Testa-O Neill" userId="5bbc7867-2897-41b3-9195-1c81bf62a82b" providerId="ADAL" clId="{4330C244-81A2-4161-96FD-1D9CB9060F3A}" dt="2021-03-17T14:24:32.881" v="31" actId="21"/>
          <ac:spMkLst>
            <pc:docMk/>
            <pc:sldMk cId="1044578372" sldId="2586"/>
            <ac:spMk id="47" creationId="{4006BA79-FA5D-4893-8BF7-20F60E4BA97D}"/>
          </ac:spMkLst>
        </pc:spChg>
        <pc:spChg chg="del">
          <ac:chgData name="Chris Testa-O Neill" userId="5bbc7867-2897-41b3-9195-1c81bf62a82b" providerId="ADAL" clId="{4330C244-81A2-4161-96FD-1D9CB9060F3A}" dt="2021-03-17T14:24:32.881" v="31" actId="21"/>
          <ac:spMkLst>
            <pc:docMk/>
            <pc:sldMk cId="1044578372" sldId="2586"/>
            <ac:spMk id="48" creationId="{5F2E9E62-E054-4B99-93BB-8007B400BD11}"/>
          </ac:spMkLst>
        </pc:spChg>
        <pc:spChg chg="del">
          <ac:chgData name="Chris Testa-O Neill" userId="5bbc7867-2897-41b3-9195-1c81bf62a82b" providerId="ADAL" clId="{4330C244-81A2-4161-96FD-1D9CB9060F3A}" dt="2021-03-17T14:24:32.881" v="31" actId="21"/>
          <ac:spMkLst>
            <pc:docMk/>
            <pc:sldMk cId="1044578372" sldId="2586"/>
            <ac:spMk id="50" creationId="{5B950589-795C-400B-8D2B-67E885FCB874}"/>
          </ac:spMkLst>
        </pc:spChg>
        <pc:spChg chg="del">
          <ac:chgData name="Chris Testa-O Neill" userId="5bbc7867-2897-41b3-9195-1c81bf62a82b" providerId="ADAL" clId="{4330C244-81A2-4161-96FD-1D9CB9060F3A}" dt="2021-03-17T14:24:32.881" v="31" actId="21"/>
          <ac:spMkLst>
            <pc:docMk/>
            <pc:sldMk cId="1044578372" sldId="2586"/>
            <ac:spMk id="52" creationId="{B0D2A8FA-08F9-4604-9240-30FA90066FAB}"/>
          </ac:spMkLst>
        </pc:spChg>
        <pc:spChg chg="del">
          <ac:chgData name="Chris Testa-O Neill" userId="5bbc7867-2897-41b3-9195-1c81bf62a82b" providerId="ADAL" clId="{4330C244-81A2-4161-96FD-1D9CB9060F3A}" dt="2021-03-17T14:24:32.881" v="31" actId="21"/>
          <ac:spMkLst>
            <pc:docMk/>
            <pc:sldMk cId="1044578372" sldId="2586"/>
            <ac:spMk id="54" creationId="{46A07FBA-6AB4-408D-B9D0-523D629D82B8}"/>
          </ac:spMkLst>
        </pc:spChg>
        <pc:cxnChg chg="add mod">
          <ac:chgData name="Chris Testa-O Neill" userId="5bbc7867-2897-41b3-9195-1c81bf62a82b" providerId="ADAL" clId="{4330C244-81A2-4161-96FD-1D9CB9060F3A}" dt="2021-03-17T14:24:47.577" v="34" actId="1076"/>
          <ac:cxnSpMkLst>
            <pc:docMk/>
            <pc:sldMk cId="1044578372" sldId="2586"/>
            <ac:cxnSpMk id="5" creationId="{C1EC8E2C-97D4-4CE0-80B8-463C6A36E1F0}"/>
          </ac:cxnSpMkLst>
        </pc:cxnChg>
        <pc:cxnChg chg="add mod">
          <ac:chgData name="Chris Testa-O Neill" userId="5bbc7867-2897-41b3-9195-1c81bf62a82b" providerId="ADAL" clId="{4330C244-81A2-4161-96FD-1D9CB9060F3A}" dt="2021-03-17T14:24:47.577" v="34" actId="1076"/>
          <ac:cxnSpMkLst>
            <pc:docMk/>
            <pc:sldMk cId="1044578372" sldId="2586"/>
            <ac:cxnSpMk id="7" creationId="{E937A4A1-367F-46DA-A3FD-761B5BCF7190}"/>
          </ac:cxnSpMkLst>
        </pc:cxnChg>
        <pc:cxnChg chg="add mod">
          <ac:chgData name="Chris Testa-O Neill" userId="5bbc7867-2897-41b3-9195-1c81bf62a82b" providerId="ADAL" clId="{4330C244-81A2-4161-96FD-1D9CB9060F3A}" dt="2021-03-17T14:24:47.577" v="34" actId="1076"/>
          <ac:cxnSpMkLst>
            <pc:docMk/>
            <pc:sldMk cId="1044578372" sldId="2586"/>
            <ac:cxnSpMk id="9" creationId="{AE107CA0-FE1F-460C-97F3-28404353BA93}"/>
          </ac:cxnSpMkLst>
        </pc:cxnChg>
        <pc:cxnChg chg="add mod">
          <ac:chgData name="Chris Testa-O Neill" userId="5bbc7867-2897-41b3-9195-1c81bf62a82b" providerId="ADAL" clId="{4330C244-81A2-4161-96FD-1D9CB9060F3A}" dt="2021-03-17T14:24:47.577" v="34" actId="1076"/>
          <ac:cxnSpMkLst>
            <pc:docMk/>
            <pc:sldMk cId="1044578372" sldId="2586"/>
            <ac:cxnSpMk id="11" creationId="{2FE4FFDD-964B-457B-9DE4-A96FE928DD1E}"/>
          </ac:cxnSpMkLst>
        </pc:cxnChg>
        <pc:cxnChg chg="del">
          <ac:chgData name="Chris Testa-O Neill" userId="5bbc7867-2897-41b3-9195-1c81bf62a82b" providerId="ADAL" clId="{4330C244-81A2-4161-96FD-1D9CB9060F3A}" dt="2021-03-17T14:24:32.881" v="31" actId="21"/>
          <ac:cxnSpMkLst>
            <pc:docMk/>
            <pc:sldMk cId="1044578372" sldId="2586"/>
            <ac:cxnSpMk id="36" creationId="{F09D64D2-A050-41F7-88D9-F6F8DEC0FE56}"/>
          </ac:cxnSpMkLst>
        </pc:cxnChg>
        <pc:cxnChg chg="mod">
          <ac:chgData name="Chris Testa-O Neill" userId="5bbc7867-2897-41b3-9195-1c81bf62a82b" providerId="ADAL" clId="{4330C244-81A2-4161-96FD-1D9CB9060F3A}" dt="2021-03-17T14:24:39.635" v="32" actId="1076"/>
          <ac:cxnSpMkLst>
            <pc:docMk/>
            <pc:sldMk cId="1044578372" sldId="2586"/>
            <ac:cxnSpMk id="40" creationId="{E2B46686-A6A2-4EBE-B9FD-EEB3D2594DCD}"/>
          </ac:cxnSpMkLst>
        </pc:cxnChg>
        <pc:cxnChg chg="mod">
          <ac:chgData name="Chris Testa-O Neill" userId="5bbc7867-2897-41b3-9195-1c81bf62a82b" providerId="ADAL" clId="{4330C244-81A2-4161-96FD-1D9CB9060F3A}" dt="2021-03-17T14:24:39.635" v="32" actId="1076"/>
          <ac:cxnSpMkLst>
            <pc:docMk/>
            <pc:sldMk cId="1044578372" sldId="2586"/>
            <ac:cxnSpMk id="43" creationId="{2D1F57C8-41ED-4FE9-95EF-931D761CAEF6}"/>
          </ac:cxnSpMkLst>
        </pc:cxnChg>
        <pc:cxnChg chg="mod">
          <ac:chgData name="Chris Testa-O Neill" userId="5bbc7867-2897-41b3-9195-1c81bf62a82b" providerId="ADAL" clId="{4330C244-81A2-4161-96FD-1D9CB9060F3A}" dt="2021-03-17T14:24:39.635" v="32" actId="1076"/>
          <ac:cxnSpMkLst>
            <pc:docMk/>
            <pc:sldMk cId="1044578372" sldId="2586"/>
            <ac:cxnSpMk id="45" creationId="{8B86A6AF-8952-4827-9D6E-21F5228B316A}"/>
          </ac:cxnSpMkLst>
        </pc:cxnChg>
        <pc:cxnChg chg="del">
          <ac:chgData name="Chris Testa-O Neill" userId="5bbc7867-2897-41b3-9195-1c81bf62a82b" providerId="ADAL" clId="{4330C244-81A2-4161-96FD-1D9CB9060F3A}" dt="2021-03-17T14:24:32.881" v="31" actId="21"/>
          <ac:cxnSpMkLst>
            <pc:docMk/>
            <pc:sldMk cId="1044578372" sldId="2586"/>
            <ac:cxnSpMk id="49" creationId="{ACE97740-69CC-468C-8909-CDDF825CE894}"/>
          </ac:cxnSpMkLst>
        </pc:cxnChg>
        <pc:cxnChg chg="del">
          <ac:chgData name="Chris Testa-O Neill" userId="5bbc7867-2897-41b3-9195-1c81bf62a82b" providerId="ADAL" clId="{4330C244-81A2-4161-96FD-1D9CB9060F3A}" dt="2021-03-17T14:24:32.881" v="31" actId="21"/>
          <ac:cxnSpMkLst>
            <pc:docMk/>
            <pc:sldMk cId="1044578372" sldId="2586"/>
            <ac:cxnSpMk id="51" creationId="{C7660C4D-2A6A-477A-92C8-B81A0E7B330A}"/>
          </ac:cxnSpMkLst>
        </pc:cxnChg>
        <pc:cxnChg chg="del">
          <ac:chgData name="Chris Testa-O Neill" userId="5bbc7867-2897-41b3-9195-1c81bf62a82b" providerId="ADAL" clId="{4330C244-81A2-4161-96FD-1D9CB9060F3A}" dt="2021-03-17T14:24:32.881" v="31" actId="21"/>
          <ac:cxnSpMkLst>
            <pc:docMk/>
            <pc:sldMk cId="1044578372" sldId="2586"/>
            <ac:cxnSpMk id="53" creationId="{4E2F869B-4F9C-4A3B-A76B-0CA07F3D6715}"/>
          </ac:cxnSpMkLst>
        </pc:cxnChg>
      </pc:sldChg>
      <pc:sldChg chg="addSp delSp modSp mod modNotesTx">
        <pc:chgData name="Chris Testa-O Neill" userId="5bbc7867-2897-41b3-9195-1c81bf62a82b" providerId="ADAL" clId="{4330C244-81A2-4161-96FD-1D9CB9060F3A}" dt="2021-03-26T16:52:34.942" v="1327" actId="20577"/>
        <pc:sldMkLst>
          <pc:docMk/>
          <pc:sldMk cId="2696300002" sldId="2586"/>
        </pc:sldMkLst>
        <pc:spChg chg="add del">
          <ac:chgData name="Chris Testa-O Neill" userId="5bbc7867-2897-41b3-9195-1c81bf62a82b" providerId="ADAL" clId="{4330C244-81A2-4161-96FD-1D9CB9060F3A}" dt="2021-03-17T14:28:40.436" v="233" actId="478"/>
          <ac:spMkLst>
            <pc:docMk/>
            <pc:sldMk cId="2696300002" sldId="2586"/>
            <ac:spMk id="3" creationId="{8CE69789-4FBF-4D79-A637-6AC0931FEC49}"/>
          </ac:spMkLst>
        </pc:spChg>
        <pc:spChg chg="add mod">
          <ac:chgData name="Chris Testa-O Neill" userId="5bbc7867-2897-41b3-9195-1c81bf62a82b" providerId="ADAL" clId="{4330C244-81A2-4161-96FD-1D9CB9060F3A}" dt="2021-03-17T14:29:00.398" v="287" actId="1038"/>
          <ac:spMkLst>
            <pc:docMk/>
            <pc:sldMk cId="2696300002" sldId="2586"/>
            <ac:spMk id="4" creationId="{82AE76E5-6CA9-49EE-885A-6E8EDF254239}"/>
          </ac:spMkLst>
        </pc:spChg>
        <pc:spChg chg="add mod">
          <ac:chgData name="Chris Testa-O Neill" userId="5bbc7867-2897-41b3-9195-1c81bf62a82b" providerId="ADAL" clId="{4330C244-81A2-4161-96FD-1D9CB9060F3A}" dt="2021-03-17T14:29:00.398" v="287" actId="1038"/>
          <ac:spMkLst>
            <pc:docMk/>
            <pc:sldMk cId="2696300002" sldId="2586"/>
            <ac:spMk id="6" creationId="{A177253E-46A6-4247-9699-C5F5D78E7479}"/>
          </ac:spMkLst>
        </pc:spChg>
        <pc:spChg chg="add mod">
          <ac:chgData name="Chris Testa-O Neill" userId="5bbc7867-2897-41b3-9195-1c81bf62a82b" providerId="ADAL" clId="{4330C244-81A2-4161-96FD-1D9CB9060F3A}" dt="2021-03-17T14:29:00.398" v="287" actId="1038"/>
          <ac:spMkLst>
            <pc:docMk/>
            <pc:sldMk cId="2696300002" sldId="2586"/>
            <ac:spMk id="8" creationId="{BC541C92-1365-4A8B-9D65-745319981C20}"/>
          </ac:spMkLst>
        </pc:spChg>
        <pc:spChg chg="add mod">
          <ac:chgData name="Chris Testa-O Neill" userId="5bbc7867-2897-41b3-9195-1c81bf62a82b" providerId="ADAL" clId="{4330C244-81A2-4161-96FD-1D9CB9060F3A}" dt="2021-03-17T14:29:00.398" v="287" actId="1038"/>
          <ac:spMkLst>
            <pc:docMk/>
            <pc:sldMk cId="2696300002" sldId="2586"/>
            <ac:spMk id="10" creationId="{0E2EB40A-8568-4155-BBFC-B1A2922982C6}"/>
          </ac:spMkLst>
        </pc:spChg>
        <pc:spChg chg="add mod">
          <ac:chgData name="Chris Testa-O Neill" userId="5bbc7867-2897-41b3-9195-1c81bf62a82b" providerId="ADAL" clId="{4330C244-81A2-4161-96FD-1D9CB9060F3A}" dt="2021-03-17T14:29:00.398" v="287" actId="1038"/>
          <ac:spMkLst>
            <pc:docMk/>
            <pc:sldMk cId="2696300002" sldId="2586"/>
            <ac:spMk id="12" creationId="{30252D81-F700-4615-99D2-E55E221B5749}"/>
          </ac:spMkLst>
        </pc:spChg>
        <pc:spChg chg="add mod">
          <ac:chgData name="Chris Testa-O Neill" userId="5bbc7867-2897-41b3-9195-1c81bf62a82b" providerId="ADAL" clId="{4330C244-81A2-4161-96FD-1D9CB9060F3A}" dt="2021-03-17T15:54:30.728" v="791" actId="20577"/>
          <ac:spMkLst>
            <pc:docMk/>
            <pc:sldMk cId="2696300002" sldId="2586"/>
            <ac:spMk id="13" creationId="{4968F2FA-2F31-4BA1-B993-B90139913F30}"/>
          </ac:spMkLst>
        </pc:spChg>
        <pc:spChg chg="add mod">
          <ac:chgData name="Chris Testa-O Neill" userId="5bbc7867-2897-41b3-9195-1c81bf62a82b" providerId="ADAL" clId="{4330C244-81A2-4161-96FD-1D9CB9060F3A}" dt="2021-03-17T15:54:35.925" v="802" actId="20577"/>
          <ac:spMkLst>
            <pc:docMk/>
            <pc:sldMk cId="2696300002" sldId="2586"/>
            <ac:spMk id="15" creationId="{70320B71-1CFC-455D-B06D-4F209AB9FAB8}"/>
          </ac:spMkLst>
        </pc:spChg>
        <pc:spChg chg="mod">
          <ac:chgData name="Chris Testa-O Neill" userId="5bbc7867-2897-41b3-9195-1c81bf62a82b" providerId="ADAL" clId="{4330C244-81A2-4161-96FD-1D9CB9060F3A}" dt="2021-03-17T15:48:40.167" v="668" actId="20577"/>
          <ac:spMkLst>
            <pc:docMk/>
            <pc:sldMk cId="2696300002" sldId="2586"/>
            <ac:spMk id="17" creationId="{00000000-0000-0000-0000-000000000000}"/>
          </ac:spMkLst>
        </pc:spChg>
        <pc:spChg chg="add mod">
          <ac:chgData name="Chris Testa-O Neill" userId="5bbc7867-2897-41b3-9195-1c81bf62a82b" providerId="ADAL" clId="{4330C244-81A2-4161-96FD-1D9CB9060F3A}" dt="2021-03-17T15:54:41.982" v="813" actId="20577"/>
          <ac:spMkLst>
            <pc:docMk/>
            <pc:sldMk cId="2696300002" sldId="2586"/>
            <ac:spMk id="18" creationId="{1466E583-F32F-477F-A3DF-14599E388797}"/>
          </ac:spMkLst>
        </pc:spChg>
        <pc:spChg chg="mod">
          <ac:chgData name="Chris Testa-O Neill" userId="5bbc7867-2897-41b3-9195-1c81bf62a82b" providerId="ADAL" clId="{4330C244-81A2-4161-96FD-1D9CB9060F3A}" dt="2021-03-17T14:27:32.770" v="228"/>
          <ac:spMkLst>
            <pc:docMk/>
            <pc:sldMk cId="2696300002" sldId="2586"/>
            <ac:spMk id="19" creationId="{5BE5AAFD-DBA6-49B6-98B9-2578DBBE8F6B}"/>
          </ac:spMkLst>
        </pc:spChg>
        <pc:spChg chg="del mod">
          <ac:chgData name="Chris Testa-O Neill" userId="5bbc7867-2897-41b3-9195-1c81bf62a82b" providerId="ADAL" clId="{4330C244-81A2-4161-96FD-1D9CB9060F3A}" dt="2021-03-17T14:28:40.436" v="233" actId="478"/>
          <ac:spMkLst>
            <pc:docMk/>
            <pc:sldMk cId="2696300002" sldId="2586"/>
            <ac:spMk id="20" creationId="{7253895D-DFAC-4A69-BDC7-7884551EDF97}"/>
          </ac:spMkLst>
        </pc:spChg>
        <pc:spChg chg="del">
          <ac:chgData name="Chris Testa-O Neill" userId="5bbc7867-2897-41b3-9195-1c81bf62a82b" providerId="ADAL" clId="{4330C244-81A2-4161-96FD-1D9CB9060F3A}" dt="2021-03-17T14:28:40.436" v="233" actId="478"/>
          <ac:spMkLst>
            <pc:docMk/>
            <pc:sldMk cId="2696300002" sldId="2586"/>
            <ac:spMk id="22" creationId="{46944B11-B857-4440-99D7-D92729AC3A7A}"/>
          </ac:spMkLst>
        </pc:spChg>
        <pc:spChg chg="del">
          <ac:chgData name="Chris Testa-O Neill" userId="5bbc7867-2897-41b3-9195-1c81bf62a82b" providerId="ADAL" clId="{4330C244-81A2-4161-96FD-1D9CB9060F3A}" dt="2021-03-17T14:28:40.436" v="233" actId="478"/>
          <ac:spMkLst>
            <pc:docMk/>
            <pc:sldMk cId="2696300002" sldId="2586"/>
            <ac:spMk id="24" creationId="{1FEA4A48-E447-43CE-91F8-3FA80DE3DD1B}"/>
          </ac:spMkLst>
        </pc:spChg>
        <pc:spChg chg="del">
          <ac:chgData name="Chris Testa-O Neill" userId="5bbc7867-2897-41b3-9195-1c81bf62a82b" providerId="ADAL" clId="{4330C244-81A2-4161-96FD-1D9CB9060F3A}" dt="2021-03-17T14:28:40.436" v="233" actId="478"/>
          <ac:spMkLst>
            <pc:docMk/>
            <pc:sldMk cId="2696300002" sldId="2586"/>
            <ac:spMk id="26" creationId="{ECC9525F-85C0-486A-80D0-891316CF1B0B}"/>
          </ac:spMkLst>
        </pc:spChg>
        <pc:spChg chg="mod">
          <ac:chgData name="Chris Testa-O Neill" userId="5bbc7867-2897-41b3-9195-1c81bf62a82b" providerId="ADAL" clId="{4330C244-81A2-4161-96FD-1D9CB9060F3A}" dt="2021-03-17T15:44:31.945" v="611" actId="20577"/>
          <ac:spMkLst>
            <pc:docMk/>
            <pc:sldMk cId="2696300002" sldId="2586"/>
            <ac:spMk id="27" creationId="{BA8554B1-772E-4BD3-B23F-3EB7BBAA9BA2}"/>
          </ac:spMkLst>
        </pc:spChg>
        <pc:spChg chg="del mod">
          <ac:chgData name="Chris Testa-O Neill" userId="5bbc7867-2897-41b3-9195-1c81bf62a82b" providerId="ADAL" clId="{4330C244-81A2-4161-96FD-1D9CB9060F3A}" dt="2021-03-17T14:30:12.031" v="306" actId="478"/>
          <ac:spMkLst>
            <pc:docMk/>
            <pc:sldMk cId="2696300002" sldId="2586"/>
            <ac:spMk id="32" creationId="{8E54666A-CD57-4790-B029-C0BD6026AA0C}"/>
          </ac:spMkLst>
        </pc:spChg>
        <pc:spChg chg="del mod">
          <ac:chgData name="Chris Testa-O Neill" userId="5bbc7867-2897-41b3-9195-1c81bf62a82b" providerId="ADAL" clId="{4330C244-81A2-4161-96FD-1D9CB9060F3A}" dt="2021-03-17T14:30:12.031" v="306" actId="478"/>
          <ac:spMkLst>
            <pc:docMk/>
            <pc:sldMk cId="2696300002" sldId="2586"/>
            <ac:spMk id="34" creationId="{EC2F2627-2ED9-47A3-BC71-4835093B01C6}"/>
          </ac:spMkLst>
        </pc:spChg>
        <pc:spChg chg="del mod">
          <ac:chgData name="Chris Testa-O Neill" userId="5bbc7867-2897-41b3-9195-1c81bf62a82b" providerId="ADAL" clId="{4330C244-81A2-4161-96FD-1D9CB9060F3A}" dt="2021-03-17T14:30:12.031" v="306" actId="478"/>
          <ac:spMkLst>
            <pc:docMk/>
            <pc:sldMk cId="2696300002" sldId="2586"/>
            <ac:spMk id="36" creationId="{F0EEE539-0BCC-4F0A-9EF3-DFAE477536A4}"/>
          </ac:spMkLst>
        </pc:spChg>
        <pc:spChg chg="del">
          <ac:chgData name="Chris Testa-O Neill" userId="5bbc7867-2897-41b3-9195-1c81bf62a82b" providerId="ADAL" clId="{4330C244-81A2-4161-96FD-1D9CB9060F3A}" dt="2021-03-17T14:29:54.352" v="291" actId="478"/>
          <ac:spMkLst>
            <pc:docMk/>
            <pc:sldMk cId="2696300002" sldId="2586"/>
            <ac:spMk id="38" creationId="{6E6BE514-DA49-46A0-9073-179B65881F1E}"/>
          </ac:spMkLst>
        </pc:spChg>
        <pc:spChg chg="add del mod">
          <ac:chgData name="Chris Testa-O Neill" userId="5bbc7867-2897-41b3-9195-1c81bf62a82b" providerId="ADAL" clId="{4330C244-81A2-4161-96FD-1D9CB9060F3A}" dt="2021-03-17T14:30:43.379" v="309" actId="478"/>
          <ac:spMkLst>
            <pc:docMk/>
            <pc:sldMk cId="2696300002" sldId="2586"/>
            <ac:spMk id="54" creationId="{A2DCE59D-7955-4EAB-870C-49B2E0F7FF64}"/>
          </ac:spMkLst>
        </pc:spChg>
        <pc:spChg chg="add del mod">
          <ac:chgData name="Chris Testa-O Neill" userId="5bbc7867-2897-41b3-9195-1c81bf62a82b" providerId="ADAL" clId="{4330C244-81A2-4161-96FD-1D9CB9060F3A}" dt="2021-03-17T14:30:43.379" v="309" actId="478"/>
          <ac:spMkLst>
            <pc:docMk/>
            <pc:sldMk cId="2696300002" sldId="2586"/>
            <ac:spMk id="58" creationId="{A15AEA84-D2AE-41AF-B3A7-F3B35D47E847}"/>
          </ac:spMkLst>
        </pc:spChg>
        <pc:cxnChg chg="add del mod">
          <ac:chgData name="Chris Testa-O Neill" userId="5bbc7867-2897-41b3-9195-1c81bf62a82b" providerId="ADAL" clId="{4330C244-81A2-4161-96FD-1D9CB9060F3A}" dt="2021-03-17T14:28:40.436" v="233" actId="478"/>
          <ac:cxnSpMkLst>
            <pc:docMk/>
            <pc:sldMk cId="2696300002" sldId="2586"/>
            <ac:cxnSpMk id="2" creationId="{FE4950D9-1390-44C0-AA4D-9D46C79194B4}"/>
          </ac:cxnSpMkLst>
        </pc:cxnChg>
        <pc:cxnChg chg="add mod">
          <ac:chgData name="Chris Testa-O Neill" userId="5bbc7867-2897-41b3-9195-1c81bf62a82b" providerId="ADAL" clId="{4330C244-81A2-4161-96FD-1D9CB9060F3A}" dt="2021-03-17T14:29:00.398" v="287" actId="1038"/>
          <ac:cxnSpMkLst>
            <pc:docMk/>
            <pc:sldMk cId="2696300002" sldId="2586"/>
            <ac:cxnSpMk id="5" creationId="{5ACDF213-37FC-4C34-A82C-94DC465500A5}"/>
          </ac:cxnSpMkLst>
        </pc:cxnChg>
        <pc:cxnChg chg="add mod">
          <ac:chgData name="Chris Testa-O Neill" userId="5bbc7867-2897-41b3-9195-1c81bf62a82b" providerId="ADAL" clId="{4330C244-81A2-4161-96FD-1D9CB9060F3A}" dt="2021-03-17T14:29:00.398" v="287" actId="1038"/>
          <ac:cxnSpMkLst>
            <pc:docMk/>
            <pc:sldMk cId="2696300002" sldId="2586"/>
            <ac:cxnSpMk id="7" creationId="{7B31FB71-176A-44FD-84F9-BCF3B483A0E0}"/>
          </ac:cxnSpMkLst>
        </pc:cxnChg>
        <pc:cxnChg chg="add mod">
          <ac:chgData name="Chris Testa-O Neill" userId="5bbc7867-2897-41b3-9195-1c81bf62a82b" providerId="ADAL" clId="{4330C244-81A2-4161-96FD-1D9CB9060F3A}" dt="2021-03-17T14:29:00.398" v="287" actId="1038"/>
          <ac:cxnSpMkLst>
            <pc:docMk/>
            <pc:sldMk cId="2696300002" sldId="2586"/>
            <ac:cxnSpMk id="9" creationId="{2383B333-D3F7-42AC-9410-E09D90B33057}"/>
          </ac:cxnSpMkLst>
        </pc:cxnChg>
        <pc:cxnChg chg="add mod">
          <ac:chgData name="Chris Testa-O Neill" userId="5bbc7867-2897-41b3-9195-1c81bf62a82b" providerId="ADAL" clId="{4330C244-81A2-4161-96FD-1D9CB9060F3A}" dt="2021-03-17T14:29:00.398" v="287" actId="1038"/>
          <ac:cxnSpMkLst>
            <pc:docMk/>
            <pc:sldMk cId="2696300002" sldId="2586"/>
            <ac:cxnSpMk id="11" creationId="{6BD8DA49-85BF-4B81-A29A-11FE749FFE42}"/>
          </ac:cxnSpMkLst>
        </pc:cxnChg>
        <pc:cxnChg chg="add mod">
          <ac:chgData name="Chris Testa-O Neill" userId="5bbc7867-2897-41b3-9195-1c81bf62a82b" providerId="ADAL" clId="{4330C244-81A2-4161-96FD-1D9CB9060F3A}" dt="2021-03-17T14:30:32.891" v="308" actId="1076"/>
          <ac:cxnSpMkLst>
            <pc:docMk/>
            <pc:sldMk cId="2696300002" sldId="2586"/>
            <ac:cxnSpMk id="14" creationId="{D3A59DB0-2F25-48AD-A558-ADBDCCB07F14}"/>
          </ac:cxnSpMkLst>
        </pc:cxnChg>
        <pc:cxnChg chg="add mod">
          <ac:chgData name="Chris Testa-O Neill" userId="5bbc7867-2897-41b3-9195-1c81bf62a82b" providerId="ADAL" clId="{4330C244-81A2-4161-96FD-1D9CB9060F3A}" dt="2021-03-17T14:30:32.891" v="308" actId="1076"/>
          <ac:cxnSpMkLst>
            <pc:docMk/>
            <pc:sldMk cId="2696300002" sldId="2586"/>
            <ac:cxnSpMk id="16" creationId="{CFD97CF3-A919-47ED-A005-B8A716E81176}"/>
          </ac:cxnSpMkLst>
        </pc:cxnChg>
        <pc:cxnChg chg="del">
          <ac:chgData name="Chris Testa-O Neill" userId="5bbc7867-2897-41b3-9195-1c81bf62a82b" providerId="ADAL" clId="{4330C244-81A2-4161-96FD-1D9CB9060F3A}" dt="2021-03-17T14:28:40.436" v="233" actId="478"/>
          <ac:cxnSpMkLst>
            <pc:docMk/>
            <pc:sldMk cId="2696300002" sldId="2586"/>
            <ac:cxnSpMk id="21" creationId="{0F7683ED-AF6E-4686-B0B9-FEC967DA1803}"/>
          </ac:cxnSpMkLst>
        </pc:cxnChg>
        <pc:cxnChg chg="del">
          <ac:chgData name="Chris Testa-O Neill" userId="5bbc7867-2897-41b3-9195-1c81bf62a82b" providerId="ADAL" clId="{4330C244-81A2-4161-96FD-1D9CB9060F3A}" dt="2021-03-17T14:28:40.436" v="233" actId="478"/>
          <ac:cxnSpMkLst>
            <pc:docMk/>
            <pc:sldMk cId="2696300002" sldId="2586"/>
            <ac:cxnSpMk id="23" creationId="{ED0C6903-5A48-4BEF-98D1-28357B580D28}"/>
          </ac:cxnSpMkLst>
        </pc:cxnChg>
        <pc:cxnChg chg="del">
          <ac:chgData name="Chris Testa-O Neill" userId="5bbc7867-2897-41b3-9195-1c81bf62a82b" providerId="ADAL" clId="{4330C244-81A2-4161-96FD-1D9CB9060F3A}" dt="2021-03-17T14:28:40.436" v="233" actId="478"/>
          <ac:cxnSpMkLst>
            <pc:docMk/>
            <pc:sldMk cId="2696300002" sldId="2586"/>
            <ac:cxnSpMk id="25" creationId="{B0D6A67E-1E0B-4F8D-A252-D29FEE4CD95C}"/>
          </ac:cxnSpMkLst>
        </pc:cxnChg>
        <pc:cxnChg chg="del mod">
          <ac:chgData name="Chris Testa-O Neill" userId="5bbc7867-2897-41b3-9195-1c81bf62a82b" providerId="ADAL" clId="{4330C244-81A2-4161-96FD-1D9CB9060F3A}" dt="2021-03-17T14:30:12.031" v="306" actId="478"/>
          <ac:cxnSpMkLst>
            <pc:docMk/>
            <pc:sldMk cId="2696300002" sldId="2586"/>
            <ac:cxnSpMk id="33" creationId="{4875AA00-7DBE-4DDB-AFB1-C356C97789BA}"/>
          </ac:cxnSpMkLst>
        </pc:cxnChg>
        <pc:cxnChg chg="del mod">
          <ac:chgData name="Chris Testa-O Neill" userId="5bbc7867-2897-41b3-9195-1c81bf62a82b" providerId="ADAL" clId="{4330C244-81A2-4161-96FD-1D9CB9060F3A}" dt="2021-03-17T14:30:12.031" v="306" actId="478"/>
          <ac:cxnSpMkLst>
            <pc:docMk/>
            <pc:sldMk cId="2696300002" sldId="2586"/>
            <ac:cxnSpMk id="35" creationId="{7E45638A-99AA-4545-8A09-6F785C8EC1DA}"/>
          </ac:cxnSpMkLst>
        </pc:cxnChg>
        <pc:cxnChg chg="del">
          <ac:chgData name="Chris Testa-O Neill" userId="5bbc7867-2897-41b3-9195-1c81bf62a82b" providerId="ADAL" clId="{4330C244-81A2-4161-96FD-1D9CB9060F3A}" dt="2021-03-17T14:29:54.352" v="291" actId="478"/>
          <ac:cxnSpMkLst>
            <pc:docMk/>
            <pc:sldMk cId="2696300002" sldId="2586"/>
            <ac:cxnSpMk id="37" creationId="{979A8479-B922-4B56-8EC6-48A274C61935}"/>
          </ac:cxnSpMkLst>
        </pc:cxnChg>
        <pc:cxnChg chg="add del mod">
          <ac:chgData name="Chris Testa-O Neill" userId="5bbc7867-2897-41b3-9195-1c81bf62a82b" providerId="ADAL" clId="{4330C244-81A2-4161-96FD-1D9CB9060F3A}" dt="2021-03-17T14:30:43.379" v="309" actId="478"/>
          <ac:cxnSpMkLst>
            <pc:docMk/>
            <pc:sldMk cId="2696300002" sldId="2586"/>
            <ac:cxnSpMk id="52" creationId="{D901236B-A793-4D63-8A66-1A0E96303478}"/>
          </ac:cxnSpMkLst>
        </pc:cxnChg>
        <pc:cxnChg chg="add del mod">
          <ac:chgData name="Chris Testa-O Neill" userId="5bbc7867-2897-41b3-9195-1c81bf62a82b" providerId="ADAL" clId="{4330C244-81A2-4161-96FD-1D9CB9060F3A}" dt="2021-03-17T14:30:43.379" v="309" actId="478"/>
          <ac:cxnSpMkLst>
            <pc:docMk/>
            <pc:sldMk cId="2696300002" sldId="2586"/>
            <ac:cxnSpMk id="56" creationId="{15F0B7FB-3552-437D-8BC1-4A3EE3BC1ADE}"/>
          </ac:cxnSpMkLst>
        </pc:cxnChg>
      </pc:sldChg>
      <pc:sldChg chg="addSp delSp modSp mod modNotesTx">
        <pc:chgData name="Chris Testa-O Neill" userId="5bbc7867-2897-41b3-9195-1c81bf62a82b" providerId="ADAL" clId="{4330C244-81A2-4161-96FD-1D9CB9060F3A}" dt="2021-03-26T16:52:41.771" v="1328" actId="6549"/>
        <pc:sldMkLst>
          <pc:docMk/>
          <pc:sldMk cId="1489710048" sldId="2587"/>
        </pc:sldMkLst>
        <pc:spChg chg="add mod">
          <ac:chgData name="Chris Testa-O Neill" userId="5bbc7867-2897-41b3-9195-1c81bf62a82b" providerId="ADAL" clId="{4330C244-81A2-4161-96FD-1D9CB9060F3A}" dt="2021-03-17T15:55:26.997" v="866" actId="20577"/>
          <ac:spMkLst>
            <pc:docMk/>
            <pc:sldMk cId="1489710048" sldId="2587"/>
            <ac:spMk id="3" creationId="{CAE09386-4161-4C6F-83CB-C1F0022EACEF}"/>
          </ac:spMkLst>
        </pc:spChg>
        <pc:spChg chg="mod">
          <ac:chgData name="Chris Testa-O Neill" userId="5bbc7867-2897-41b3-9195-1c81bf62a82b" providerId="ADAL" clId="{4330C244-81A2-4161-96FD-1D9CB9060F3A}" dt="2021-03-17T15:36:31.409" v="339" actId="20577"/>
          <ac:spMkLst>
            <pc:docMk/>
            <pc:sldMk cId="1489710048" sldId="2587"/>
            <ac:spMk id="4" creationId="{82AE76E5-6CA9-49EE-885A-6E8EDF254239}"/>
          </ac:spMkLst>
        </pc:spChg>
        <pc:spChg chg="mod">
          <ac:chgData name="Chris Testa-O Neill" userId="5bbc7867-2897-41b3-9195-1c81bf62a82b" providerId="ADAL" clId="{4330C244-81A2-4161-96FD-1D9CB9060F3A}" dt="2021-03-17T15:36:47.537" v="355" actId="20577"/>
          <ac:spMkLst>
            <pc:docMk/>
            <pc:sldMk cId="1489710048" sldId="2587"/>
            <ac:spMk id="6" creationId="{A177253E-46A6-4247-9699-C5F5D78E7479}"/>
          </ac:spMkLst>
        </pc:spChg>
        <pc:spChg chg="del">
          <ac:chgData name="Chris Testa-O Neill" userId="5bbc7867-2897-41b3-9195-1c81bf62a82b" providerId="ADAL" clId="{4330C244-81A2-4161-96FD-1D9CB9060F3A}" dt="2021-03-17T15:36:57.212" v="356" actId="478"/>
          <ac:spMkLst>
            <pc:docMk/>
            <pc:sldMk cId="1489710048" sldId="2587"/>
            <ac:spMk id="8" creationId="{BC541C92-1365-4A8B-9D65-745319981C20}"/>
          </ac:spMkLst>
        </pc:spChg>
        <pc:spChg chg="del">
          <ac:chgData name="Chris Testa-O Neill" userId="5bbc7867-2897-41b3-9195-1c81bf62a82b" providerId="ADAL" clId="{4330C244-81A2-4161-96FD-1D9CB9060F3A}" dt="2021-03-17T15:36:57.212" v="356" actId="478"/>
          <ac:spMkLst>
            <pc:docMk/>
            <pc:sldMk cId="1489710048" sldId="2587"/>
            <ac:spMk id="10" creationId="{0E2EB40A-8568-4155-BBFC-B1A2922982C6}"/>
          </ac:spMkLst>
        </pc:spChg>
        <pc:spChg chg="del">
          <ac:chgData name="Chris Testa-O Neill" userId="5bbc7867-2897-41b3-9195-1c81bf62a82b" providerId="ADAL" clId="{4330C244-81A2-4161-96FD-1D9CB9060F3A}" dt="2021-03-17T15:36:57.212" v="356" actId="478"/>
          <ac:spMkLst>
            <pc:docMk/>
            <pc:sldMk cId="1489710048" sldId="2587"/>
            <ac:spMk id="12" creationId="{30252D81-F700-4615-99D2-E55E221B5749}"/>
          </ac:spMkLst>
        </pc:spChg>
        <pc:spChg chg="mod">
          <ac:chgData name="Chris Testa-O Neill" userId="5bbc7867-2897-41b3-9195-1c81bf62a82b" providerId="ADAL" clId="{4330C244-81A2-4161-96FD-1D9CB9060F3A}" dt="2021-03-17T15:54:59.738" v="823" actId="20577"/>
          <ac:spMkLst>
            <pc:docMk/>
            <pc:sldMk cId="1489710048" sldId="2587"/>
            <ac:spMk id="13" creationId="{4968F2FA-2F31-4BA1-B993-B90139913F30}"/>
          </ac:spMkLst>
        </pc:spChg>
        <pc:spChg chg="mod">
          <ac:chgData name="Chris Testa-O Neill" userId="5bbc7867-2897-41b3-9195-1c81bf62a82b" providerId="ADAL" clId="{4330C244-81A2-4161-96FD-1D9CB9060F3A}" dt="2021-03-17T15:55:07.996" v="835" actId="20577"/>
          <ac:spMkLst>
            <pc:docMk/>
            <pc:sldMk cId="1489710048" sldId="2587"/>
            <ac:spMk id="15" creationId="{70320B71-1CFC-455D-B06D-4F209AB9FAB8}"/>
          </ac:spMkLst>
        </pc:spChg>
        <pc:spChg chg="mod">
          <ac:chgData name="Chris Testa-O Neill" userId="5bbc7867-2897-41b3-9195-1c81bf62a82b" providerId="ADAL" clId="{4330C244-81A2-4161-96FD-1D9CB9060F3A}" dt="2021-03-17T15:55:15.449" v="849" actId="20577"/>
          <ac:spMkLst>
            <pc:docMk/>
            <pc:sldMk cId="1489710048" sldId="2587"/>
            <ac:spMk id="18" creationId="{1466E583-F32F-477F-A3DF-14599E388797}"/>
          </ac:spMkLst>
        </pc:spChg>
        <pc:spChg chg="mod">
          <ac:chgData name="Chris Testa-O Neill" userId="5bbc7867-2897-41b3-9195-1c81bf62a82b" providerId="ADAL" clId="{4330C244-81A2-4161-96FD-1D9CB9060F3A}" dt="2021-03-17T15:36:09.571" v="324" actId="20577"/>
          <ac:spMkLst>
            <pc:docMk/>
            <pc:sldMk cId="1489710048" sldId="2587"/>
            <ac:spMk id="19" creationId="{5BE5AAFD-DBA6-49B6-98B9-2578DBBE8F6B}"/>
          </ac:spMkLst>
        </pc:spChg>
        <pc:spChg chg="mod">
          <ac:chgData name="Chris Testa-O Neill" userId="5bbc7867-2897-41b3-9195-1c81bf62a82b" providerId="ADAL" clId="{4330C244-81A2-4161-96FD-1D9CB9060F3A}" dt="2021-03-17T15:44:54.456" v="612" actId="20577"/>
          <ac:spMkLst>
            <pc:docMk/>
            <pc:sldMk cId="1489710048" sldId="2587"/>
            <ac:spMk id="27" creationId="{BA8554B1-772E-4BD3-B23F-3EB7BBAA9BA2}"/>
          </ac:spMkLst>
        </pc:spChg>
        <pc:cxnChg chg="add mod">
          <ac:chgData name="Chris Testa-O Neill" userId="5bbc7867-2897-41b3-9195-1c81bf62a82b" providerId="ADAL" clId="{4330C244-81A2-4161-96FD-1D9CB9060F3A}" dt="2021-03-17T15:38:32.681" v="510" actId="1076"/>
          <ac:cxnSpMkLst>
            <pc:docMk/>
            <pc:sldMk cId="1489710048" sldId="2587"/>
            <ac:cxnSpMk id="2" creationId="{74368018-0F1C-42F6-9BBA-8FBFEE5119D4}"/>
          </ac:cxnSpMkLst>
        </pc:cxnChg>
        <pc:cxnChg chg="del">
          <ac:chgData name="Chris Testa-O Neill" userId="5bbc7867-2897-41b3-9195-1c81bf62a82b" providerId="ADAL" clId="{4330C244-81A2-4161-96FD-1D9CB9060F3A}" dt="2021-03-17T15:36:57.212" v="356" actId="478"/>
          <ac:cxnSpMkLst>
            <pc:docMk/>
            <pc:sldMk cId="1489710048" sldId="2587"/>
            <ac:cxnSpMk id="9" creationId="{2383B333-D3F7-42AC-9410-E09D90B33057}"/>
          </ac:cxnSpMkLst>
        </pc:cxnChg>
        <pc:cxnChg chg="del">
          <ac:chgData name="Chris Testa-O Neill" userId="5bbc7867-2897-41b3-9195-1c81bf62a82b" providerId="ADAL" clId="{4330C244-81A2-4161-96FD-1D9CB9060F3A}" dt="2021-03-17T15:36:57.212" v="356" actId="478"/>
          <ac:cxnSpMkLst>
            <pc:docMk/>
            <pc:sldMk cId="1489710048" sldId="2587"/>
            <ac:cxnSpMk id="11" creationId="{6BD8DA49-85BF-4B81-A29A-11FE749FFE42}"/>
          </ac:cxnSpMkLst>
        </pc:cxnChg>
      </pc:sldChg>
      <pc:sldChg chg="addSp delSp modSp mod modNotesTx">
        <pc:chgData name="Chris Testa-O Neill" userId="5bbc7867-2897-41b3-9195-1c81bf62a82b" providerId="ADAL" clId="{4330C244-81A2-4161-96FD-1D9CB9060F3A}" dt="2021-03-26T16:52:46.194" v="1329" actId="6549"/>
        <pc:sldMkLst>
          <pc:docMk/>
          <pc:sldMk cId="2425246671" sldId="2588"/>
        </pc:sldMkLst>
        <pc:spChg chg="add mod">
          <ac:chgData name="Chris Testa-O Neill" userId="5bbc7867-2897-41b3-9195-1c81bf62a82b" providerId="ADAL" clId="{4330C244-81A2-4161-96FD-1D9CB9060F3A}" dt="2021-03-17T15:47:06.800" v="659" actId="20577"/>
          <ac:spMkLst>
            <pc:docMk/>
            <pc:sldMk cId="2425246671" sldId="2588"/>
            <ac:spMk id="3" creationId="{72BD1100-A5A2-4346-853B-20D6D3199C1D}"/>
          </ac:spMkLst>
        </pc:spChg>
        <pc:spChg chg="mod">
          <ac:chgData name="Chris Testa-O Neill" userId="5bbc7867-2897-41b3-9195-1c81bf62a82b" providerId="ADAL" clId="{4330C244-81A2-4161-96FD-1D9CB9060F3A}" dt="2021-03-17T15:41:58.116" v="532" actId="20577"/>
          <ac:spMkLst>
            <pc:docMk/>
            <pc:sldMk cId="2425246671" sldId="2588"/>
            <ac:spMk id="4" creationId="{82AE76E5-6CA9-49EE-885A-6E8EDF254239}"/>
          </ac:spMkLst>
        </pc:spChg>
        <pc:spChg chg="mod">
          <ac:chgData name="Chris Testa-O Neill" userId="5bbc7867-2897-41b3-9195-1c81bf62a82b" providerId="ADAL" clId="{4330C244-81A2-4161-96FD-1D9CB9060F3A}" dt="2021-03-17T15:42:17.665" v="548" actId="20577"/>
          <ac:spMkLst>
            <pc:docMk/>
            <pc:sldMk cId="2425246671" sldId="2588"/>
            <ac:spMk id="6" creationId="{A177253E-46A6-4247-9699-C5F5D78E7479}"/>
          </ac:spMkLst>
        </pc:spChg>
        <pc:spChg chg="mod">
          <ac:chgData name="Chris Testa-O Neill" userId="5bbc7867-2897-41b3-9195-1c81bf62a82b" providerId="ADAL" clId="{4330C244-81A2-4161-96FD-1D9CB9060F3A}" dt="2021-03-17T15:43:40.565" v="607" actId="20577"/>
          <ac:spMkLst>
            <pc:docMk/>
            <pc:sldMk cId="2425246671" sldId="2588"/>
            <ac:spMk id="8" creationId="{BC541C92-1365-4A8B-9D65-745319981C20}"/>
          </ac:spMkLst>
        </pc:spChg>
        <pc:spChg chg="mod">
          <ac:chgData name="Chris Testa-O Neill" userId="5bbc7867-2897-41b3-9195-1c81bf62a82b" providerId="ADAL" clId="{4330C244-81A2-4161-96FD-1D9CB9060F3A}" dt="2021-03-17T15:43:11.830" v="601" actId="20577"/>
          <ac:spMkLst>
            <pc:docMk/>
            <pc:sldMk cId="2425246671" sldId="2588"/>
            <ac:spMk id="10" creationId="{0E2EB40A-8568-4155-BBFC-B1A2922982C6}"/>
          </ac:spMkLst>
        </pc:spChg>
        <pc:spChg chg="del">
          <ac:chgData name="Chris Testa-O Neill" userId="5bbc7867-2897-41b3-9195-1c81bf62a82b" providerId="ADAL" clId="{4330C244-81A2-4161-96FD-1D9CB9060F3A}" dt="2021-03-17T15:43:16.424" v="602" actId="478"/>
          <ac:spMkLst>
            <pc:docMk/>
            <pc:sldMk cId="2425246671" sldId="2588"/>
            <ac:spMk id="12" creationId="{30252D81-F700-4615-99D2-E55E221B5749}"/>
          </ac:spMkLst>
        </pc:spChg>
        <pc:spChg chg="mod">
          <ac:chgData name="Chris Testa-O Neill" userId="5bbc7867-2897-41b3-9195-1c81bf62a82b" providerId="ADAL" clId="{4330C244-81A2-4161-96FD-1D9CB9060F3A}" dt="2021-03-17T15:46:08.750" v="616"/>
          <ac:spMkLst>
            <pc:docMk/>
            <pc:sldMk cId="2425246671" sldId="2588"/>
            <ac:spMk id="13" creationId="{4968F2FA-2F31-4BA1-B993-B90139913F30}"/>
          </ac:spMkLst>
        </pc:spChg>
        <pc:spChg chg="mod">
          <ac:chgData name="Chris Testa-O Neill" userId="5bbc7867-2897-41b3-9195-1c81bf62a82b" providerId="ADAL" clId="{4330C244-81A2-4161-96FD-1D9CB9060F3A}" dt="2021-03-17T15:46:15.354" v="617"/>
          <ac:spMkLst>
            <pc:docMk/>
            <pc:sldMk cId="2425246671" sldId="2588"/>
            <ac:spMk id="15" creationId="{70320B71-1CFC-455D-B06D-4F209AB9FAB8}"/>
          </ac:spMkLst>
        </pc:spChg>
        <pc:spChg chg="mod">
          <ac:chgData name="Chris Testa-O Neill" userId="5bbc7867-2897-41b3-9195-1c81bf62a82b" providerId="ADAL" clId="{4330C244-81A2-4161-96FD-1D9CB9060F3A}" dt="2021-03-17T15:48:48.508" v="670" actId="20577"/>
          <ac:spMkLst>
            <pc:docMk/>
            <pc:sldMk cId="2425246671" sldId="2588"/>
            <ac:spMk id="17" creationId="{00000000-0000-0000-0000-000000000000}"/>
          </ac:spMkLst>
        </pc:spChg>
        <pc:spChg chg="mod">
          <ac:chgData name="Chris Testa-O Neill" userId="5bbc7867-2897-41b3-9195-1c81bf62a82b" providerId="ADAL" clId="{4330C244-81A2-4161-96FD-1D9CB9060F3A}" dt="2021-03-17T15:46:56.953" v="646" actId="20577"/>
          <ac:spMkLst>
            <pc:docMk/>
            <pc:sldMk cId="2425246671" sldId="2588"/>
            <ac:spMk id="18" creationId="{1466E583-F32F-477F-A3DF-14599E388797}"/>
          </ac:spMkLst>
        </pc:spChg>
        <pc:spChg chg="mod">
          <ac:chgData name="Chris Testa-O Neill" userId="5bbc7867-2897-41b3-9195-1c81bf62a82b" providerId="ADAL" clId="{4330C244-81A2-4161-96FD-1D9CB9060F3A}" dt="2021-03-17T15:41:36.778" v="519" actId="20577"/>
          <ac:spMkLst>
            <pc:docMk/>
            <pc:sldMk cId="2425246671" sldId="2588"/>
            <ac:spMk id="19" creationId="{5BE5AAFD-DBA6-49B6-98B9-2578DBBE8F6B}"/>
          </ac:spMkLst>
        </pc:spChg>
        <pc:spChg chg="mod">
          <ac:chgData name="Chris Testa-O Neill" userId="5bbc7867-2897-41b3-9195-1c81bf62a82b" providerId="ADAL" clId="{4330C244-81A2-4161-96FD-1D9CB9060F3A}" dt="2021-03-17T15:46:01.280" v="615"/>
          <ac:spMkLst>
            <pc:docMk/>
            <pc:sldMk cId="2425246671" sldId="2588"/>
            <ac:spMk id="27" creationId="{BA8554B1-772E-4BD3-B23F-3EB7BBAA9BA2}"/>
          </ac:spMkLst>
        </pc:spChg>
        <pc:cxnChg chg="add mod">
          <ac:chgData name="Chris Testa-O Neill" userId="5bbc7867-2897-41b3-9195-1c81bf62a82b" providerId="ADAL" clId="{4330C244-81A2-4161-96FD-1D9CB9060F3A}" dt="2021-03-17T15:46:38.257" v="620" actId="1076"/>
          <ac:cxnSpMkLst>
            <pc:docMk/>
            <pc:sldMk cId="2425246671" sldId="2588"/>
            <ac:cxnSpMk id="2" creationId="{0AF8319A-9EB9-4A7E-8CD9-1DD5BD41DFB2}"/>
          </ac:cxnSpMkLst>
        </pc:cxnChg>
        <pc:cxnChg chg="del">
          <ac:chgData name="Chris Testa-O Neill" userId="5bbc7867-2897-41b3-9195-1c81bf62a82b" providerId="ADAL" clId="{4330C244-81A2-4161-96FD-1D9CB9060F3A}" dt="2021-03-17T15:43:26.668" v="603" actId="478"/>
          <ac:cxnSpMkLst>
            <pc:docMk/>
            <pc:sldMk cId="2425246671" sldId="2588"/>
            <ac:cxnSpMk id="11" creationId="{6BD8DA49-85BF-4B81-A29A-11FE749FFE42}"/>
          </ac:cxnSpMkLst>
        </pc:cxnChg>
      </pc:sldChg>
      <pc:sldChg chg="delSp modSp mod modNotesTx">
        <pc:chgData name="Chris Testa-O Neill" userId="5bbc7867-2897-41b3-9195-1c81bf62a82b" providerId="ADAL" clId="{4330C244-81A2-4161-96FD-1D9CB9060F3A}" dt="2021-03-26T16:52:53.103" v="1331" actId="20577"/>
        <pc:sldMkLst>
          <pc:docMk/>
          <pc:sldMk cId="3513925295" sldId="2589"/>
        </pc:sldMkLst>
        <pc:spChg chg="del">
          <ac:chgData name="Chris Testa-O Neill" userId="5bbc7867-2897-41b3-9195-1c81bf62a82b" providerId="ADAL" clId="{4330C244-81A2-4161-96FD-1D9CB9060F3A}" dt="2021-03-17T15:53:46.443" v="776" actId="478"/>
          <ac:spMkLst>
            <pc:docMk/>
            <pc:sldMk cId="3513925295" sldId="2589"/>
            <ac:spMk id="3" creationId="{CAE09386-4161-4C6F-83CB-C1F0022EACEF}"/>
          </ac:spMkLst>
        </pc:spChg>
        <pc:spChg chg="mod">
          <ac:chgData name="Chris Testa-O Neill" userId="5bbc7867-2897-41b3-9195-1c81bf62a82b" providerId="ADAL" clId="{4330C244-81A2-4161-96FD-1D9CB9060F3A}" dt="2021-03-17T15:50:37.677" v="700" actId="20577"/>
          <ac:spMkLst>
            <pc:docMk/>
            <pc:sldMk cId="3513925295" sldId="2589"/>
            <ac:spMk id="4" creationId="{82AE76E5-6CA9-49EE-885A-6E8EDF254239}"/>
          </ac:spMkLst>
        </pc:spChg>
        <pc:spChg chg="mod">
          <ac:chgData name="Chris Testa-O Neill" userId="5bbc7867-2897-41b3-9195-1c81bf62a82b" providerId="ADAL" clId="{4330C244-81A2-4161-96FD-1D9CB9060F3A}" dt="2021-03-17T15:51:53.393" v="728" actId="20577"/>
          <ac:spMkLst>
            <pc:docMk/>
            <pc:sldMk cId="3513925295" sldId="2589"/>
            <ac:spMk id="6" creationId="{A177253E-46A6-4247-9699-C5F5D78E7479}"/>
          </ac:spMkLst>
        </pc:spChg>
        <pc:spChg chg="mod">
          <ac:chgData name="Chris Testa-O Neill" userId="5bbc7867-2897-41b3-9195-1c81bf62a82b" providerId="ADAL" clId="{4330C244-81A2-4161-96FD-1D9CB9060F3A}" dt="2021-03-17T15:52:36.924" v="740" actId="20577"/>
          <ac:spMkLst>
            <pc:docMk/>
            <pc:sldMk cId="3513925295" sldId="2589"/>
            <ac:spMk id="13" creationId="{4968F2FA-2F31-4BA1-B993-B90139913F30}"/>
          </ac:spMkLst>
        </pc:spChg>
        <pc:spChg chg="mod">
          <ac:chgData name="Chris Testa-O Neill" userId="5bbc7867-2897-41b3-9195-1c81bf62a82b" providerId="ADAL" clId="{4330C244-81A2-4161-96FD-1D9CB9060F3A}" dt="2021-03-17T15:53:06.538" v="771" actId="20577"/>
          <ac:spMkLst>
            <pc:docMk/>
            <pc:sldMk cId="3513925295" sldId="2589"/>
            <ac:spMk id="15" creationId="{70320B71-1CFC-455D-B06D-4F209AB9FAB8}"/>
          </ac:spMkLst>
        </pc:spChg>
        <pc:spChg chg="mod">
          <ac:chgData name="Chris Testa-O Neill" userId="5bbc7867-2897-41b3-9195-1c81bf62a82b" providerId="ADAL" clId="{4330C244-81A2-4161-96FD-1D9CB9060F3A}" dt="2021-03-17T15:53:58.174" v="779" actId="20577"/>
          <ac:spMkLst>
            <pc:docMk/>
            <pc:sldMk cId="3513925295" sldId="2589"/>
            <ac:spMk id="17" creationId="{00000000-0000-0000-0000-000000000000}"/>
          </ac:spMkLst>
        </pc:spChg>
        <pc:spChg chg="del">
          <ac:chgData name="Chris Testa-O Neill" userId="5bbc7867-2897-41b3-9195-1c81bf62a82b" providerId="ADAL" clId="{4330C244-81A2-4161-96FD-1D9CB9060F3A}" dt="2021-03-17T15:53:43.765" v="774" actId="478"/>
          <ac:spMkLst>
            <pc:docMk/>
            <pc:sldMk cId="3513925295" sldId="2589"/>
            <ac:spMk id="18" creationId="{1466E583-F32F-477F-A3DF-14599E388797}"/>
          </ac:spMkLst>
        </pc:spChg>
        <pc:spChg chg="mod">
          <ac:chgData name="Chris Testa-O Neill" userId="5bbc7867-2897-41b3-9195-1c81bf62a82b" providerId="ADAL" clId="{4330C244-81A2-4161-96FD-1D9CB9060F3A}" dt="2021-03-17T15:56:06.766" v="868" actId="1076"/>
          <ac:spMkLst>
            <pc:docMk/>
            <pc:sldMk cId="3513925295" sldId="2589"/>
            <ac:spMk id="19" creationId="{5BE5AAFD-DBA6-49B6-98B9-2578DBBE8F6B}"/>
          </ac:spMkLst>
        </pc:spChg>
        <pc:spChg chg="mod">
          <ac:chgData name="Chris Testa-O Neill" userId="5bbc7867-2897-41b3-9195-1c81bf62a82b" providerId="ADAL" clId="{4330C244-81A2-4161-96FD-1D9CB9060F3A}" dt="2021-03-17T15:53:16.996" v="773" actId="20577"/>
          <ac:spMkLst>
            <pc:docMk/>
            <pc:sldMk cId="3513925295" sldId="2589"/>
            <ac:spMk id="27" creationId="{BA8554B1-772E-4BD3-B23F-3EB7BBAA9BA2}"/>
          </ac:spMkLst>
        </pc:spChg>
        <pc:cxnChg chg="del">
          <ac:chgData name="Chris Testa-O Neill" userId="5bbc7867-2897-41b3-9195-1c81bf62a82b" providerId="ADAL" clId="{4330C244-81A2-4161-96FD-1D9CB9060F3A}" dt="2021-03-17T15:53:47.406" v="777" actId="478"/>
          <ac:cxnSpMkLst>
            <pc:docMk/>
            <pc:sldMk cId="3513925295" sldId="2589"/>
            <ac:cxnSpMk id="2" creationId="{74368018-0F1C-42F6-9BBA-8FBFEE5119D4}"/>
          </ac:cxnSpMkLst>
        </pc:cxnChg>
        <pc:cxnChg chg="del">
          <ac:chgData name="Chris Testa-O Neill" userId="5bbc7867-2897-41b3-9195-1c81bf62a82b" providerId="ADAL" clId="{4330C244-81A2-4161-96FD-1D9CB9060F3A}" dt="2021-03-17T16:03:12.141" v="936" actId="478"/>
          <ac:cxnSpMkLst>
            <pc:docMk/>
            <pc:sldMk cId="3513925295" sldId="2589"/>
            <ac:cxnSpMk id="7" creationId="{7B31FB71-176A-44FD-84F9-BCF3B483A0E0}"/>
          </ac:cxnSpMkLst>
        </pc:cxnChg>
        <pc:cxnChg chg="del">
          <ac:chgData name="Chris Testa-O Neill" userId="5bbc7867-2897-41b3-9195-1c81bf62a82b" providerId="ADAL" clId="{4330C244-81A2-4161-96FD-1D9CB9060F3A}" dt="2021-03-17T15:53:44.920" v="775" actId="478"/>
          <ac:cxnSpMkLst>
            <pc:docMk/>
            <pc:sldMk cId="3513925295" sldId="2589"/>
            <ac:cxnSpMk id="16" creationId="{CFD97CF3-A919-47ED-A005-B8A716E81176}"/>
          </ac:cxnSpMkLst>
        </pc:cxnChg>
      </pc:sldChg>
      <pc:sldChg chg="delSp modSp mod modNotesTx">
        <pc:chgData name="Chris Testa-O Neill" userId="5bbc7867-2897-41b3-9195-1c81bf62a82b" providerId="ADAL" clId="{4330C244-81A2-4161-96FD-1D9CB9060F3A}" dt="2021-03-26T16:52:58.677" v="1333" actId="20577"/>
        <pc:sldMkLst>
          <pc:docMk/>
          <pc:sldMk cId="3130584738" sldId="2590"/>
        </pc:sldMkLst>
        <pc:spChg chg="mod">
          <ac:chgData name="Chris Testa-O Neill" userId="5bbc7867-2897-41b3-9195-1c81bf62a82b" providerId="ADAL" clId="{4330C244-81A2-4161-96FD-1D9CB9060F3A}" dt="2021-03-17T15:59:00.961" v="904" actId="20577"/>
          <ac:spMkLst>
            <pc:docMk/>
            <pc:sldMk cId="3130584738" sldId="2590"/>
            <ac:spMk id="4" creationId="{82AE76E5-6CA9-49EE-885A-6E8EDF254239}"/>
          </ac:spMkLst>
        </pc:spChg>
        <pc:spChg chg="del">
          <ac:chgData name="Chris Testa-O Neill" userId="5bbc7867-2897-41b3-9195-1c81bf62a82b" providerId="ADAL" clId="{4330C244-81A2-4161-96FD-1D9CB9060F3A}" dt="2021-03-17T15:58:38.105" v="877" actId="478"/>
          <ac:spMkLst>
            <pc:docMk/>
            <pc:sldMk cId="3130584738" sldId="2590"/>
            <ac:spMk id="6" creationId="{A177253E-46A6-4247-9699-C5F5D78E7479}"/>
          </ac:spMkLst>
        </pc:spChg>
        <pc:spChg chg="mod">
          <ac:chgData name="Chris Testa-O Neill" userId="5bbc7867-2897-41b3-9195-1c81bf62a82b" providerId="ADAL" clId="{4330C244-81A2-4161-96FD-1D9CB9060F3A}" dt="2021-03-17T16:00:16.986" v="920" actId="20577"/>
          <ac:spMkLst>
            <pc:docMk/>
            <pc:sldMk cId="3130584738" sldId="2590"/>
            <ac:spMk id="13" creationId="{4968F2FA-2F31-4BA1-B993-B90139913F30}"/>
          </ac:spMkLst>
        </pc:spChg>
        <pc:spChg chg="mod">
          <ac:chgData name="Chris Testa-O Neill" userId="5bbc7867-2897-41b3-9195-1c81bf62a82b" providerId="ADAL" clId="{4330C244-81A2-4161-96FD-1D9CB9060F3A}" dt="2021-03-17T16:00:31.565" v="935" actId="20577"/>
          <ac:spMkLst>
            <pc:docMk/>
            <pc:sldMk cId="3130584738" sldId="2590"/>
            <ac:spMk id="15" creationId="{70320B71-1CFC-455D-B06D-4F209AB9FAB8}"/>
          </ac:spMkLst>
        </pc:spChg>
        <pc:spChg chg="mod">
          <ac:chgData name="Chris Testa-O Neill" userId="5bbc7867-2897-41b3-9195-1c81bf62a82b" providerId="ADAL" clId="{4330C244-81A2-4161-96FD-1D9CB9060F3A}" dt="2021-03-17T15:56:39.829" v="870" actId="20577"/>
          <ac:spMkLst>
            <pc:docMk/>
            <pc:sldMk cId="3130584738" sldId="2590"/>
            <ac:spMk id="17" creationId="{00000000-0000-0000-0000-000000000000}"/>
          </ac:spMkLst>
        </pc:spChg>
        <pc:spChg chg="mod">
          <ac:chgData name="Chris Testa-O Neill" userId="5bbc7867-2897-41b3-9195-1c81bf62a82b" providerId="ADAL" clId="{4330C244-81A2-4161-96FD-1D9CB9060F3A}" dt="2021-03-17T16:11:25.160" v="947" actId="20577"/>
          <ac:spMkLst>
            <pc:docMk/>
            <pc:sldMk cId="3130584738" sldId="2590"/>
            <ac:spMk id="19" creationId="{5BE5AAFD-DBA6-49B6-98B9-2578DBBE8F6B}"/>
          </ac:spMkLst>
        </pc:spChg>
        <pc:spChg chg="mod">
          <ac:chgData name="Chris Testa-O Neill" userId="5bbc7867-2897-41b3-9195-1c81bf62a82b" providerId="ADAL" clId="{4330C244-81A2-4161-96FD-1D9CB9060F3A}" dt="2021-03-17T15:59:57.824" v="908"/>
          <ac:spMkLst>
            <pc:docMk/>
            <pc:sldMk cId="3130584738" sldId="2590"/>
            <ac:spMk id="27" creationId="{BA8554B1-772E-4BD3-B23F-3EB7BBAA9BA2}"/>
          </ac:spMkLst>
        </pc:spChg>
        <pc:cxnChg chg="del">
          <ac:chgData name="Chris Testa-O Neill" userId="5bbc7867-2897-41b3-9195-1c81bf62a82b" providerId="ADAL" clId="{4330C244-81A2-4161-96FD-1D9CB9060F3A}" dt="2021-03-17T15:58:39.617" v="878" actId="478"/>
          <ac:cxnSpMkLst>
            <pc:docMk/>
            <pc:sldMk cId="3130584738" sldId="2590"/>
            <ac:cxnSpMk id="5" creationId="{5ACDF213-37FC-4C34-A82C-94DC465500A5}"/>
          </ac:cxnSpMkLst>
        </pc:cxnChg>
        <pc:cxnChg chg="del">
          <ac:chgData name="Chris Testa-O Neill" userId="5bbc7867-2897-41b3-9195-1c81bf62a82b" providerId="ADAL" clId="{4330C244-81A2-4161-96FD-1D9CB9060F3A}" dt="2021-03-17T15:58:33.232" v="876" actId="478"/>
          <ac:cxnSpMkLst>
            <pc:docMk/>
            <pc:sldMk cId="3130584738" sldId="2590"/>
            <ac:cxnSpMk id="7" creationId="{7B31FB71-176A-44FD-84F9-BCF3B483A0E0}"/>
          </ac:cxnSpMkLst>
        </pc:cxnChg>
      </pc:sldChg>
      <pc:sldChg chg="addSp delSp modSp mod modNotesTx">
        <pc:chgData name="Chris Testa-O Neill" userId="5bbc7867-2897-41b3-9195-1c81bf62a82b" providerId="ADAL" clId="{4330C244-81A2-4161-96FD-1D9CB9060F3A}" dt="2021-03-26T16:53:06.419" v="1335" actId="20577"/>
        <pc:sldMkLst>
          <pc:docMk/>
          <pc:sldMk cId="1201155815" sldId="2591"/>
        </pc:sldMkLst>
        <pc:spChg chg="add mod">
          <ac:chgData name="Chris Testa-O Neill" userId="5bbc7867-2897-41b3-9195-1c81bf62a82b" providerId="ADAL" clId="{4330C244-81A2-4161-96FD-1D9CB9060F3A}" dt="2021-03-17T16:13:30.154" v="982" actId="20577"/>
          <ac:spMkLst>
            <pc:docMk/>
            <pc:sldMk cId="1201155815" sldId="2591"/>
            <ac:spMk id="2" creationId="{CED66E70-20C5-4251-9DE0-168955623F74}"/>
          </ac:spMkLst>
        </pc:spChg>
        <pc:spChg chg="mod">
          <ac:chgData name="Chris Testa-O Neill" userId="5bbc7867-2897-41b3-9195-1c81bf62a82b" providerId="ADAL" clId="{4330C244-81A2-4161-96FD-1D9CB9060F3A}" dt="2021-03-17T16:12:19.506" v="966" actId="20577"/>
          <ac:spMkLst>
            <pc:docMk/>
            <pc:sldMk cId="1201155815" sldId="2591"/>
            <ac:spMk id="4" creationId="{82AE76E5-6CA9-49EE-885A-6E8EDF254239}"/>
          </ac:spMkLst>
        </pc:spChg>
        <pc:spChg chg="add mod">
          <ac:chgData name="Chris Testa-O Neill" userId="5bbc7867-2897-41b3-9195-1c81bf62a82b" providerId="ADAL" clId="{4330C244-81A2-4161-96FD-1D9CB9060F3A}" dt="2021-03-17T16:13:48.870" v="998" actId="20577"/>
          <ac:spMkLst>
            <pc:docMk/>
            <pc:sldMk cId="1201155815" sldId="2591"/>
            <ac:spMk id="5" creationId="{DB0A787A-C4F2-4D2D-8190-0C297E974D2B}"/>
          </ac:spMkLst>
        </pc:spChg>
        <pc:spChg chg="add mod">
          <ac:chgData name="Chris Testa-O Neill" userId="5bbc7867-2897-41b3-9195-1c81bf62a82b" providerId="ADAL" clId="{4330C244-81A2-4161-96FD-1D9CB9060F3A}" dt="2021-03-17T16:14:03.043" v="1012" actId="20577"/>
          <ac:spMkLst>
            <pc:docMk/>
            <pc:sldMk cId="1201155815" sldId="2591"/>
            <ac:spMk id="7" creationId="{7056A8BD-ED14-4C73-B1B9-08B5FF75E492}"/>
          </ac:spMkLst>
        </pc:spChg>
        <pc:spChg chg="add mod">
          <ac:chgData name="Chris Testa-O Neill" userId="5bbc7867-2897-41b3-9195-1c81bf62a82b" providerId="ADAL" clId="{4330C244-81A2-4161-96FD-1D9CB9060F3A}" dt="2021-03-17T16:14:34.029" v="1027" actId="20577"/>
          <ac:spMkLst>
            <pc:docMk/>
            <pc:sldMk cId="1201155815" sldId="2591"/>
            <ac:spMk id="10" creationId="{510C7066-38DF-43D9-BD7D-CDE9C80FD747}"/>
          </ac:spMkLst>
        </pc:spChg>
        <pc:spChg chg="del">
          <ac:chgData name="Chris Testa-O Neill" userId="5bbc7867-2897-41b3-9195-1c81bf62a82b" providerId="ADAL" clId="{4330C244-81A2-4161-96FD-1D9CB9060F3A}" dt="2021-03-17T16:12:45.850" v="968" actId="478"/>
          <ac:spMkLst>
            <pc:docMk/>
            <pc:sldMk cId="1201155815" sldId="2591"/>
            <ac:spMk id="13" creationId="{4968F2FA-2F31-4BA1-B993-B90139913F30}"/>
          </ac:spMkLst>
        </pc:spChg>
        <pc:spChg chg="del">
          <ac:chgData name="Chris Testa-O Neill" userId="5bbc7867-2897-41b3-9195-1c81bf62a82b" providerId="ADAL" clId="{4330C244-81A2-4161-96FD-1D9CB9060F3A}" dt="2021-03-17T16:12:42.499" v="967" actId="478"/>
          <ac:spMkLst>
            <pc:docMk/>
            <pc:sldMk cId="1201155815" sldId="2591"/>
            <ac:spMk id="15" creationId="{70320B71-1CFC-455D-B06D-4F209AB9FAB8}"/>
          </ac:spMkLst>
        </pc:spChg>
        <pc:spChg chg="mod">
          <ac:chgData name="Chris Testa-O Neill" userId="5bbc7867-2897-41b3-9195-1c81bf62a82b" providerId="ADAL" clId="{4330C244-81A2-4161-96FD-1D9CB9060F3A}" dt="2021-03-17T17:19:05.842" v="1180" actId="20577"/>
          <ac:spMkLst>
            <pc:docMk/>
            <pc:sldMk cId="1201155815" sldId="2591"/>
            <ac:spMk id="17" creationId="{00000000-0000-0000-0000-000000000000}"/>
          </ac:spMkLst>
        </pc:spChg>
        <pc:spChg chg="mod">
          <ac:chgData name="Chris Testa-O Neill" userId="5bbc7867-2897-41b3-9195-1c81bf62a82b" providerId="ADAL" clId="{4330C244-81A2-4161-96FD-1D9CB9060F3A}" dt="2021-03-17T16:12:08.872" v="955"/>
          <ac:spMkLst>
            <pc:docMk/>
            <pc:sldMk cId="1201155815" sldId="2591"/>
            <ac:spMk id="19" creationId="{5BE5AAFD-DBA6-49B6-98B9-2578DBBE8F6B}"/>
          </ac:spMkLst>
        </pc:spChg>
        <pc:spChg chg="mod">
          <ac:chgData name="Chris Testa-O Neill" userId="5bbc7867-2897-41b3-9195-1c81bf62a82b" providerId="ADAL" clId="{4330C244-81A2-4161-96FD-1D9CB9060F3A}" dt="2021-03-17T16:12:59.071" v="970"/>
          <ac:spMkLst>
            <pc:docMk/>
            <pc:sldMk cId="1201155815" sldId="2591"/>
            <ac:spMk id="27" creationId="{BA8554B1-772E-4BD3-B23F-3EB7BBAA9BA2}"/>
          </ac:spMkLst>
        </pc:spChg>
        <pc:cxnChg chg="add mod">
          <ac:chgData name="Chris Testa-O Neill" userId="5bbc7867-2897-41b3-9195-1c81bf62a82b" providerId="ADAL" clId="{4330C244-81A2-4161-96FD-1D9CB9060F3A}" dt="2021-03-17T16:13:12.339" v="971" actId="22"/>
          <ac:cxnSpMkLst>
            <pc:docMk/>
            <pc:sldMk cId="1201155815" sldId="2591"/>
            <ac:cxnSpMk id="3" creationId="{9F012034-DD10-4F89-BC2E-D4D2288923A3}"/>
          </ac:cxnSpMkLst>
        </pc:cxnChg>
        <pc:cxnChg chg="add mod">
          <ac:chgData name="Chris Testa-O Neill" userId="5bbc7867-2897-41b3-9195-1c81bf62a82b" providerId="ADAL" clId="{4330C244-81A2-4161-96FD-1D9CB9060F3A}" dt="2021-03-17T16:13:12.339" v="971" actId="22"/>
          <ac:cxnSpMkLst>
            <pc:docMk/>
            <pc:sldMk cId="1201155815" sldId="2591"/>
            <ac:cxnSpMk id="6" creationId="{197E11C8-DE6A-4BDD-A805-B1C790110946}"/>
          </ac:cxnSpMkLst>
        </pc:cxnChg>
        <pc:cxnChg chg="add mod">
          <ac:chgData name="Chris Testa-O Neill" userId="5bbc7867-2897-41b3-9195-1c81bf62a82b" providerId="ADAL" clId="{4330C244-81A2-4161-96FD-1D9CB9060F3A}" dt="2021-03-17T16:13:12.339" v="971" actId="22"/>
          <ac:cxnSpMkLst>
            <pc:docMk/>
            <pc:sldMk cId="1201155815" sldId="2591"/>
            <ac:cxnSpMk id="8" creationId="{1FE83D99-E488-4810-8DB3-4A568C670478}"/>
          </ac:cxnSpMkLst>
        </pc:cxnChg>
        <pc:cxnChg chg="del">
          <ac:chgData name="Chris Testa-O Neill" userId="5bbc7867-2897-41b3-9195-1c81bf62a82b" providerId="ADAL" clId="{4330C244-81A2-4161-96FD-1D9CB9060F3A}" dt="2021-03-17T16:12:47.853" v="969" actId="478"/>
          <ac:cxnSpMkLst>
            <pc:docMk/>
            <pc:sldMk cId="1201155815" sldId="2591"/>
            <ac:cxnSpMk id="14" creationId="{D3A59DB0-2F25-48AD-A558-ADBDCCB07F14}"/>
          </ac:cxnSpMkLst>
        </pc:cxnChg>
      </pc:sldChg>
      <pc:sldChg chg="delSp modSp mod modNotesTx">
        <pc:chgData name="Chris Testa-O Neill" userId="5bbc7867-2897-41b3-9195-1c81bf62a82b" providerId="ADAL" clId="{4330C244-81A2-4161-96FD-1D9CB9060F3A}" dt="2021-03-26T16:53:12.353" v="1336" actId="6549"/>
        <pc:sldMkLst>
          <pc:docMk/>
          <pc:sldMk cId="3192724164" sldId="2592"/>
        </pc:sldMkLst>
        <pc:spChg chg="del">
          <ac:chgData name="Chris Testa-O Neill" userId="5bbc7867-2897-41b3-9195-1c81bf62a82b" providerId="ADAL" clId="{4330C244-81A2-4161-96FD-1D9CB9060F3A}" dt="2021-03-17T16:24:14.238" v="1127" actId="478"/>
          <ac:spMkLst>
            <pc:docMk/>
            <pc:sldMk cId="3192724164" sldId="2592"/>
            <ac:spMk id="3" creationId="{72BD1100-A5A2-4346-853B-20D6D3199C1D}"/>
          </ac:spMkLst>
        </pc:spChg>
        <pc:spChg chg="mod">
          <ac:chgData name="Chris Testa-O Neill" userId="5bbc7867-2897-41b3-9195-1c81bf62a82b" providerId="ADAL" clId="{4330C244-81A2-4161-96FD-1D9CB9060F3A}" dt="2021-03-17T16:17:50.069" v="1045" actId="20577"/>
          <ac:spMkLst>
            <pc:docMk/>
            <pc:sldMk cId="3192724164" sldId="2592"/>
            <ac:spMk id="4" creationId="{82AE76E5-6CA9-49EE-885A-6E8EDF254239}"/>
          </ac:spMkLst>
        </pc:spChg>
        <pc:spChg chg="mod">
          <ac:chgData name="Chris Testa-O Neill" userId="5bbc7867-2897-41b3-9195-1c81bf62a82b" providerId="ADAL" clId="{4330C244-81A2-4161-96FD-1D9CB9060F3A}" dt="2021-03-17T16:18:29.635" v="1061" actId="20577"/>
          <ac:spMkLst>
            <pc:docMk/>
            <pc:sldMk cId="3192724164" sldId="2592"/>
            <ac:spMk id="6" creationId="{A177253E-46A6-4247-9699-C5F5D78E7479}"/>
          </ac:spMkLst>
        </pc:spChg>
        <pc:spChg chg="mod">
          <ac:chgData name="Chris Testa-O Neill" userId="5bbc7867-2897-41b3-9195-1c81bf62a82b" providerId="ADAL" clId="{4330C244-81A2-4161-96FD-1D9CB9060F3A}" dt="2021-03-17T16:18:42.164" v="1075" actId="20577"/>
          <ac:spMkLst>
            <pc:docMk/>
            <pc:sldMk cId="3192724164" sldId="2592"/>
            <ac:spMk id="8" creationId="{BC541C92-1365-4A8B-9D65-745319981C20}"/>
          </ac:spMkLst>
        </pc:spChg>
        <pc:spChg chg="del">
          <ac:chgData name="Chris Testa-O Neill" userId="5bbc7867-2897-41b3-9195-1c81bf62a82b" providerId="ADAL" clId="{4330C244-81A2-4161-96FD-1D9CB9060F3A}" dt="2021-03-17T16:19:51.713" v="1076" actId="478"/>
          <ac:spMkLst>
            <pc:docMk/>
            <pc:sldMk cId="3192724164" sldId="2592"/>
            <ac:spMk id="10" creationId="{0E2EB40A-8568-4155-BBFC-B1A2922982C6}"/>
          </ac:spMkLst>
        </pc:spChg>
        <pc:spChg chg="mod">
          <ac:chgData name="Chris Testa-O Neill" userId="5bbc7867-2897-41b3-9195-1c81bf62a82b" providerId="ADAL" clId="{4330C244-81A2-4161-96FD-1D9CB9060F3A}" dt="2021-03-17T16:22:46.729" v="1092" actId="20577"/>
          <ac:spMkLst>
            <pc:docMk/>
            <pc:sldMk cId="3192724164" sldId="2592"/>
            <ac:spMk id="13" creationId="{4968F2FA-2F31-4BA1-B993-B90139913F30}"/>
          </ac:spMkLst>
        </pc:spChg>
        <pc:spChg chg="mod">
          <ac:chgData name="Chris Testa-O Neill" userId="5bbc7867-2897-41b3-9195-1c81bf62a82b" providerId="ADAL" clId="{4330C244-81A2-4161-96FD-1D9CB9060F3A}" dt="2021-03-17T16:23:06.585" v="1107" actId="20577"/>
          <ac:spMkLst>
            <pc:docMk/>
            <pc:sldMk cId="3192724164" sldId="2592"/>
            <ac:spMk id="15" creationId="{70320B71-1CFC-455D-B06D-4F209AB9FAB8}"/>
          </ac:spMkLst>
        </pc:spChg>
        <pc:spChg chg="mod">
          <ac:chgData name="Chris Testa-O Neill" userId="5bbc7867-2897-41b3-9195-1c81bf62a82b" providerId="ADAL" clId="{4330C244-81A2-4161-96FD-1D9CB9060F3A}" dt="2021-03-17T17:19:10.574" v="1182" actId="20577"/>
          <ac:spMkLst>
            <pc:docMk/>
            <pc:sldMk cId="3192724164" sldId="2592"/>
            <ac:spMk id="17" creationId="{00000000-0000-0000-0000-000000000000}"/>
          </ac:spMkLst>
        </pc:spChg>
        <pc:spChg chg="mod">
          <ac:chgData name="Chris Testa-O Neill" userId="5bbc7867-2897-41b3-9195-1c81bf62a82b" providerId="ADAL" clId="{4330C244-81A2-4161-96FD-1D9CB9060F3A}" dt="2021-03-17T16:23:30.273" v="1125" actId="20577"/>
          <ac:spMkLst>
            <pc:docMk/>
            <pc:sldMk cId="3192724164" sldId="2592"/>
            <ac:spMk id="18" creationId="{1466E583-F32F-477F-A3DF-14599E388797}"/>
          </ac:spMkLst>
        </pc:spChg>
        <pc:spChg chg="mod">
          <ac:chgData name="Chris Testa-O Neill" userId="5bbc7867-2897-41b3-9195-1c81bf62a82b" providerId="ADAL" clId="{4330C244-81A2-4161-96FD-1D9CB9060F3A}" dt="2021-03-17T16:15:42.888" v="1031"/>
          <ac:spMkLst>
            <pc:docMk/>
            <pc:sldMk cId="3192724164" sldId="2592"/>
            <ac:spMk id="19" creationId="{5BE5AAFD-DBA6-49B6-98B9-2578DBBE8F6B}"/>
          </ac:spMkLst>
        </pc:spChg>
        <pc:spChg chg="mod">
          <ac:chgData name="Chris Testa-O Neill" userId="5bbc7867-2897-41b3-9195-1c81bf62a82b" providerId="ADAL" clId="{4330C244-81A2-4161-96FD-1D9CB9060F3A}" dt="2021-03-17T16:20:58.471" v="1081" actId="20577"/>
          <ac:spMkLst>
            <pc:docMk/>
            <pc:sldMk cId="3192724164" sldId="2592"/>
            <ac:spMk id="27" creationId="{BA8554B1-772E-4BD3-B23F-3EB7BBAA9BA2}"/>
          </ac:spMkLst>
        </pc:spChg>
        <pc:cxnChg chg="del">
          <ac:chgData name="Chris Testa-O Neill" userId="5bbc7867-2897-41b3-9195-1c81bf62a82b" providerId="ADAL" clId="{4330C244-81A2-4161-96FD-1D9CB9060F3A}" dt="2021-03-17T16:24:09.684" v="1126" actId="478"/>
          <ac:cxnSpMkLst>
            <pc:docMk/>
            <pc:sldMk cId="3192724164" sldId="2592"/>
            <ac:cxnSpMk id="2" creationId="{0AF8319A-9EB9-4A7E-8CD9-1DD5BD41DFB2}"/>
          </ac:cxnSpMkLst>
        </pc:cxnChg>
        <pc:cxnChg chg="del">
          <ac:chgData name="Chris Testa-O Neill" userId="5bbc7867-2897-41b3-9195-1c81bf62a82b" providerId="ADAL" clId="{4330C244-81A2-4161-96FD-1D9CB9060F3A}" dt="2021-03-17T16:19:55.382" v="1077" actId="478"/>
          <ac:cxnSpMkLst>
            <pc:docMk/>
            <pc:sldMk cId="3192724164" sldId="2592"/>
            <ac:cxnSpMk id="9" creationId="{2383B333-D3F7-42AC-9410-E09D90B33057}"/>
          </ac:cxnSpMkLst>
        </pc:cxnChg>
      </pc:sldChg>
      <pc:sldChg chg="delSp modSp mod modNotesTx">
        <pc:chgData name="Chris Testa-O Neill" userId="5bbc7867-2897-41b3-9195-1c81bf62a82b" providerId="ADAL" clId="{4330C244-81A2-4161-96FD-1D9CB9060F3A}" dt="2021-03-26T16:53:17.004" v="1337" actId="6549"/>
        <pc:sldMkLst>
          <pc:docMk/>
          <pc:sldMk cId="3609669973" sldId="2593"/>
        </pc:sldMkLst>
        <pc:spChg chg="mod">
          <ac:chgData name="Chris Testa-O Neill" userId="5bbc7867-2897-41b3-9195-1c81bf62a82b" providerId="ADAL" clId="{4330C244-81A2-4161-96FD-1D9CB9060F3A}" dt="2021-03-17T16:26:01.983" v="1143" actId="20577"/>
          <ac:spMkLst>
            <pc:docMk/>
            <pc:sldMk cId="3609669973" sldId="2593"/>
            <ac:spMk id="4" creationId="{82AE76E5-6CA9-49EE-885A-6E8EDF254239}"/>
          </ac:spMkLst>
        </pc:spChg>
        <pc:spChg chg="mod">
          <ac:chgData name="Chris Testa-O Neill" userId="5bbc7867-2897-41b3-9195-1c81bf62a82b" providerId="ADAL" clId="{4330C244-81A2-4161-96FD-1D9CB9060F3A}" dt="2021-03-17T16:27:05.026" v="1165" actId="20577"/>
          <ac:spMkLst>
            <pc:docMk/>
            <pc:sldMk cId="3609669973" sldId="2593"/>
            <ac:spMk id="13" creationId="{4968F2FA-2F31-4BA1-B993-B90139913F30}"/>
          </ac:spMkLst>
        </pc:spChg>
        <pc:spChg chg="del">
          <ac:chgData name="Chris Testa-O Neill" userId="5bbc7867-2897-41b3-9195-1c81bf62a82b" providerId="ADAL" clId="{4330C244-81A2-4161-96FD-1D9CB9060F3A}" dt="2021-03-17T16:27:12.271" v="1166" actId="478"/>
          <ac:spMkLst>
            <pc:docMk/>
            <pc:sldMk cId="3609669973" sldId="2593"/>
            <ac:spMk id="15" creationId="{70320B71-1CFC-455D-B06D-4F209AB9FAB8}"/>
          </ac:spMkLst>
        </pc:spChg>
        <pc:spChg chg="mod">
          <ac:chgData name="Chris Testa-O Neill" userId="5bbc7867-2897-41b3-9195-1c81bf62a82b" providerId="ADAL" clId="{4330C244-81A2-4161-96FD-1D9CB9060F3A}" dt="2021-03-17T17:19:43.037" v="1188" actId="20577"/>
          <ac:spMkLst>
            <pc:docMk/>
            <pc:sldMk cId="3609669973" sldId="2593"/>
            <ac:spMk id="17" creationId="{00000000-0000-0000-0000-000000000000}"/>
          </ac:spMkLst>
        </pc:spChg>
        <pc:spChg chg="mod">
          <ac:chgData name="Chris Testa-O Neill" userId="5bbc7867-2897-41b3-9195-1c81bf62a82b" providerId="ADAL" clId="{4330C244-81A2-4161-96FD-1D9CB9060F3A}" dt="2021-03-17T16:25:46.654" v="1131"/>
          <ac:spMkLst>
            <pc:docMk/>
            <pc:sldMk cId="3609669973" sldId="2593"/>
            <ac:spMk id="19" creationId="{5BE5AAFD-DBA6-49B6-98B9-2578DBBE8F6B}"/>
          </ac:spMkLst>
        </pc:spChg>
        <pc:spChg chg="mod">
          <ac:chgData name="Chris Testa-O Neill" userId="5bbc7867-2897-41b3-9195-1c81bf62a82b" providerId="ADAL" clId="{4330C244-81A2-4161-96FD-1D9CB9060F3A}" dt="2021-03-17T16:26:46.239" v="1152" actId="20577"/>
          <ac:spMkLst>
            <pc:docMk/>
            <pc:sldMk cId="3609669973" sldId="2593"/>
            <ac:spMk id="27" creationId="{BA8554B1-772E-4BD3-B23F-3EB7BBAA9BA2}"/>
          </ac:spMkLst>
        </pc:spChg>
        <pc:cxnChg chg="del">
          <ac:chgData name="Chris Testa-O Neill" userId="5bbc7867-2897-41b3-9195-1c81bf62a82b" providerId="ADAL" clId="{4330C244-81A2-4161-96FD-1D9CB9060F3A}" dt="2021-03-17T16:27:14.615" v="1167" actId="478"/>
          <ac:cxnSpMkLst>
            <pc:docMk/>
            <pc:sldMk cId="3609669973" sldId="2593"/>
            <ac:cxnSpMk id="14" creationId="{D3A59DB0-2F25-48AD-A558-ADBDCCB07F1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4/20/2021 8:47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4/20/2021 8:46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29774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40414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083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8:46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169940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page has deliberately left blank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4/20/2021 8:46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2748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 and guidance.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is an important prerequisite. It will be assumed that the student is aware of the Data Fundamentals certifications.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4/20/2021 8:46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2150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4/20/2021 8:46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8:46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57028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It is not the intention for the trainer to read the content on this slide as they will be familiar with the course details prior to teaching the course. </a:t>
            </a:r>
          </a:p>
          <a:p>
            <a:endParaRPr lang="en-US" dirty="0"/>
          </a:p>
          <a:p>
            <a:r>
              <a:rPr lang="en-GB" dirty="0"/>
              <a:t>In this course, the student will learn about the data engineering patterns and practices as it pertains to working with batch and real-time analytical solutions using Azure data platform technologies. Students will begin by understanding the core compute and storage technologies that are used to build an analytical solution. They will then explore how to design an analytical serving layers and focus on data engineering considerations for working with source files.</a:t>
            </a:r>
          </a:p>
          <a:p>
            <a:endParaRPr lang="en-GB" dirty="0"/>
          </a:p>
          <a:p>
            <a:r>
              <a:rPr lang="en-GB" dirty="0"/>
              <a:t>The students will learn how to interactively explore data stored in files in a data lake. They will learn the various ingestion techniques that can be used to load data using the Apache Spark capability found in Azure Synapse Analytics or Azure Databricks, or how to ingest using Azure Data Factory or Azure Synapse pipelines. The students will also learn the various ways they can transform the data using the same technologies that is used to ingest data.</a:t>
            </a:r>
          </a:p>
          <a:p>
            <a:endParaRPr lang="en-GB" dirty="0"/>
          </a:p>
          <a:p>
            <a:r>
              <a:rPr lang="en-GB" dirty="0"/>
              <a:t>The student will spend time on the course learning how to monitor and analyze the performance of analytical system so that they can optimize the performance of data loads, or queries that are issued against the systems. They will understand the importance of implementing security to ensure that the data is protected at rest or in transit.</a:t>
            </a:r>
          </a:p>
          <a:p>
            <a:endParaRPr lang="en-GB" dirty="0"/>
          </a:p>
          <a:p>
            <a:r>
              <a:rPr lang="en-GB" dirty="0"/>
              <a:t>The student will then show how the data in an analytical system can be used to create dashboards, or build predictive models in Azure Synapse Analytics.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4/20/2021 8:46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77928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68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841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4771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48411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4/20/2021 8:46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7446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860606"/>
            <a:ext cx="7604125" cy="530406"/>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hoto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Tree>
    <p:extLst>
      <p:ext uri="{BB962C8B-B14F-4D97-AF65-F5344CB8AC3E}">
        <p14:creationId xmlns:p14="http://schemas.microsoft.com/office/powerpoint/2010/main" val="26187613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56" r:id="rId3"/>
    <p:sldLayoutId id="2147484562" r:id="rId4"/>
    <p:sldLayoutId id="2147484617" r:id="rId5"/>
    <p:sldLayoutId id="2147484580" r:id="rId6"/>
    <p:sldLayoutId id="2147484563" r:id="rId7"/>
    <p:sldLayoutId id="2147484616" r:id="rId8"/>
    <p:sldLayoutId id="2147484615" r:id="rId9"/>
    <p:sldLayoutId id="2147484623"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learn/certifications/exams/dp-900"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3538704333"/>
              </p:ext>
            </p:extLst>
          </p:nvPr>
        </p:nvGraphicFramePr>
        <p:xfrm>
          <a:off x="427037" y="1410653"/>
          <a:ext cx="11582401" cy="5029200"/>
        </p:xfrm>
        <a:graphic>
          <a:graphicData uri="http://schemas.openxmlformats.org/drawingml/2006/table">
            <a:tbl>
              <a:tblPr firstRow="1" firstCol="1" bandRow="1">
                <a:tableStyleId>{2D5ABB26-0587-4C30-8999-92F81FD0307C}</a:tableStyleId>
              </a:tblPr>
              <a:tblGrid>
                <a:gridCol w="2564014">
                  <a:extLst>
                    <a:ext uri="{9D8B030D-6E8A-4147-A177-3AD203B41FA5}">
                      <a16:colId xmlns:a16="http://schemas.microsoft.com/office/drawing/2014/main" val="521994573"/>
                    </a:ext>
                  </a:extLst>
                </a:gridCol>
                <a:gridCol w="9018387">
                  <a:extLst>
                    <a:ext uri="{9D8B030D-6E8A-4147-A177-3AD203B41FA5}">
                      <a16:colId xmlns:a16="http://schemas.microsoft.com/office/drawing/2014/main" val="877741773"/>
                    </a:ext>
                  </a:extLst>
                </a:gridCol>
              </a:tblGrid>
              <a:tr h="211400">
                <a:tc>
                  <a:txBody>
                    <a:bodyPr/>
                    <a:lstStyle/>
                    <a:p>
                      <a:pPr algn="r">
                        <a:lnSpc>
                          <a:spcPct val="100000"/>
                        </a:lnSpc>
                        <a:spcBef>
                          <a:spcPts val="0"/>
                        </a:spcBef>
                        <a:spcAft>
                          <a:spcPts val="600"/>
                        </a:spcAft>
                      </a:pPr>
                      <a:r>
                        <a:rPr lang="en-US" sz="1600" dirty="0">
                          <a:solidFill>
                            <a:schemeClr val="bg1"/>
                          </a:solidFill>
                          <a:latin typeface="+mj-lt"/>
                        </a:rPr>
                        <a:t>Title of presentation</a:t>
                      </a:r>
                      <a:endParaRPr lang="en-US" sz="1600" b="1" dirty="0">
                        <a:solidFill>
                          <a:schemeClr val="bg1"/>
                        </a:solidFill>
                        <a:latin typeface="+mj-lt"/>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243A5E"/>
                    </a:solidFill>
                  </a:tcPr>
                </a:tc>
                <a:tc>
                  <a:txBody>
                    <a:bodyPr/>
                    <a:lstStyle/>
                    <a:p>
                      <a:pPr>
                        <a:lnSpc>
                          <a:spcPct val="100000"/>
                        </a:lnSpc>
                        <a:spcBef>
                          <a:spcPts val="0"/>
                        </a:spcBef>
                        <a:spcAft>
                          <a:spcPts val="600"/>
                        </a:spcAft>
                      </a:pPr>
                      <a:r>
                        <a:rPr lang="en-ZA" sz="1400" b="0" dirty="0">
                          <a:solidFill>
                            <a:schemeClr val="tx1"/>
                          </a:solidFill>
                          <a:latin typeface="+mn-lt"/>
                        </a:rPr>
                        <a:t>Data Engineering in Azure Course Overview</a:t>
                      </a:r>
                      <a:endParaRPr lang="en-US" sz="1400" b="0" dirty="0">
                        <a:solidFill>
                          <a:schemeClr val="tx1"/>
                        </a:solidFill>
                        <a:latin typeface="+mn-lt"/>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56353104"/>
                  </a:ext>
                </a:extLst>
              </a:tr>
              <a:tr h="211400">
                <a:tc>
                  <a:txBody>
                    <a:bodyPr/>
                    <a:lstStyle/>
                    <a:p>
                      <a:pPr algn="r">
                        <a:lnSpc>
                          <a:spcPct val="100000"/>
                        </a:lnSpc>
                        <a:spcBef>
                          <a:spcPts val="0"/>
                        </a:spcBef>
                        <a:spcAft>
                          <a:spcPts val="600"/>
                        </a:spcAft>
                      </a:pPr>
                      <a:r>
                        <a:rPr lang="en-US" sz="1600" dirty="0">
                          <a:solidFill>
                            <a:schemeClr val="bg1"/>
                          </a:solidFill>
                          <a:latin typeface="+mj-lt"/>
                        </a:rPr>
                        <a:t>Presentation</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243A5E"/>
                    </a:solidFill>
                  </a:tcPr>
                </a:tc>
                <a:tc>
                  <a:txBody>
                    <a:bodyPr/>
                    <a:lstStyle/>
                    <a:p>
                      <a:pPr marL="0" algn="l" defTabSz="914363" rtl="0" eaLnBrk="1" latinLnBrk="0" hangingPunct="1">
                        <a:lnSpc>
                          <a:spcPct val="100000"/>
                        </a:lnSpc>
                        <a:spcBef>
                          <a:spcPts val="0"/>
                        </a:spcBef>
                        <a:spcAft>
                          <a:spcPts val="600"/>
                        </a:spcAft>
                      </a:pPr>
                      <a:r>
                        <a:rPr lang="en-US" sz="1400" b="0" kern="1200" baseline="0" dirty="0">
                          <a:solidFill>
                            <a:schemeClr val="tx1">
                              <a:lumMod val="85000"/>
                            </a:schemeClr>
                          </a:solidFill>
                        </a:rPr>
                        <a:t>10-15 minutes</a:t>
                      </a:r>
                      <a:endParaRPr lang="en-US" sz="1400" b="0" kern="1200" baseline="0" dirty="0">
                        <a:solidFill>
                          <a:schemeClr val="tx1">
                            <a:lumMod val="85000"/>
                          </a:schemeClr>
                        </a:solidFill>
                        <a:latin typeface="+mn-lt"/>
                        <a:ea typeface="+mn-ea"/>
                        <a:cs typeface="+mn-cs"/>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89311162"/>
                  </a:ext>
                </a:extLst>
              </a:tr>
              <a:tr h="211400">
                <a:tc>
                  <a:txBody>
                    <a:bodyPr/>
                    <a:lstStyle/>
                    <a:p>
                      <a:pPr algn="r">
                        <a:lnSpc>
                          <a:spcPct val="100000"/>
                        </a:lnSpc>
                        <a:spcBef>
                          <a:spcPts val="0"/>
                        </a:spcBef>
                        <a:spcAft>
                          <a:spcPts val="600"/>
                        </a:spcAft>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243A5E"/>
                    </a:solidFill>
                  </a:tcPr>
                </a:tc>
                <a:tc>
                  <a:txBody>
                    <a:bodyPr/>
                    <a:lstStyle/>
                    <a:p>
                      <a:pPr marL="0" algn="l" defTabSz="914363" rtl="0" eaLnBrk="1" latinLnBrk="0" hangingPunct="1">
                        <a:lnSpc>
                          <a:spcPct val="100000"/>
                        </a:lnSpc>
                        <a:spcBef>
                          <a:spcPts val="0"/>
                        </a:spcBef>
                        <a:spcAft>
                          <a:spcPts val="600"/>
                        </a:spcAft>
                      </a:pPr>
                      <a:r>
                        <a:rPr lang="en-US" sz="1400" b="0" kern="1200" baseline="0" dirty="0">
                          <a:solidFill>
                            <a:schemeClr val="tx1">
                              <a:lumMod val="85000"/>
                            </a:schemeClr>
                          </a:solidFill>
                        </a:rPr>
                        <a:t>Data Professionals, Data Architects, Business Intelligence Professionals, Developers</a:t>
                      </a:r>
                      <a:endParaRPr lang="en-US" sz="1400" b="0" kern="1200" baseline="0" dirty="0">
                        <a:solidFill>
                          <a:schemeClr val="tx1">
                            <a:lumMod val="85000"/>
                          </a:schemeClr>
                        </a:solidFill>
                        <a:latin typeface="+mn-lt"/>
                        <a:ea typeface="+mn-ea"/>
                        <a:cs typeface="+mn-cs"/>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33134992"/>
                  </a:ext>
                </a:extLst>
              </a:tr>
              <a:tr h="339749">
                <a:tc>
                  <a:txBody>
                    <a:bodyPr/>
                    <a:lstStyle/>
                    <a:p>
                      <a:pPr algn="r">
                        <a:lnSpc>
                          <a:spcPct val="100000"/>
                        </a:lnSpc>
                        <a:spcBef>
                          <a:spcPts val="0"/>
                        </a:spcBef>
                        <a:spcAft>
                          <a:spcPts val="600"/>
                        </a:spcAft>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marL="233045" marR="0" lvl="0" indent="-233045" algn="l" defTabSz="913184" rtl="0" eaLnBrk="0" fontAlgn="base" latinLnBrk="0" hangingPunct="0">
                        <a:lnSpc>
                          <a:spcPct val="100000"/>
                        </a:lnSpc>
                        <a:spcBef>
                          <a:spcPts val="0"/>
                        </a:spcBef>
                        <a:spcAft>
                          <a:spcPts val="600"/>
                        </a:spcAft>
                        <a:buClrTx/>
                        <a:buSzPct val="100000"/>
                        <a:buFont typeface="+mj-lt"/>
                        <a:buAutoNum type="arabicParenR"/>
                        <a:tabLst/>
                        <a:defRPr/>
                      </a:pPr>
                      <a:r>
                        <a:rPr lang="en-US" sz="1400" kern="1200" dirty="0">
                          <a:solidFill>
                            <a:schemeClr val="tx1">
                              <a:lumMod val="85000"/>
                            </a:schemeClr>
                          </a:solidFill>
                        </a:rPr>
                        <a:t>Position the course in how it can help the students perform data engineering in Azure</a:t>
                      </a:r>
                    </a:p>
                    <a:p>
                      <a:pPr marL="233045" marR="0" lvl="0" indent="-233045" algn="l" defTabSz="913184" rtl="0" eaLnBrk="0" fontAlgn="base" latinLnBrk="0" hangingPunct="0">
                        <a:lnSpc>
                          <a:spcPct val="100000"/>
                        </a:lnSpc>
                        <a:spcBef>
                          <a:spcPts val="0"/>
                        </a:spcBef>
                        <a:spcAft>
                          <a:spcPts val="600"/>
                        </a:spcAft>
                        <a:buClrTx/>
                        <a:buSzPct val="100000"/>
                        <a:buFont typeface="+mj-lt"/>
                        <a:buAutoNum type="arabicParenR"/>
                        <a:tabLst/>
                        <a:defRPr/>
                      </a:pPr>
                      <a:r>
                        <a:rPr lang="en-US" sz="1400" kern="1200" dirty="0">
                          <a:solidFill>
                            <a:schemeClr val="tx1">
                              <a:lumMod val="85000"/>
                            </a:schemeClr>
                          </a:solidFill>
                        </a:rPr>
                        <a:t>To give the students preparation materials for exam DP203: Data Engineering in Azure</a:t>
                      </a:r>
                      <a:endParaRPr lang="en-US" sz="1400" kern="1200" dirty="0">
                        <a:solidFill>
                          <a:schemeClr val="tx1">
                            <a:lumMod val="85000"/>
                          </a:schemeClr>
                        </a:solidFill>
                        <a:latin typeface="+mn-lt"/>
                        <a:ea typeface="+mn-ea"/>
                        <a:cs typeface="Segoe UI" pitchFamily="34" charset="0"/>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56113916"/>
                  </a:ext>
                </a:extLst>
              </a:tr>
              <a:tr h="483199">
                <a:tc>
                  <a:txBody>
                    <a:bodyPr/>
                    <a:lstStyle/>
                    <a:p>
                      <a:pPr marL="0" marR="0" indent="0" algn="r" defTabSz="816188" rtl="0" eaLnBrk="1" fontAlgn="auto" latinLnBrk="0" hangingPunct="1">
                        <a:lnSpc>
                          <a:spcPct val="100000"/>
                        </a:lnSpc>
                        <a:spcBef>
                          <a:spcPts val="0"/>
                        </a:spcBef>
                        <a:spcAft>
                          <a:spcPts val="600"/>
                        </a:spcAft>
                        <a:buClrTx/>
                        <a:buSzTx/>
                        <a:buFontTx/>
                        <a:buNone/>
                        <a:tabLst/>
                        <a:defRPr/>
                      </a:pPr>
                      <a:r>
                        <a:rPr lang="en-US" sz="1600" dirty="0">
                          <a:solidFill>
                            <a:schemeClr val="bg1"/>
                          </a:solidFill>
                          <a:latin typeface="+mj-lt"/>
                        </a:rPr>
                        <a:t>(think)</a:t>
                      </a:r>
                      <a:br>
                        <a:rPr lang="en-US" sz="1600" dirty="0">
                          <a:solidFill>
                            <a:srgbClr val="FFFFFF"/>
                          </a:solidFill>
                          <a:latin typeface="+mj-lt"/>
                        </a:rPr>
                      </a:br>
                      <a:r>
                        <a:rPr lang="en-US" sz="1600" dirty="0">
                          <a:solidFill>
                            <a:schemeClr val="bg1"/>
                          </a:solidFill>
                          <a:latin typeface="+mj-lt"/>
                        </a:rPr>
                        <a:t>Student key takeaways</a:t>
                      </a:r>
                      <a:endParaRPr lang="en-US" sz="1600" dirty="0">
                        <a:solidFill>
                          <a:schemeClr val="bg1"/>
                        </a:solidFill>
                        <a:latin typeface="+mj-lt"/>
                        <a:cs typeface="Segoe UI" pitchFamily="34" charset="0"/>
                      </a:endParaRPr>
                    </a:p>
                  </a:txBody>
                  <a:tcPr marT="91440" marB="91440" anchor="ctr">
                    <a:lnL w="6350" cap="flat" cmpd="sng" algn="ctr">
                      <a:solidFill>
                        <a:schemeClr val="accent2">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lumMod val="75000"/>
                      </a:schemeClr>
                    </a:solidFill>
                  </a:tcPr>
                </a:tc>
                <a:tc>
                  <a:txBody>
                    <a:bodyPr/>
                    <a:lstStyle/>
                    <a:p>
                      <a:pPr marL="233045" indent="-233045" defTabSz="913184" eaLnBrk="0" fontAlgn="base" hangingPunct="0">
                        <a:lnSpc>
                          <a:spcPct val="100000"/>
                        </a:lnSpc>
                        <a:spcBef>
                          <a:spcPts val="0"/>
                        </a:spcBef>
                        <a:spcAft>
                          <a:spcPts val="600"/>
                        </a:spcAft>
                        <a:buClrTx/>
                        <a:buSzPct val="100000"/>
                        <a:buFont typeface="+mj-lt"/>
                        <a:buAutoNum type="arabicParenR"/>
                      </a:pPr>
                      <a:r>
                        <a:rPr lang="en-US" sz="1400" dirty="0">
                          <a:solidFill>
                            <a:schemeClr val="tx1">
                              <a:lumMod val="85000"/>
                            </a:schemeClr>
                          </a:solidFill>
                        </a:rPr>
                        <a:t>Microsoft can help me to build a cloud data solution</a:t>
                      </a:r>
                      <a:r>
                        <a:rPr lang="en-US" sz="1400" baseline="0" dirty="0">
                          <a:solidFill>
                            <a:schemeClr val="tx1">
                              <a:lumMod val="85000"/>
                            </a:schemeClr>
                          </a:solidFill>
                        </a:rPr>
                        <a:t> specific to my requirements</a:t>
                      </a:r>
                    </a:p>
                    <a:p>
                      <a:pPr marL="233045" indent="-233045" eaLnBrk="0" fontAlgn="base" hangingPunct="0">
                        <a:lnSpc>
                          <a:spcPct val="100000"/>
                        </a:lnSpc>
                        <a:spcBef>
                          <a:spcPts val="0"/>
                        </a:spcBef>
                        <a:spcAft>
                          <a:spcPts val="600"/>
                        </a:spcAft>
                        <a:buFont typeface="+mj-lt"/>
                        <a:buAutoNum type="arabicParenR"/>
                      </a:pPr>
                      <a:r>
                        <a:rPr lang="en-US" sz="1400" baseline="0" dirty="0">
                          <a:solidFill>
                            <a:schemeClr val="tx1">
                              <a:lumMod val="85000"/>
                            </a:schemeClr>
                          </a:solidFill>
                        </a:rPr>
                        <a:t>This course provides the technical  information that I can use to build a cloud data solution</a:t>
                      </a:r>
                    </a:p>
                    <a:p>
                      <a:pPr marL="233045" indent="-233045" defTabSz="913184" eaLnBrk="0" fontAlgn="base" hangingPunct="0">
                        <a:lnSpc>
                          <a:spcPct val="100000"/>
                        </a:lnSpc>
                        <a:spcBef>
                          <a:spcPts val="0"/>
                        </a:spcBef>
                        <a:spcAft>
                          <a:spcPts val="600"/>
                        </a:spcAft>
                        <a:buClrTx/>
                        <a:buSzPct val="100000"/>
                        <a:buFont typeface="+mj-lt"/>
                        <a:buAutoNum type="arabicParenR"/>
                      </a:pPr>
                      <a:r>
                        <a:rPr lang="en-US" sz="1400" baseline="0" dirty="0">
                          <a:solidFill>
                            <a:schemeClr val="tx1">
                              <a:lumMod val="85000"/>
                            </a:schemeClr>
                          </a:solidFill>
                        </a:rPr>
                        <a:t>This course can prepare a student to take the DP203 exam</a:t>
                      </a:r>
                      <a:endParaRPr lang="en-US" sz="1400" dirty="0">
                        <a:solidFill>
                          <a:schemeClr val="tx1">
                            <a:lumMod val="85000"/>
                          </a:schemeClr>
                        </a:solidFill>
                        <a:cs typeface="Segoe UI" pitchFamily="34"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04945262"/>
                  </a:ext>
                </a:extLst>
              </a:tr>
              <a:tr h="339749">
                <a:tc>
                  <a:txBody>
                    <a:bodyPr/>
                    <a:lstStyle/>
                    <a:p>
                      <a:pPr marL="0" marR="0" indent="0" algn="r" defTabSz="816188" rtl="0" eaLnBrk="1" fontAlgn="auto" latinLnBrk="0" hangingPunct="1">
                        <a:lnSpc>
                          <a:spcPct val="100000"/>
                        </a:lnSpc>
                        <a:spcBef>
                          <a:spcPts val="0"/>
                        </a:spcBef>
                        <a:spcAft>
                          <a:spcPts val="600"/>
                        </a:spcAft>
                        <a:buClrTx/>
                        <a:buSzTx/>
                        <a:buFontTx/>
                        <a:buNone/>
                        <a:tabLst/>
                        <a:defRPr/>
                      </a:pPr>
                      <a:r>
                        <a:rPr lang="en-US" sz="1600" dirty="0">
                          <a:solidFill>
                            <a:schemeClr val="bg1"/>
                          </a:solidFill>
                          <a:latin typeface="+mj-lt"/>
                        </a:rPr>
                        <a:t>(feel)</a:t>
                      </a:r>
                      <a:br>
                        <a:rPr lang="en-US" sz="1600" dirty="0">
                          <a:solidFill>
                            <a:srgbClr val="FFFFFF"/>
                          </a:solidFill>
                          <a:latin typeface="+mj-lt"/>
                        </a:rPr>
                      </a:br>
                      <a:r>
                        <a:rPr lang="en-US" sz="1600" dirty="0">
                          <a:solidFill>
                            <a:schemeClr val="bg1"/>
                          </a:solidFill>
                          <a:latin typeface="+mj-lt"/>
                        </a:rPr>
                        <a:t>Student desired</a:t>
                      </a:r>
                      <a:r>
                        <a:rPr lang="en-US" sz="1600" baseline="0" dirty="0">
                          <a:solidFill>
                            <a:schemeClr val="bg1"/>
                          </a:solidFill>
                          <a:latin typeface="+mj-lt"/>
                        </a:rPr>
                        <a:t> </a:t>
                      </a:r>
                      <a:r>
                        <a:rPr lang="en-US" sz="1600" dirty="0">
                          <a:solidFill>
                            <a:schemeClr val="bg1"/>
                          </a:solidFill>
                          <a:latin typeface="+mj-lt"/>
                        </a:rPr>
                        <a:t>mindset</a:t>
                      </a:r>
                      <a:endParaRPr lang="en-US" sz="1600" dirty="0">
                        <a:solidFill>
                          <a:schemeClr val="bg1"/>
                        </a:solidFill>
                        <a:latin typeface="+mj-lt"/>
                        <a:cs typeface="Segoe UI" pitchFamily="34" charset="0"/>
                      </a:endParaRPr>
                    </a:p>
                  </a:txBody>
                  <a:tcPr marT="91440" marB="91440" anchor="ctr">
                    <a:lnL w="6350" cap="flat" cmpd="sng" algn="ctr">
                      <a:solidFill>
                        <a:schemeClr val="accent2">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2">
                        <a:lumMod val="75000"/>
                      </a:schemeClr>
                    </a:solidFill>
                  </a:tcPr>
                </a:tc>
                <a:tc>
                  <a:txBody>
                    <a:bodyPr/>
                    <a:lstStyle/>
                    <a:p>
                      <a:pPr marL="238125" indent="-233045" defTabSz="684951" eaLnBrk="0" fontAlgn="base" hangingPunct="0">
                        <a:lnSpc>
                          <a:spcPct val="100000"/>
                        </a:lnSpc>
                        <a:spcBef>
                          <a:spcPts val="0"/>
                        </a:spcBef>
                        <a:spcAft>
                          <a:spcPts val="600"/>
                        </a:spcAft>
                        <a:buClrTx/>
                        <a:buSzPct val="100000"/>
                        <a:buFont typeface="+mj-lt"/>
                        <a:buAutoNum type="arabicParenR"/>
                      </a:pPr>
                      <a:r>
                        <a:rPr lang="en-US" altLang="ja-JP" sz="1400" dirty="0">
                          <a:solidFill>
                            <a:schemeClr val="tx1">
                              <a:lumMod val="85000"/>
                            </a:schemeClr>
                          </a:solidFill>
                        </a:rPr>
                        <a:t>The student should feel that they are the right audience for the course</a:t>
                      </a:r>
                    </a:p>
                    <a:p>
                      <a:pPr marL="238125" indent="-233045" defTabSz="684951" eaLnBrk="0" fontAlgn="base" hangingPunct="0">
                        <a:lnSpc>
                          <a:spcPct val="100000"/>
                        </a:lnSpc>
                        <a:spcBef>
                          <a:spcPts val="0"/>
                        </a:spcBef>
                        <a:spcAft>
                          <a:spcPts val="600"/>
                        </a:spcAft>
                        <a:buClrTx/>
                        <a:buSzPct val="100000"/>
                        <a:buFont typeface="+mj-lt"/>
                        <a:buAutoNum type="arabicParenR"/>
                      </a:pPr>
                      <a:r>
                        <a:rPr lang="en-US" altLang="ja-JP" sz="1400" dirty="0">
                          <a:solidFill>
                            <a:schemeClr val="tx1">
                              <a:lumMod val="85000"/>
                            </a:schemeClr>
                          </a:solidFill>
                        </a:rPr>
                        <a:t>The student should feel that they are on the right course to meet their aims</a:t>
                      </a:r>
                      <a:endParaRPr lang="en-US" altLang="ja-JP" sz="1400" dirty="0">
                        <a:solidFill>
                          <a:schemeClr val="tx1">
                            <a:lumMod val="85000"/>
                          </a:schemeClr>
                        </a:solidFill>
                        <a:cs typeface="Segoe UI" pitchFamily="34"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03067507"/>
                  </a:ext>
                </a:extLst>
              </a:tr>
              <a:tr h="483199">
                <a:tc>
                  <a:txBody>
                    <a:bodyPr/>
                    <a:lstStyle/>
                    <a:p>
                      <a:pPr marL="0" marR="0" indent="0" algn="r" defTabSz="816188" rtl="0" eaLnBrk="1" fontAlgn="auto" latinLnBrk="0" hangingPunct="1">
                        <a:lnSpc>
                          <a:spcPct val="100000"/>
                        </a:lnSpc>
                        <a:spcBef>
                          <a:spcPts val="0"/>
                        </a:spcBef>
                        <a:spcAft>
                          <a:spcPts val="600"/>
                        </a:spcAft>
                        <a:buClrTx/>
                        <a:buSzTx/>
                        <a:buFontTx/>
                        <a:buNone/>
                        <a:tabLst/>
                        <a:defRPr/>
                      </a:pPr>
                      <a:r>
                        <a:rPr lang="en-US" sz="1600" dirty="0">
                          <a:solidFill>
                            <a:schemeClr val="bg1"/>
                          </a:solidFill>
                          <a:latin typeface="+mj-lt"/>
                        </a:rPr>
                        <a:t>(do)</a:t>
                      </a:r>
                      <a:br>
                        <a:rPr lang="en-US" sz="1600" dirty="0">
                          <a:solidFill>
                            <a:srgbClr val="FFFFFF"/>
                          </a:solidFill>
                          <a:latin typeface="+mj-lt"/>
                        </a:rPr>
                      </a:br>
                      <a:r>
                        <a:rPr lang="en-US" sz="1600" dirty="0">
                          <a:solidFill>
                            <a:schemeClr val="bg1"/>
                          </a:solidFill>
                          <a:latin typeface="+mj-lt"/>
                        </a:rPr>
                        <a:t>Student outcomes</a:t>
                      </a:r>
                      <a:endParaRPr lang="en-US" sz="1600" dirty="0">
                        <a:solidFill>
                          <a:schemeClr val="bg1"/>
                        </a:solidFill>
                        <a:latin typeface="+mj-lt"/>
                        <a:cs typeface="Segoe UI" pitchFamily="34" charset="0"/>
                      </a:endParaRPr>
                    </a:p>
                  </a:txBody>
                  <a:tcPr marT="91440" marB="91440" anchor="ctr">
                    <a:lnL w="6350" cap="flat" cmpd="sng" algn="ctr">
                      <a:solidFill>
                        <a:schemeClr val="accent2">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75000"/>
                      </a:schemeClr>
                    </a:solidFill>
                  </a:tcPr>
                </a:tc>
                <a:tc>
                  <a:txBody>
                    <a:bodyPr/>
                    <a:lstStyle/>
                    <a:p>
                      <a:pPr marL="238125" indent="-233045" algn="l" defTabSz="684951" rtl="0" eaLnBrk="0" fontAlgn="base" latinLnBrk="0" hangingPunct="0">
                        <a:lnSpc>
                          <a:spcPct val="100000"/>
                        </a:lnSpc>
                        <a:spcBef>
                          <a:spcPts val="0"/>
                        </a:spcBef>
                        <a:spcAft>
                          <a:spcPts val="600"/>
                        </a:spcAft>
                        <a:buClrTx/>
                        <a:buSzPct val="100000"/>
                        <a:buFont typeface="+mj-lt"/>
                        <a:buAutoNum type="arabicParenR"/>
                      </a:pPr>
                      <a:r>
                        <a:rPr lang="en-US" sz="1400" kern="1200" dirty="0">
                          <a:solidFill>
                            <a:schemeClr val="tx1">
                              <a:lumMod val="85000"/>
                            </a:schemeClr>
                          </a:solidFill>
                        </a:rPr>
                        <a:t>The student should understand the course and its agenda</a:t>
                      </a:r>
                    </a:p>
                    <a:p>
                      <a:pPr marL="238125" indent="-233045" algn="l" defTabSz="684951" rtl="0" eaLnBrk="0" fontAlgn="base" latinLnBrk="0" hangingPunct="0">
                        <a:lnSpc>
                          <a:spcPct val="100000"/>
                        </a:lnSpc>
                        <a:spcBef>
                          <a:spcPts val="0"/>
                        </a:spcBef>
                        <a:spcAft>
                          <a:spcPts val="600"/>
                        </a:spcAft>
                        <a:buClrTx/>
                        <a:buSzPct val="100000"/>
                        <a:buFont typeface="+mj-lt"/>
                        <a:buAutoNum type="arabicParenR"/>
                      </a:pPr>
                      <a:r>
                        <a:rPr lang="en-US" sz="1400" kern="1200" dirty="0">
                          <a:solidFill>
                            <a:schemeClr val="tx1">
                              <a:lumMod val="85000"/>
                            </a:schemeClr>
                          </a:solidFill>
                        </a:rPr>
                        <a:t>The student should understand the course prerequisites and the audience it is targeted to</a:t>
                      </a:r>
                    </a:p>
                    <a:p>
                      <a:pPr marL="238125" indent="-233045" algn="l" defTabSz="684951" rtl="0" eaLnBrk="0" fontAlgn="base" latinLnBrk="0" hangingPunct="0">
                        <a:lnSpc>
                          <a:spcPct val="100000"/>
                        </a:lnSpc>
                        <a:spcBef>
                          <a:spcPts val="0"/>
                        </a:spcBef>
                        <a:spcAft>
                          <a:spcPts val="600"/>
                        </a:spcAft>
                        <a:buClrTx/>
                        <a:buSzPct val="100000"/>
                        <a:buFont typeface="+mj-lt"/>
                        <a:buAutoNum type="arabicParenR"/>
                      </a:pPr>
                      <a:r>
                        <a:rPr lang="en-US" sz="1400" kern="1200" dirty="0">
                          <a:solidFill>
                            <a:schemeClr val="tx1">
                              <a:lumMod val="85000"/>
                            </a:schemeClr>
                          </a:solidFill>
                        </a:rPr>
                        <a:t>The students should understand the certification requirements for DP203: Data Engineering in Azure</a:t>
                      </a:r>
                      <a:endParaRPr lang="en-US" sz="1400" kern="1200" dirty="0">
                        <a:solidFill>
                          <a:schemeClr val="tx1">
                            <a:lumMod val="85000"/>
                          </a:schemeClr>
                        </a:solidFill>
                        <a:latin typeface="+mn-lt"/>
                        <a:ea typeface="+mn-ea"/>
                        <a:cs typeface="Segoe UI" pitchFamily="34" charset="0"/>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253862524"/>
                  </a:ext>
                </a:extLst>
              </a:tr>
              <a:tr h="211400">
                <a:tc>
                  <a:txBody>
                    <a:bodyPr/>
                    <a:lstStyle/>
                    <a:p>
                      <a:pPr algn="r">
                        <a:lnSpc>
                          <a:spcPct val="100000"/>
                        </a:lnSpc>
                        <a:spcBef>
                          <a:spcPts val="0"/>
                        </a:spcBef>
                        <a:spcAft>
                          <a:spcPts val="600"/>
                        </a:spcAft>
                      </a:pPr>
                      <a:r>
                        <a:rPr lang="en-US" sz="1600" b="0" kern="1200" dirty="0">
                          <a:solidFill>
                            <a:schemeClr val="bg1"/>
                          </a:solidFill>
                          <a:latin typeface="+mj-lt"/>
                        </a:rPr>
                        <a:t>More information</a:t>
                      </a:r>
                      <a:endParaRPr lang="en-US" sz="1600" b="0" kern="1200" dirty="0">
                        <a:solidFill>
                          <a:schemeClr val="bg1"/>
                        </a:solidFill>
                        <a:latin typeface="+mj-lt"/>
                        <a:ea typeface="+mn-ea"/>
                        <a:cs typeface="+mn-cs"/>
                      </a:endParaRPr>
                    </a:p>
                  </a:txBody>
                  <a:tcPr marT="91440" marB="91440" anchor="ctr">
                    <a:lnL w="6350" cap="flat" cmpd="sng" algn="ctr">
                      <a:solidFill>
                        <a:srgbClr val="243A5E"/>
                      </a:solidFill>
                      <a:prstDash val="solid"/>
                      <a:round/>
                      <a:headEnd type="none" w="med" len="med"/>
                      <a:tailEnd type="none" w="med" len="med"/>
                    </a:lnL>
                    <a:lnR w="635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pPr marL="0" marR="0" indent="0" algn="l" defTabSz="816188" rtl="0" eaLnBrk="1" fontAlgn="auto" latinLnBrk="0" hangingPunct="1">
                        <a:lnSpc>
                          <a:spcPct val="100000"/>
                        </a:lnSpc>
                        <a:spcBef>
                          <a:spcPts val="0"/>
                        </a:spcBef>
                        <a:spcAft>
                          <a:spcPts val="60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rPr>
                        <a:t>the</a:t>
                      </a:r>
                      <a:r>
                        <a:rPr lang="en-US" sz="1400" kern="1200" dirty="0">
                          <a:solidFill>
                            <a:schemeClr val="tx1"/>
                          </a:solidFill>
                          <a:effectLst/>
                        </a:rPr>
                        <a:t> </a:t>
                      </a:r>
                      <a:r>
                        <a:rPr lang="en-US" sz="1400" u="sng" kern="1200" dirty="0">
                          <a:solidFill>
                            <a:schemeClr val="tx1"/>
                          </a:solidFill>
                          <a:effectLst/>
                          <a:hlinkClick r:id="rId3"/>
                        </a:rPr>
                        <a:t>Microsoft Official Courseware forum</a:t>
                      </a:r>
                      <a:endParaRPr lang="en-US" sz="1400" dirty="0">
                        <a:solidFill>
                          <a:schemeClr val="tx1">
                            <a:lumMod val="85000"/>
                          </a:schemeClr>
                        </a:solidFill>
                      </a:endParaRPr>
                    </a:p>
                  </a:txBody>
                  <a:tcPr marT="91440" marB="91440" anchor="ctr">
                    <a:lnL w="6350" cap="flat" cmpd="sng" algn="ctr">
                      <a:solidFill>
                        <a:schemeClr val="tx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#5)</a:t>
            </a: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11</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Analyze and optimize data warehouse storage in Azure Synapse Analytics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12</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Support Hybrid Transactional Analytical Processing (HTAP) with Azure Synapse Link</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652030"/>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Analyze and optimize data warehouse 			       storage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CED66E70-20C5-4251-9DE0-168955623F74}"/>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Design hybrid transactional and analytical 			       processing using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3" name="Straight Connector 2">
            <a:extLst>
              <a:ext uri="{FF2B5EF4-FFF2-40B4-BE49-F238E27FC236}">
                <a16:creationId xmlns:a16="http://schemas.microsoft.com/office/drawing/2014/main" id="{9F012034-DD10-4F89-BC2E-D4D2288923A3}"/>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B0A787A-C4F2-4D2D-8190-0C297E974D2B}"/>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Configure Azure Synapse Link with Azure 			        Cosmos DB</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6" name="Straight Connector 5">
            <a:extLst>
              <a:ext uri="{FF2B5EF4-FFF2-40B4-BE49-F238E27FC236}">
                <a16:creationId xmlns:a16="http://schemas.microsoft.com/office/drawing/2014/main" id="{197E11C8-DE6A-4BDD-A805-B1C790110946}"/>
              </a:ext>
              <a:ext uri="{C183D7F6-B498-43B3-948B-1728B52AA6E4}">
                <adec:decorative xmlns:adec="http://schemas.microsoft.com/office/drawing/2017/decorative" val="1"/>
              </a:ext>
            </a:extLst>
          </p:cNvPr>
          <p:cNvCxnSpPr>
            <a:cxnSpLocks/>
          </p:cNvCxnSpPr>
          <p:nvPr/>
        </p:nvCxnSpPr>
        <p:spPr>
          <a:xfrm>
            <a:off x="6343649"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056A8BD-ED14-4C73-B1B9-08B5FF75E492}"/>
              </a:ext>
            </a:extLst>
          </p:cNvPr>
          <p:cNvSpPr/>
          <p:nvPr/>
        </p:nvSpPr>
        <p:spPr>
          <a:xfrm>
            <a:off x="6343649"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Query Azure Cosmos DB with Apache 			        Spark for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8" name="Straight Connector 7">
            <a:extLst>
              <a:ext uri="{FF2B5EF4-FFF2-40B4-BE49-F238E27FC236}">
                <a16:creationId xmlns:a16="http://schemas.microsoft.com/office/drawing/2014/main" id="{1FE83D99-E488-4810-8DB3-4A568C670478}"/>
              </a:ext>
              <a:ext uri="{C183D7F6-B498-43B3-948B-1728B52AA6E4}">
                <adec:decorative xmlns:adec="http://schemas.microsoft.com/office/drawing/2017/decorative" val="1"/>
              </a:ext>
            </a:extLst>
          </p:cNvPr>
          <p:cNvCxnSpPr>
            <a:cxnSpLocks/>
          </p:cNvCxnSpPr>
          <p:nvPr/>
        </p:nvCxnSpPr>
        <p:spPr>
          <a:xfrm>
            <a:off x="6328488" y="5230570"/>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10C7066-38DF-43D9-BD7D-CDE9C80FD747}"/>
              </a:ext>
            </a:extLst>
          </p:cNvPr>
          <p:cNvSpPr/>
          <p:nvPr/>
        </p:nvSpPr>
        <p:spPr>
          <a:xfrm>
            <a:off x="6328488" y="5257754"/>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04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Query Azure Cosmos DB with SQL 				        serverless for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0115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#6)</a:t>
            </a: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13</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End-to-end security with Azure Synapse Analytics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14</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Real-time stream processing with Azure Stream Analytics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Secure a data warehouse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 name="Straight Connector 4">
            <a:extLst>
              <a:ext uri="{FF2B5EF4-FFF2-40B4-BE49-F238E27FC236}">
                <a16:creationId xmlns:a16="http://schemas.microsoft.com/office/drawing/2014/main" id="{5ACDF213-37FC-4C34-A82C-94DC465500A5}"/>
              </a:ext>
              <a:ext uri="{C183D7F6-B498-43B3-948B-1728B52AA6E4}">
                <adec:decorative xmlns:adec="http://schemas.microsoft.com/office/drawing/2017/decorative" val="1"/>
              </a:ext>
            </a:extLst>
          </p:cNvPr>
          <p:cNvCxnSpPr>
            <a:cxnSpLocks/>
          </p:cNvCxnSpPr>
          <p:nvPr/>
        </p:nvCxnSpPr>
        <p:spPr>
          <a:xfrm>
            <a:off x="453313"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177253E-46A6-4247-9699-C5F5D78E7479}"/>
              </a:ext>
            </a:extLst>
          </p:cNvPr>
          <p:cNvSpPr/>
          <p:nvPr/>
        </p:nvSpPr>
        <p:spPr>
          <a:xfrm>
            <a:off x="453313"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Configure and manage secrets in Azure 			        Key Vault</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7" name="Straight Connector 6">
            <a:extLst>
              <a:ext uri="{FF2B5EF4-FFF2-40B4-BE49-F238E27FC236}">
                <a16:creationId xmlns:a16="http://schemas.microsoft.com/office/drawing/2014/main" id="{7B31FB71-176A-44FD-84F9-BCF3B483A0E0}"/>
              </a:ext>
              <a:ext uri="{C183D7F6-B498-43B3-948B-1728B52AA6E4}">
                <adec:decorative xmlns:adec="http://schemas.microsoft.com/office/drawing/2017/decorative" val="1"/>
              </a:ext>
            </a:extLst>
          </p:cNvPr>
          <p:cNvCxnSpPr>
            <a:cxnSpLocks/>
          </p:cNvCxnSpPr>
          <p:nvPr/>
        </p:nvCxnSpPr>
        <p:spPr>
          <a:xfrm>
            <a:off x="453313"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541C92-1365-4A8B-9D65-745319981C20}"/>
              </a:ext>
            </a:extLst>
          </p:cNvPr>
          <p:cNvSpPr/>
          <p:nvPr/>
        </p:nvSpPr>
        <p:spPr>
          <a:xfrm>
            <a:off x="453313" y="4380423"/>
            <a:ext cx="570368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Implement compliance controls for 		           sensitive data</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Enable reliable messaging for Big Data 			       applications using Azure Event Hubs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Work with data streams by using Azure 			       Stream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6" name="Straight Connector 15">
            <a:extLst>
              <a:ext uri="{FF2B5EF4-FFF2-40B4-BE49-F238E27FC236}">
                <a16:creationId xmlns:a16="http://schemas.microsoft.com/office/drawing/2014/main" id="{CFD97CF3-A919-47ED-A005-B8A716E81176}"/>
              </a:ext>
              <a:ext uri="{C183D7F6-B498-43B3-948B-1728B52AA6E4}">
                <adec:decorative xmlns:adec="http://schemas.microsoft.com/office/drawing/2017/decorative" val="1"/>
              </a:ext>
            </a:extLst>
          </p:cNvPr>
          <p:cNvCxnSpPr>
            <a:cxnSpLocks/>
          </p:cNvCxnSpPr>
          <p:nvPr/>
        </p:nvCxnSpPr>
        <p:spPr>
          <a:xfrm>
            <a:off x="6343649"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466E583-F32F-477F-A3DF-14599E388797}"/>
              </a:ext>
            </a:extLst>
          </p:cNvPr>
          <p:cNvSpPr/>
          <p:nvPr/>
        </p:nvSpPr>
        <p:spPr>
          <a:xfrm>
            <a:off x="6343649"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Ingest data streams with Azure Stream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19272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0369"/>
          </a:xfrm>
        </p:spPr>
        <p:txBody>
          <a:bodyPr/>
          <a:lstStyle/>
          <a:p>
            <a:r>
              <a:rPr lang="en-US" dirty="0"/>
              <a:t>Course agenda </a:t>
            </a:r>
            <a:r>
              <a:rPr lang="en-US" i="1" dirty="0"/>
              <a:t>(continued #7)</a:t>
            </a: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15</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Create a stream processing solution with Event Hubs and Azure Databricks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16</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Build reports using Power BI integration with Azure Synapse Analytics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652030"/>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Process streaming data with Azure 				       Databricks structured streaming</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Create reports with Power BI using its 			       integration with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0966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#8)</a:t>
            </a:r>
          </a:p>
        </p:txBody>
      </p:sp>
      <p:sp>
        <p:nvSpPr>
          <p:cNvPr id="8" name="Rectangle 7">
            <a:extLst>
              <a:ext uri="{FF2B5EF4-FFF2-40B4-BE49-F238E27FC236}">
                <a16:creationId xmlns:a16="http://schemas.microsoft.com/office/drawing/2014/main" id="{1012AE7B-0D89-4BA6-990E-06A79D66C99D}"/>
              </a:ext>
            </a:extLst>
          </p:cNvPr>
          <p:cNvSpPr/>
          <p:nvPr/>
        </p:nvSpPr>
        <p:spPr bwMode="auto">
          <a:xfrm>
            <a:off x="427037" y="1344386"/>
            <a:ext cx="11533187" cy="100719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lvl="0">
              <a:buSzPct val="90000"/>
            </a:pPr>
            <a:r>
              <a:rPr lang="en-US" sz="2400" dirty="0">
                <a:solidFill>
                  <a:srgbClr val="FFFFFF"/>
                </a:solidFill>
                <a:latin typeface="Segoe UI Semibold"/>
                <a:cs typeface="Segoe UI Semilight"/>
              </a:rPr>
              <a:t>Module 17</a:t>
            </a:r>
          </a:p>
          <a:p>
            <a:r>
              <a:rPr lang="en-GB" sz="2000" dirty="0"/>
              <a:t>Perform integrated Machine Learning processes in Azure Synapse Analytics</a:t>
            </a:r>
            <a:endParaRPr lang="en-US" sz="2000" dirty="0"/>
          </a:p>
        </p:txBody>
      </p:sp>
      <p:sp>
        <p:nvSpPr>
          <p:cNvPr id="9" name="Rectangle 8">
            <a:extLst>
              <a:ext uri="{FF2B5EF4-FFF2-40B4-BE49-F238E27FC236}">
                <a16:creationId xmlns:a16="http://schemas.microsoft.com/office/drawing/2014/main" id="{A5C893F7-8C13-421A-B280-86281CCD774F}"/>
              </a:ext>
            </a:extLst>
          </p:cNvPr>
          <p:cNvSpPr/>
          <p:nvPr/>
        </p:nvSpPr>
        <p:spPr>
          <a:xfrm>
            <a:off x="427038" y="2378770"/>
            <a:ext cx="11533186"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01 </a:t>
            </a:r>
            <a:r>
              <a:rPr lang="en-US" dirty="0">
                <a:solidFill>
                  <a:schemeClr val="tx1"/>
                </a:solidFill>
              </a:rPr>
              <a:t>– </a:t>
            </a:r>
            <a:r>
              <a:rPr lang="en-GB" dirty="0">
                <a:solidFill>
                  <a:schemeClr val="tx1"/>
                </a:solidFill>
              </a:rPr>
              <a:t>Use the integrated machine learning process in Azure Synapse Analytics</a:t>
            </a:r>
            <a:endParaRPr lang="en-US" dirty="0">
              <a:solidFill>
                <a:schemeClr val="tx1"/>
              </a:solidFill>
            </a:endParaRPr>
          </a:p>
        </p:txBody>
      </p:sp>
    </p:spTree>
    <p:extLst>
      <p:ext uri="{BB962C8B-B14F-4D97-AF65-F5344CB8AC3E}">
        <p14:creationId xmlns:p14="http://schemas.microsoft.com/office/powerpoint/2010/main" val="91032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5C46-AACD-43A9-8687-A550777BE5FE}"/>
              </a:ext>
            </a:extLst>
          </p:cNvPr>
          <p:cNvSpPr>
            <a:spLocks noGrp="1"/>
          </p:cNvSpPr>
          <p:nvPr>
            <p:ph type="title"/>
          </p:nvPr>
        </p:nvSpPr>
        <p:spPr/>
        <p:txBody>
          <a:bodyPr/>
          <a:lstStyle/>
          <a:p>
            <a:r>
              <a:rPr lang="en-US" dirty="0"/>
              <a:t>Audience</a:t>
            </a:r>
          </a:p>
        </p:txBody>
      </p:sp>
      <p:sp>
        <p:nvSpPr>
          <p:cNvPr id="20" name="Rectangle 19">
            <a:extLst>
              <a:ext uri="{FF2B5EF4-FFF2-40B4-BE49-F238E27FC236}">
                <a16:creationId xmlns:a16="http://schemas.microsoft.com/office/drawing/2014/main" id="{70D8750C-277C-4BAB-B376-027E78AD2865}"/>
              </a:ext>
            </a:extLst>
          </p:cNvPr>
          <p:cNvSpPr/>
          <p:nvPr/>
        </p:nvSpPr>
        <p:spPr bwMode="auto">
          <a:xfrm>
            <a:off x="427038" y="2044474"/>
            <a:ext cx="5704971" cy="343371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spcBef>
                <a:spcPts val="600"/>
              </a:spcBef>
              <a:buSzPct val="90000"/>
            </a:pPr>
            <a:r>
              <a:rPr lang="en-US" sz="2400" dirty="0">
                <a:solidFill>
                  <a:schemeClr val="tx1"/>
                </a:solidFill>
                <a:latin typeface="Segoe UI Semibold"/>
                <a:cs typeface="Segoe UI Semilight"/>
              </a:rPr>
              <a:t>Primary audience:</a:t>
            </a:r>
          </a:p>
          <a:p>
            <a:pPr>
              <a:spcBef>
                <a:spcPts val="600"/>
              </a:spcBef>
              <a:buSzPct val="90000"/>
            </a:pPr>
            <a:r>
              <a:rPr lang="en-US" sz="2200" dirty="0">
                <a:solidFill>
                  <a:schemeClr val="tx1"/>
                </a:solidFill>
                <a:cs typeface="Segoe UI Semilight"/>
              </a:rPr>
              <a:t>The audience for this course are data engineers, data professionals, data architects, and business intelligence professionals who want to learn about the data platform technologies that exist on Microsoft Azure that can be used to perform data engineering and storage for analytical solutions.</a:t>
            </a:r>
          </a:p>
        </p:txBody>
      </p:sp>
      <p:sp>
        <p:nvSpPr>
          <p:cNvPr id="21" name="Rectangle 20">
            <a:extLst>
              <a:ext uri="{FF2B5EF4-FFF2-40B4-BE49-F238E27FC236}">
                <a16:creationId xmlns:a16="http://schemas.microsoft.com/office/drawing/2014/main" id="{12B46F67-2553-483E-BD93-C40C12DFE031}"/>
              </a:ext>
            </a:extLst>
          </p:cNvPr>
          <p:cNvSpPr/>
          <p:nvPr/>
        </p:nvSpPr>
        <p:spPr bwMode="auto">
          <a:xfrm>
            <a:off x="6293355" y="2044474"/>
            <a:ext cx="5704971" cy="2795782"/>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lvl="0">
              <a:spcAft>
                <a:spcPts val="600"/>
              </a:spcAft>
              <a:buSzPct val="90000"/>
            </a:pPr>
            <a:r>
              <a:rPr lang="en-US" sz="2400" dirty="0">
                <a:solidFill>
                  <a:schemeClr val="tx1"/>
                </a:solidFill>
                <a:latin typeface="Segoe UI Semibold"/>
                <a:cs typeface="Segoe UI Semilight"/>
              </a:rPr>
              <a:t>Secondary audience:</a:t>
            </a:r>
          </a:p>
          <a:p>
            <a:pPr lvl="0">
              <a:buSzPct val="90000"/>
            </a:pPr>
            <a:r>
              <a:rPr lang="en-US" sz="2200" dirty="0">
                <a:solidFill>
                  <a:schemeClr val="tx1"/>
                </a:solidFill>
                <a:cs typeface="Segoe UI Semilight"/>
              </a:rPr>
              <a:t>The secondary audience for this course are individuals who develop applications that deliver content from the data platform technologies that exist on Microsoft Azure.</a:t>
            </a:r>
          </a:p>
        </p:txBody>
      </p:sp>
    </p:spTree>
    <p:extLst>
      <p:ext uri="{BB962C8B-B14F-4D97-AF65-F5344CB8AC3E}">
        <p14:creationId xmlns:p14="http://schemas.microsoft.com/office/powerpoint/2010/main" val="2865618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A14E-89EC-4F64-9001-70A7E019BA2B}"/>
              </a:ext>
            </a:extLst>
          </p:cNvPr>
          <p:cNvSpPr>
            <a:spLocks noGrp="1"/>
          </p:cNvSpPr>
          <p:nvPr>
            <p:ph type="title"/>
          </p:nvPr>
        </p:nvSpPr>
        <p:spPr/>
        <p:txBody>
          <a:bodyPr/>
          <a:lstStyle/>
          <a:p>
            <a:r>
              <a:rPr lang="en-US" dirty="0"/>
              <a:t>Prerequisites</a:t>
            </a:r>
          </a:p>
        </p:txBody>
      </p:sp>
      <p:sp>
        <p:nvSpPr>
          <p:cNvPr id="13" name="Rectangle 12">
            <a:extLst>
              <a:ext uri="{FF2B5EF4-FFF2-40B4-BE49-F238E27FC236}">
                <a16:creationId xmlns:a16="http://schemas.microsoft.com/office/drawing/2014/main" id="{386F0959-30BD-45FD-847A-FA0E89EB9017}"/>
              </a:ext>
            </a:extLst>
          </p:cNvPr>
          <p:cNvSpPr/>
          <p:nvPr/>
        </p:nvSpPr>
        <p:spPr>
          <a:xfrm>
            <a:off x="6367462" y="1495155"/>
            <a:ext cx="5653087" cy="2000548"/>
          </a:xfrm>
          <a:prstGeom prst="rect">
            <a:avLst/>
          </a:prstGeom>
        </p:spPr>
        <p:txBody>
          <a:bodyPr wrap="square" lIns="0" tIns="0" rIns="0" bIns="0">
            <a:spAutoFit/>
          </a:bodyPr>
          <a:lstStyle/>
          <a:p>
            <a:r>
              <a:rPr lang="en-GB" sz="2400" dirty="0"/>
              <a:t>In addition to their professional experience, students who take this training should have technical knowledge equivalent to the following course:</a:t>
            </a:r>
          </a:p>
          <a:p>
            <a:pPr>
              <a:spcBef>
                <a:spcPts val="1200"/>
              </a:spcBef>
            </a:pPr>
            <a:r>
              <a:rPr lang="en-US" sz="2400" u="sng" dirty="0">
                <a:latin typeface="+mj-lt"/>
                <a:hlinkClick r:id="rId3"/>
              </a:rPr>
              <a:t>Data fundamentals</a:t>
            </a:r>
            <a:r>
              <a:rPr lang="en-US" sz="2400" dirty="0">
                <a:latin typeface="+mj-lt"/>
              </a:rPr>
              <a:t> </a:t>
            </a:r>
            <a:endParaRPr lang="en-GB" sz="2400" dirty="0">
              <a:latin typeface="+mj-lt"/>
            </a:endParaRPr>
          </a:p>
        </p:txBody>
      </p:sp>
    </p:spTree>
    <p:extLst>
      <p:ext uri="{BB962C8B-B14F-4D97-AF65-F5344CB8AC3E}">
        <p14:creationId xmlns:p14="http://schemas.microsoft.com/office/powerpoint/2010/main" val="417844792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7F633-0F8A-46C3-8EC3-532633B7773F}"/>
              </a:ext>
            </a:extLst>
          </p:cNvPr>
          <p:cNvSpPr>
            <a:spLocks noGrp="1"/>
          </p:cNvSpPr>
          <p:nvPr>
            <p:ph type="title"/>
          </p:nvPr>
        </p:nvSpPr>
        <p:spPr>
          <a:xfrm>
            <a:off x="0" y="-671921"/>
            <a:ext cx="7604125" cy="530406"/>
          </a:xfrm>
        </p:spPr>
        <p:txBody>
          <a:bodyPr/>
          <a:lstStyle/>
          <a:p>
            <a:r>
              <a:rPr lang="en-IN" dirty="0"/>
              <a:t>Closing slide</a:t>
            </a:r>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DP-203T00: </a:t>
            </a:r>
            <a:r>
              <a:rPr lang="en-US" sz="3600" dirty="0"/>
              <a:t>Data Engineering in Azure</a:t>
            </a:r>
          </a:p>
        </p:txBody>
      </p:sp>
    </p:spTree>
    <p:extLst>
      <p:ext uri="{BB962C8B-B14F-4D97-AF65-F5344CB8AC3E}">
        <p14:creationId xmlns:p14="http://schemas.microsoft.com/office/powerpoint/2010/main" val="10462731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pic>
        <p:nvPicPr>
          <p:cNvPr id="32" name="Picture 31" descr="Icon of a whiteboard">
            <a:extLst>
              <a:ext uri="{FF2B5EF4-FFF2-40B4-BE49-F238E27FC236}">
                <a16:creationId xmlns:a16="http://schemas.microsoft.com/office/drawing/2014/main" id="{6EA5AAE0-B50F-42F1-9722-19E659C0E4B4}"/>
              </a:ext>
            </a:extLst>
          </p:cNvPr>
          <p:cNvPicPr>
            <a:picLocks noChangeAspect="1"/>
          </p:cNvPicPr>
          <p:nvPr/>
        </p:nvPicPr>
        <p:blipFill>
          <a:blip r:embed="rId3"/>
          <a:stretch>
            <a:fillRect/>
          </a:stretch>
        </p:blipFill>
        <p:spPr>
          <a:xfrm>
            <a:off x="427038" y="1794377"/>
            <a:ext cx="963168" cy="963168"/>
          </a:xfrm>
          <a:prstGeom prst="rect">
            <a:avLst/>
          </a:prstGeom>
        </p:spPr>
      </p:pic>
      <p:sp>
        <p:nvSpPr>
          <p:cNvPr id="16" name="TextBox 15">
            <a:extLst>
              <a:ext uri="{FF2B5EF4-FFF2-40B4-BE49-F238E27FC236}">
                <a16:creationId xmlns:a16="http://schemas.microsoft.com/office/drawing/2014/main" id="{B6A3D881-807A-4C86-9E16-4A61418ADA41}"/>
              </a:ext>
            </a:extLst>
          </p:cNvPr>
          <p:cNvSpPr txBox="1"/>
          <p:nvPr/>
        </p:nvSpPr>
        <p:spPr>
          <a:xfrm>
            <a:off x="1574491" y="2091295"/>
            <a:ext cx="3302984" cy="369332"/>
          </a:xfrm>
          <a:prstGeom prst="rect">
            <a:avLst/>
          </a:prstGeom>
          <a:noFill/>
        </p:spPr>
        <p:txBody>
          <a:bodyPr wrap="square" lIns="0" tIns="0" rIns="0" bIns="0" rtlCol="0">
            <a:spAutoFit/>
          </a:bodyPr>
          <a:lstStyle/>
          <a:p>
            <a:r>
              <a:rPr lang="en-US" sz="2400" dirty="0"/>
              <a:t>About this course</a:t>
            </a:r>
          </a:p>
        </p:txBody>
      </p:sp>
      <p:pic>
        <p:nvPicPr>
          <p:cNvPr id="13" name="Picture 12" descr="Icon of a document with a checkmark">
            <a:extLst>
              <a:ext uri="{FF2B5EF4-FFF2-40B4-BE49-F238E27FC236}">
                <a16:creationId xmlns:a16="http://schemas.microsoft.com/office/drawing/2014/main" id="{19EC3755-5AFA-4F83-875D-5CA2343AF193}"/>
              </a:ext>
            </a:extLst>
          </p:cNvPr>
          <p:cNvPicPr>
            <a:picLocks noChangeAspect="1"/>
          </p:cNvPicPr>
          <p:nvPr/>
        </p:nvPicPr>
        <p:blipFill>
          <a:blip r:embed="rId4"/>
          <a:stretch>
            <a:fillRect/>
          </a:stretch>
        </p:blipFill>
        <p:spPr>
          <a:xfrm>
            <a:off x="427038" y="3281983"/>
            <a:ext cx="963168" cy="963168"/>
          </a:xfrm>
          <a:prstGeom prst="rect">
            <a:avLst/>
          </a:prstGeom>
        </p:spPr>
      </p:pic>
      <p:sp>
        <p:nvSpPr>
          <p:cNvPr id="15" name="TextBox 14">
            <a:extLst>
              <a:ext uri="{FF2B5EF4-FFF2-40B4-BE49-F238E27FC236}">
                <a16:creationId xmlns:a16="http://schemas.microsoft.com/office/drawing/2014/main" id="{D56126DA-39E6-42A7-A579-DF93BEB5BECE}"/>
              </a:ext>
            </a:extLst>
          </p:cNvPr>
          <p:cNvSpPr txBox="1"/>
          <p:nvPr/>
        </p:nvSpPr>
        <p:spPr>
          <a:xfrm>
            <a:off x="1574491" y="3578901"/>
            <a:ext cx="3302984" cy="369332"/>
          </a:xfrm>
          <a:prstGeom prst="rect">
            <a:avLst/>
          </a:prstGeom>
          <a:noFill/>
        </p:spPr>
        <p:txBody>
          <a:bodyPr wrap="square" lIns="0" tIns="0" rIns="0" bIns="0" rtlCol="0">
            <a:spAutoFit/>
          </a:bodyPr>
          <a:lstStyle/>
          <a:p>
            <a:r>
              <a:rPr lang="en-US" sz="2400" dirty="0"/>
              <a:t>Course agenda</a:t>
            </a:r>
          </a:p>
        </p:txBody>
      </p:sp>
      <p:pic>
        <p:nvPicPr>
          <p:cNvPr id="36" name="Picture 35" descr="Icon of two people">
            <a:extLst>
              <a:ext uri="{FF2B5EF4-FFF2-40B4-BE49-F238E27FC236}">
                <a16:creationId xmlns:a16="http://schemas.microsoft.com/office/drawing/2014/main" id="{1395C3DC-F16F-4F14-A385-33CE2F4DF18B}"/>
              </a:ext>
            </a:extLst>
          </p:cNvPr>
          <p:cNvPicPr>
            <a:picLocks noChangeAspect="1"/>
          </p:cNvPicPr>
          <p:nvPr/>
        </p:nvPicPr>
        <p:blipFill>
          <a:blip r:embed="rId5"/>
          <a:stretch>
            <a:fillRect/>
          </a:stretch>
        </p:blipFill>
        <p:spPr>
          <a:xfrm>
            <a:off x="6325807" y="1794377"/>
            <a:ext cx="963168" cy="963168"/>
          </a:xfrm>
          <a:prstGeom prst="rect">
            <a:avLst/>
          </a:prstGeom>
        </p:spPr>
      </p:pic>
      <p:sp>
        <p:nvSpPr>
          <p:cNvPr id="14" name="TextBox 13">
            <a:extLst>
              <a:ext uri="{FF2B5EF4-FFF2-40B4-BE49-F238E27FC236}">
                <a16:creationId xmlns:a16="http://schemas.microsoft.com/office/drawing/2014/main" id="{1869D23F-AFF9-45F7-8000-FE1FEC48E6F6}"/>
              </a:ext>
            </a:extLst>
          </p:cNvPr>
          <p:cNvSpPr txBox="1"/>
          <p:nvPr/>
        </p:nvSpPr>
        <p:spPr>
          <a:xfrm>
            <a:off x="7502216" y="2091295"/>
            <a:ext cx="3079700" cy="369332"/>
          </a:xfrm>
          <a:prstGeom prst="rect">
            <a:avLst/>
          </a:prstGeom>
          <a:noFill/>
        </p:spPr>
        <p:txBody>
          <a:bodyPr wrap="square" lIns="0" tIns="0" rIns="0" bIns="0" rtlCol="0">
            <a:spAutoFit/>
          </a:bodyPr>
          <a:lstStyle/>
          <a:p>
            <a:r>
              <a:rPr lang="en-US" sz="2400" dirty="0"/>
              <a:t>Audience</a:t>
            </a:r>
          </a:p>
        </p:txBody>
      </p:sp>
      <p:pic>
        <p:nvPicPr>
          <p:cNvPr id="43" name="Picture 42" descr="Icon of a document">
            <a:extLst>
              <a:ext uri="{FF2B5EF4-FFF2-40B4-BE49-F238E27FC236}">
                <a16:creationId xmlns:a16="http://schemas.microsoft.com/office/drawing/2014/main" id="{7621BD2F-5689-41CB-A80F-1278037158EC}"/>
              </a:ext>
            </a:extLst>
          </p:cNvPr>
          <p:cNvPicPr>
            <a:picLocks noChangeAspect="1"/>
          </p:cNvPicPr>
          <p:nvPr/>
        </p:nvPicPr>
        <p:blipFill>
          <a:blip r:embed="rId6"/>
          <a:stretch>
            <a:fillRect/>
          </a:stretch>
        </p:blipFill>
        <p:spPr>
          <a:xfrm>
            <a:off x="6325807" y="3281983"/>
            <a:ext cx="963168" cy="963168"/>
          </a:xfrm>
          <a:prstGeom prst="rect">
            <a:avLst/>
          </a:prstGeom>
        </p:spPr>
      </p:pic>
      <p:sp>
        <p:nvSpPr>
          <p:cNvPr id="48" name="TextBox 47">
            <a:extLst>
              <a:ext uri="{FF2B5EF4-FFF2-40B4-BE49-F238E27FC236}">
                <a16:creationId xmlns:a16="http://schemas.microsoft.com/office/drawing/2014/main" id="{F43B8B4C-36A2-4A65-9D2B-FA5CEDAC953B}"/>
              </a:ext>
            </a:extLst>
          </p:cNvPr>
          <p:cNvSpPr txBox="1"/>
          <p:nvPr/>
        </p:nvSpPr>
        <p:spPr>
          <a:xfrm>
            <a:off x="7502216" y="3578901"/>
            <a:ext cx="3079700" cy="369332"/>
          </a:xfrm>
          <a:prstGeom prst="rect">
            <a:avLst/>
          </a:prstGeom>
          <a:noFill/>
        </p:spPr>
        <p:txBody>
          <a:bodyPr wrap="square" lIns="0" tIns="0" rIns="0" bIns="0" rtlCol="0">
            <a:spAutoFit/>
          </a:bodyPr>
          <a:lstStyle/>
          <a:p>
            <a:r>
              <a:rPr lang="en-US" sz="2400" dirty="0"/>
              <a:t>Prerequisites</a:t>
            </a:r>
          </a:p>
        </p:txBody>
      </p:sp>
    </p:spTree>
    <p:extLst>
      <p:ext uri="{BB962C8B-B14F-4D97-AF65-F5344CB8AC3E}">
        <p14:creationId xmlns:p14="http://schemas.microsoft.com/office/powerpoint/2010/main" val="199499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About this course</a:t>
            </a:r>
          </a:p>
        </p:txBody>
      </p:sp>
      <p:sp>
        <p:nvSpPr>
          <p:cNvPr id="16" name="Rectangle 15">
            <a:extLst>
              <a:ext uri="{FF2B5EF4-FFF2-40B4-BE49-F238E27FC236}">
                <a16:creationId xmlns:a16="http://schemas.microsoft.com/office/drawing/2014/main" id="{B2846924-EA91-45E5-A26C-8C5AF3A09820}"/>
              </a:ext>
            </a:extLst>
          </p:cNvPr>
          <p:cNvSpPr/>
          <p:nvPr/>
        </p:nvSpPr>
        <p:spPr bwMode="auto">
          <a:xfrm>
            <a:off x="465138" y="1454377"/>
            <a:ext cx="5727994" cy="46924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r>
              <a:rPr lang="en-GB" sz="1600" dirty="0">
                <a:solidFill>
                  <a:srgbClr val="000000"/>
                </a:solidFill>
              </a:rPr>
              <a:t>In this course, the student will learn about the data engineering patterns and practices as it pertains to working with batch and real-time analytical solutions using Azure data platform technologies. Students will begin by understanding the core compute and storage technologies that are used to build an analytical solution. They will then explore how to design an analytical serving layers and focus on data engineering considerations for working with source files.</a:t>
            </a:r>
          </a:p>
          <a:p>
            <a:pPr lvl="0"/>
            <a:endParaRPr lang="en-GB" sz="1600" dirty="0">
              <a:solidFill>
                <a:srgbClr val="000000"/>
              </a:solidFill>
            </a:endParaRPr>
          </a:p>
          <a:p>
            <a:pPr lvl="0"/>
            <a:r>
              <a:rPr lang="en-GB" sz="1600" dirty="0">
                <a:solidFill>
                  <a:srgbClr val="000000"/>
                </a:solidFill>
              </a:rPr>
              <a:t>The students will learn how to interactively explore data stored in files in a data lake. They will learn the various ingestion techniques that can be used to load data using the Apache Spark capability found in Azure Synapse Analytics or Azure Databricks, or how to ingest using Azure Data Factory or Azure Synapse pipelines. The students will also learn the various ways they can transform the data using the same technologies that is used to ingest data.</a:t>
            </a:r>
          </a:p>
        </p:txBody>
      </p:sp>
      <p:sp>
        <p:nvSpPr>
          <p:cNvPr id="19" name="Rectangle 18">
            <a:extLst>
              <a:ext uri="{FF2B5EF4-FFF2-40B4-BE49-F238E27FC236}">
                <a16:creationId xmlns:a16="http://schemas.microsoft.com/office/drawing/2014/main" id="{B8250637-0EDA-42D6-B962-EA875104B0C5}"/>
              </a:ext>
            </a:extLst>
          </p:cNvPr>
          <p:cNvSpPr/>
          <p:nvPr/>
        </p:nvSpPr>
        <p:spPr bwMode="auto">
          <a:xfrm>
            <a:off x="6319544" y="1454377"/>
            <a:ext cx="5727994" cy="46924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lvl="0"/>
            <a:r>
              <a:rPr lang="en-GB" sz="1600" dirty="0">
                <a:solidFill>
                  <a:srgbClr val="000000"/>
                </a:solidFill>
              </a:rPr>
              <a:t>The student will spend time on the course learning how to monitor and analyze the performance of analytical system so that they can optimize the performance of data loads, or queries that are issued against the systems. They will understand the importance of implementing security to ensure that the data is protected at rest or in transit.</a:t>
            </a:r>
          </a:p>
          <a:p>
            <a:pPr lvl="0"/>
            <a:endParaRPr lang="en-GB" sz="1600" dirty="0">
              <a:solidFill>
                <a:srgbClr val="000000"/>
              </a:solidFill>
            </a:endParaRPr>
          </a:p>
          <a:p>
            <a:pPr lvl="0"/>
            <a:r>
              <a:rPr lang="en-GB" sz="1600" dirty="0">
                <a:solidFill>
                  <a:srgbClr val="000000"/>
                </a:solidFill>
              </a:rPr>
              <a:t>The student will then show how the data in an analytical system can be used to create dashboards or build predictive models in Azure Synapse Analytics.</a:t>
            </a:r>
            <a:endParaRPr lang="en-US" sz="1600" dirty="0">
              <a:solidFill>
                <a:srgbClr val="000000"/>
              </a:solidFill>
            </a:endParaRPr>
          </a:p>
        </p:txBody>
      </p:sp>
    </p:spTree>
    <p:extLst>
      <p:ext uri="{BB962C8B-B14F-4D97-AF65-F5344CB8AC3E}">
        <p14:creationId xmlns:p14="http://schemas.microsoft.com/office/powerpoint/2010/main" val="342523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endParaRPr lang="en-US" i="1" dirty="0"/>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1</a:t>
            </a:r>
          </a:p>
          <a:p>
            <a:pPr lvl="0">
              <a:buSzPct val="90000"/>
            </a:pPr>
            <a:r>
              <a:rPr lang="en-GB" sz="2000" dirty="0">
                <a:solidFill>
                  <a:srgbClr val="FFFFFF"/>
                </a:solidFill>
                <a:cs typeface="Segoe UI Semilight"/>
              </a:rPr>
              <a:t>Explore compute and storage options for data engineering workloads</a:t>
            </a:r>
            <a:endParaRPr lang="en-US" sz="2000" dirty="0">
              <a:solidFill>
                <a:srgbClr val="FFFFFF"/>
              </a:solidFill>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2</a:t>
            </a:r>
          </a:p>
          <a:p>
            <a:pPr>
              <a:buSzPct val="90000"/>
            </a:pPr>
            <a:r>
              <a:rPr lang="en-GB" sz="2000" dirty="0">
                <a:solidFill>
                  <a:srgbClr val="FFFFFF"/>
                </a:solidFill>
                <a:cs typeface="Segoe UI Semilight"/>
              </a:rPr>
              <a:t>Design and implement the serving layer</a:t>
            </a:r>
          </a:p>
          <a:p>
            <a:pPr>
              <a:buSzPct val="90000"/>
            </a:pPr>
            <a:endParaRPr lang="en-US" sz="2000" dirty="0">
              <a:solidFill>
                <a:srgbClr val="FFFFFF"/>
              </a:solidFill>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01 </a:t>
            </a:r>
            <a:r>
              <a:rPr lang="en-US" dirty="0">
                <a:solidFill>
                  <a:schemeClr val="tx1"/>
                </a:solidFill>
              </a:rPr>
              <a:t>– </a:t>
            </a:r>
            <a:r>
              <a:rPr lang="en-GB" dirty="0">
                <a:solidFill>
                  <a:schemeClr val="tx1"/>
                </a:solidFill>
              </a:rPr>
              <a:t>Introduction to Azure Synapse Analytics</a:t>
            </a:r>
            <a:endParaRPr lang="en-US" dirty="0">
              <a:solidFill>
                <a:schemeClr val="tx1"/>
              </a:solidFill>
            </a:endParaRPr>
          </a:p>
        </p:txBody>
      </p:sp>
      <p:cxnSp>
        <p:nvCxnSpPr>
          <p:cNvPr id="5" name="Straight Connector 4">
            <a:extLst>
              <a:ext uri="{FF2B5EF4-FFF2-40B4-BE49-F238E27FC236}">
                <a16:creationId xmlns:a16="http://schemas.microsoft.com/office/drawing/2014/main" id="{5ACDF213-37FC-4C34-A82C-94DC465500A5}"/>
              </a:ext>
              <a:ext uri="{C183D7F6-B498-43B3-948B-1728B52AA6E4}">
                <adec:decorative xmlns:adec="http://schemas.microsoft.com/office/drawing/2017/decorative" val="1"/>
              </a:ext>
            </a:extLst>
          </p:cNvPr>
          <p:cNvCxnSpPr>
            <a:cxnSpLocks/>
          </p:cNvCxnSpPr>
          <p:nvPr/>
        </p:nvCxnSpPr>
        <p:spPr>
          <a:xfrm>
            <a:off x="453313"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177253E-46A6-4247-9699-C5F5D78E7479}"/>
              </a:ext>
            </a:extLst>
          </p:cNvPr>
          <p:cNvSpPr/>
          <p:nvPr/>
        </p:nvSpPr>
        <p:spPr>
          <a:xfrm>
            <a:off x="453313"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02 </a:t>
            </a:r>
            <a:r>
              <a:rPr lang="en-US" dirty="0">
                <a:solidFill>
                  <a:schemeClr val="tx1"/>
                </a:solidFill>
              </a:rPr>
              <a:t>– Describe Azure Databricks</a:t>
            </a:r>
          </a:p>
        </p:txBody>
      </p:sp>
      <p:cxnSp>
        <p:nvCxnSpPr>
          <p:cNvPr id="7" name="Straight Connector 6">
            <a:extLst>
              <a:ext uri="{FF2B5EF4-FFF2-40B4-BE49-F238E27FC236}">
                <a16:creationId xmlns:a16="http://schemas.microsoft.com/office/drawing/2014/main" id="{7B31FB71-176A-44FD-84F9-BCF3B483A0E0}"/>
              </a:ext>
              <a:ext uri="{C183D7F6-B498-43B3-948B-1728B52AA6E4}">
                <adec:decorative xmlns:adec="http://schemas.microsoft.com/office/drawing/2017/decorative" val="1"/>
              </a:ext>
            </a:extLst>
          </p:cNvPr>
          <p:cNvCxnSpPr>
            <a:cxnSpLocks/>
          </p:cNvCxnSpPr>
          <p:nvPr/>
        </p:nvCxnSpPr>
        <p:spPr>
          <a:xfrm>
            <a:off x="453313"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541C92-1365-4A8B-9D65-745319981C20}"/>
              </a:ext>
            </a:extLst>
          </p:cNvPr>
          <p:cNvSpPr/>
          <p:nvPr/>
        </p:nvSpPr>
        <p:spPr>
          <a:xfrm>
            <a:off x="453313"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03 </a:t>
            </a:r>
            <a:r>
              <a:rPr lang="en-US" dirty="0">
                <a:solidFill>
                  <a:schemeClr val="tx1"/>
                </a:solidFill>
              </a:rPr>
              <a:t>– </a:t>
            </a:r>
            <a:r>
              <a:rPr lang="en-GB" dirty="0">
                <a:solidFill>
                  <a:schemeClr val="tx1"/>
                </a:solidFill>
              </a:rPr>
              <a:t>Introduction to Azure Data Lake storage</a:t>
            </a:r>
            <a:endParaRPr lang="en-US" dirty="0">
              <a:solidFill>
                <a:schemeClr val="tx1"/>
              </a:solidFill>
            </a:endParaRPr>
          </a:p>
        </p:txBody>
      </p:sp>
      <p:cxnSp>
        <p:nvCxnSpPr>
          <p:cNvPr id="9" name="Straight Connector 8">
            <a:extLst>
              <a:ext uri="{FF2B5EF4-FFF2-40B4-BE49-F238E27FC236}">
                <a16:creationId xmlns:a16="http://schemas.microsoft.com/office/drawing/2014/main" id="{2383B333-D3F7-42AC-9410-E09D90B33057}"/>
              </a:ext>
              <a:ext uri="{C183D7F6-B498-43B3-948B-1728B52AA6E4}">
                <adec:decorative xmlns:adec="http://schemas.microsoft.com/office/drawing/2017/decorative" val="1"/>
              </a:ext>
            </a:extLst>
          </p:cNvPr>
          <p:cNvCxnSpPr>
            <a:cxnSpLocks/>
          </p:cNvCxnSpPr>
          <p:nvPr/>
        </p:nvCxnSpPr>
        <p:spPr>
          <a:xfrm>
            <a:off x="453313" y="5230570"/>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E2EB40A-8568-4155-BBFC-B1A2922982C6}"/>
              </a:ext>
            </a:extLst>
          </p:cNvPr>
          <p:cNvSpPr/>
          <p:nvPr/>
        </p:nvSpPr>
        <p:spPr>
          <a:xfrm>
            <a:off x="453313" y="5257754"/>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04 </a:t>
            </a:r>
            <a:r>
              <a:rPr lang="en-US" dirty="0">
                <a:solidFill>
                  <a:schemeClr val="tx1"/>
                </a:solidFill>
              </a:rPr>
              <a:t>– Describe Delta Lake architecture</a:t>
            </a:r>
          </a:p>
        </p:txBody>
      </p:sp>
      <p:cxnSp>
        <p:nvCxnSpPr>
          <p:cNvPr id="11" name="Straight Connector 10">
            <a:extLst>
              <a:ext uri="{FF2B5EF4-FFF2-40B4-BE49-F238E27FC236}">
                <a16:creationId xmlns:a16="http://schemas.microsoft.com/office/drawing/2014/main" id="{6BD8DA49-85BF-4B81-A29A-11FE749FFE42}"/>
              </a:ext>
              <a:ext uri="{C183D7F6-B498-43B3-948B-1728B52AA6E4}">
                <adec:decorative xmlns:adec="http://schemas.microsoft.com/office/drawing/2017/decorative" val="1"/>
              </a:ext>
            </a:extLst>
          </p:cNvPr>
          <p:cNvCxnSpPr>
            <a:cxnSpLocks/>
          </p:cNvCxnSpPr>
          <p:nvPr/>
        </p:nvCxnSpPr>
        <p:spPr>
          <a:xfrm>
            <a:off x="453179" y="6191985"/>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0252D81-F700-4615-99D2-E55E221B5749}"/>
              </a:ext>
            </a:extLst>
          </p:cNvPr>
          <p:cNvSpPr/>
          <p:nvPr/>
        </p:nvSpPr>
        <p:spPr>
          <a:xfrm>
            <a:off x="453179" y="6241191"/>
            <a:ext cx="5654675"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573088" indent="-573088" defTabSz="800100">
              <a:spcBef>
                <a:spcPct val="0"/>
              </a:spcBef>
              <a:spcAft>
                <a:spcPct val="35000"/>
              </a:spcAft>
              <a:buSzPct val="100000"/>
              <a:tabLst>
                <a:tab pos="349724" algn="l"/>
                <a:tab pos="582873" algn="l"/>
              </a:tabLst>
            </a:pPr>
            <a:r>
              <a:rPr lang="en-US" dirty="0">
                <a:solidFill>
                  <a:schemeClr val="tx1"/>
                </a:solidFill>
                <a:latin typeface="+mj-lt"/>
              </a:rPr>
              <a:t>Lesson 05 </a:t>
            </a:r>
            <a:r>
              <a:rPr lang="en-US" dirty="0">
                <a:solidFill>
                  <a:schemeClr val="tx1"/>
                </a:solidFill>
              </a:rPr>
              <a:t>– </a:t>
            </a:r>
            <a:r>
              <a:rPr lang="en-GB" dirty="0">
                <a:solidFill>
                  <a:schemeClr val="tx1"/>
                </a:solidFill>
              </a:rPr>
              <a:t>Work with data streams by using Azure 		       Stream Analytics</a:t>
            </a:r>
            <a:endParaRPr lang="en-US" dirty="0">
              <a:solidFill>
                <a:schemeClr val="tx1"/>
              </a:solidFill>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01 </a:t>
            </a:r>
            <a:r>
              <a:rPr lang="en-US" dirty="0">
                <a:solidFill>
                  <a:schemeClr val="tx1"/>
                </a:solidFill>
              </a:rPr>
              <a:t>– </a:t>
            </a:r>
            <a:r>
              <a:rPr lang="en-GB" dirty="0">
                <a:solidFill>
                  <a:schemeClr val="tx1"/>
                </a:solidFill>
              </a:rPr>
              <a:t>Design a multidimensional schema to 			       optimize analytical workloads</a:t>
            </a:r>
            <a:endParaRPr lang="en-US" dirty="0">
              <a:solidFill>
                <a:schemeClr val="tx1"/>
              </a:solidFill>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02 </a:t>
            </a:r>
            <a:r>
              <a:rPr lang="en-US" dirty="0">
                <a:solidFill>
                  <a:schemeClr val="tx1"/>
                </a:solidFill>
              </a:rPr>
              <a:t>– </a:t>
            </a:r>
            <a:r>
              <a:rPr lang="en-GB" dirty="0">
                <a:solidFill>
                  <a:schemeClr val="tx1"/>
                </a:solidFill>
              </a:rPr>
              <a:t>Code-free transformation at scale with 			        Azure Data Factory</a:t>
            </a:r>
            <a:endParaRPr lang="en-US" dirty="0">
              <a:solidFill>
                <a:schemeClr val="tx1"/>
              </a:solidFill>
            </a:endParaRPr>
          </a:p>
        </p:txBody>
      </p:sp>
      <p:cxnSp>
        <p:nvCxnSpPr>
          <p:cNvPr id="16" name="Straight Connector 15">
            <a:extLst>
              <a:ext uri="{FF2B5EF4-FFF2-40B4-BE49-F238E27FC236}">
                <a16:creationId xmlns:a16="http://schemas.microsoft.com/office/drawing/2014/main" id="{CFD97CF3-A919-47ED-A005-B8A716E81176}"/>
              </a:ext>
              <a:ext uri="{C183D7F6-B498-43B3-948B-1728B52AA6E4}">
                <adec:decorative xmlns:adec="http://schemas.microsoft.com/office/drawing/2017/decorative" val="1"/>
              </a:ext>
            </a:extLst>
          </p:cNvPr>
          <p:cNvCxnSpPr>
            <a:cxnSpLocks/>
          </p:cNvCxnSpPr>
          <p:nvPr/>
        </p:nvCxnSpPr>
        <p:spPr>
          <a:xfrm>
            <a:off x="6343649"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466E583-F32F-477F-A3DF-14599E388797}"/>
              </a:ext>
            </a:extLst>
          </p:cNvPr>
          <p:cNvSpPr/>
          <p:nvPr/>
        </p:nvSpPr>
        <p:spPr>
          <a:xfrm>
            <a:off x="6343649"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03 </a:t>
            </a:r>
            <a:r>
              <a:rPr lang="en-US" dirty="0">
                <a:solidFill>
                  <a:schemeClr val="tx1"/>
                </a:solidFill>
              </a:rPr>
              <a:t>– </a:t>
            </a:r>
            <a:r>
              <a:rPr lang="en-GB" dirty="0">
                <a:solidFill>
                  <a:schemeClr val="tx1"/>
                </a:solidFill>
              </a:rPr>
              <a:t>Populate slowly changing dimensions in 			        Azure Synapse Analytics pipelines</a:t>
            </a:r>
            <a:endParaRPr lang="en-US" dirty="0">
              <a:solidFill>
                <a:schemeClr val="tx1"/>
              </a:solidFill>
            </a:endParaRPr>
          </a:p>
        </p:txBody>
      </p:sp>
    </p:spTree>
    <p:extLst>
      <p:ext uri="{BB962C8B-B14F-4D97-AF65-F5344CB8AC3E}">
        <p14:creationId xmlns:p14="http://schemas.microsoft.com/office/powerpoint/2010/main" val="269630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#1)</a:t>
            </a: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3</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Data engineering considerations for source files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4</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Run interactive queries using Azure Synapse Analytics serverless SQL pool</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Design a Modern Data Warehouse using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 name="Straight Connector 4">
            <a:extLst>
              <a:ext uri="{FF2B5EF4-FFF2-40B4-BE49-F238E27FC236}">
                <a16:creationId xmlns:a16="http://schemas.microsoft.com/office/drawing/2014/main" id="{5ACDF213-37FC-4C34-A82C-94DC465500A5}"/>
              </a:ext>
              <a:ext uri="{C183D7F6-B498-43B3-948B-1728B52AA6E4}">
                <adec:decorative xmlns:adec="http://schemas.microsoft.com/office/drawing/2017/decorative" val="1"/>
              </a:ext>
            </a:extLst>
          </p:cNvPr>
          <p:cNvCxnSpPr>
            <a:cxnSpLocks/>
          </p:cNvCxnSpPr>
          <p:nvPr/>
        </p:nvCxnSpPr>
        <p:spPr>
          <a:xfrm>
            <a:off x="453313"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177253E-46A6-4247-9699-C5F5D78E7479}"/>
              </a:ext>
            </a:extLst>
          </p:cNvPr>
          <p:cNvSpPr/>
          <p:nvPr/>
        </p:nvSpPr>
        <p:spPr>
          <a:xfrm>
            <a:off x="453313"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Secure a data warehouse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7" name="Straight Connector 6">
            <a:extLst>
              <a:ext uri="{FF2B5EF4-FFF2-40B4-BE49-F238E27FC236}">
                <a16:creationId xmlns:a16="http://schemas.microsoft.com/office/drawing/2014/main" id="{7B31FB71-176A-44FD-84F9-BCF3B483A0E0}"/>
              </a:ext>
              <a:ext uri="{C183D7F6-B498-43B3-948B-1728B52AA6E4}">
                <adec:decorative xmlns:adec="http://schemas.microsoft.com/office/drawing/2017/decorative" val="1"/>
              </a:ext>
            </a:extLst>
          </p:cNvPr>
          <p:cNvCxnSpPr>
            <a:cxnSpLocks/>
          </p:cNvCxnSpPr>
          <p:nvPr/>
        </p:nvCxnSpPr>
        <p:spPr>
          <a:xfrm>
            <a:off x="453313"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968F2FA-2F31-4BA1-B993-B90139913F30}"/>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Explore Azure Synapse serverless SQL 			       pools capabilities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Query data in the lake using Azure 				        Synapse serverless SQL pools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6" name="Straight Connector 15">
            <a:extLst>
              <a:ext uri="{FF2B5EF4-FFF2-40B4-BE49-F238E27FC236}">
                <a16:creationId xmlns:a16="http://schemas.microsoft.com/office/drawing/2014/main" id="{CFD97CF3-A919-47ED-A005-B8A716E81176}"/>
              </a:ext>
              <a:ext uri="{C183D7F6-B498-43B3-948B-1728B52AA6E4}">
                <adec:decorative xmlns:adec="http://schemas.microsoft.com/office/drawing/2017/decorative" val="1"/>
              </a:ext>
            </a:extLst>
          </p:cNvPr>
          <p:cNvCxnSpPr>
            <a:cxnSpLocks/>
          </p:cNvCxnSpPr>
          <p:nvPr/>
        </p:nvCxnSpPr>
        <p:spPr>
          <a:xfrm>
            <a:off x="6343649"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466E583-F32F-477F-A3DF-14599E388797}"/>
              </a:ext>
            </a:extLst>
          </p:cNvPr>
          <p:cNvSpPr/>
          <p:nvPr/>
        </p:nvSpPr>
        <p:spPr>
          <a:xfrm>
            <a:off x="6343649"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Create metadata objects in Azure 				        Synapse serverless SQL pools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 name="Straight Connector 1">
            <a:extLst>
              <a:ext uri="{FF2B5EF4-FFF2-40B4-BE49-F238E27FC236}">
                <a16:creationId xmlns:a16="http://schemas.microsoft.com/office/drawing/2014/main" id="{74368018-0F1C-42F6-9BBA-8FBFEE5119D4}"/>
              </a:ext>
              <a:ext uri="{C183D7F6-B498-43B3-948B-1728B52AA6E4}">
                <adec:decorative xmlns:adec="http://schemas.microsoft.com/office/drawing/2017/decorative" val="1"/>
              </a:ext>
            </a:extLst>
          </p:cNvPr>
          <p:cNvCxnSpPr>
            <a:cxnSpLocks/>
          </p:cNvCxnSpPr>
          <p:nvPr/>
        </p:nvCxnSpPr>
        <p:spPr>
          <a:xfrm>
            <a:off x="6343649" y="5251591"/>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AE09386-4161-4C6F-83CB-C1F0022EACEF}"/>
              </a:ext>
            </a:extLst>
          </p:cNvPr>
          <p:cNvSpPr/>
          <p:nvPr/>
        </p:nvSpPr>
        <p:spPr>
          <a:xfrm>
            <a:off x="6343649" y="527877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defTabSz="800100">
              <a:spcBef>
                <a:spcPct val="0"/>
              </a:spcBef>
              <a:spcAft>
                <a:spcPct val="35000"/>
              </a:spcAft>
              <a:buSzPct val="100000"/>
              <a:tabLst>
                <a:tab pos="349724" algn="l"/>
                <a:tab pos="582873" algn="l"/>
              </a:tabLst>
            </a:pPr>
            <a:r>
              <a:rPr lang="en-US" dirty="0">
                <a:solidFill>
                  <a:schemeClr val="tx1"/>
                </a:solidFill>
                <a:latin typeface="+mj-lt"/>
              </a:rPr>
              <a:t>Lesson 04 </a:t>
            </a:r>
            <a:r>
              <a:rPr lang="en-US" dirty="0">
                <a:solidFill>
                  <a:schemeClr val="tx1"/>
                </a:solidFill>
              </a:rPr>
              <a:t>– </a:t>
            </a:r>
            <a:r>
              <a:rPr lang="en-GB" dirty="0">
                <a:solidFill>
                  <a:schemeClr val="tx1"/>
                </a:solidFill>
              </a:rPr>
              <a:t>Secure data and manage users in Azure 			        Synapse serverless SQL pools</a:t>
            </a:r>
            <a:endParaRPr lang="en-US" dirty="0">
              <a:solidFill>
                <a:schemeClr val="tx1"/>
              </a:solidFill>
            </a:endParaRPr>
          </a:p>
        </p:txBody>
      </p:sp>
    </p:spTree>
    <p:extLst>
      <p:ext uri="{BB962C8B-B14F-4D97-AF65-F5344CB8AC3E}">
        <p14:creationId xmlns:p14="http://schemas.microsoft.com/office/powerpoint/2010/main" val="148971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#2)</a:t>
            </a: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5</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Explore, transform, and load data into the data warehouse using Azure Synapse Analytics Apache Spark</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6</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Data exploration and transformation in Azure Databricks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Understand big data engineering with 			       Apache Spark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 name="Straight Connector 4">
            <a:extLst>
              <a:ext uri="{FF2B5EF4-FFF2-40B4-BE49-F238E27FC236}">
                <a16:creationId xmlns:a16="http://schemas.microsoft.com/office/drawing/2014/main" id="{5ACDF213-37FC-4C34-A82C-94DC465500A5}"/>
              </a:ext>
              <a:ext uri="{C183D7F6-B498-43B3-948B-1728B52AA6E4}">
                <adec:decorative xmlns:adec="http://schemas.microsoft.com/office/drawing/2017/decorative" val="1"/>
              </a:ext>
            </a:extLst>
          </p:cNvPr>
          <p:cNvCxnSpPr>
            <a:cxnSpLocks/>
          </p:cNvCxnSpPr>
          <p:nvPr/>
        </p:nvCxnSpPr>
        <p:spPr>
          <a:xfrm>
            <a:off x="453313"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177253E-46A6-4247-9699-C5F5D78E7479}"/>
              </a:ext>
            </a:extLst>
          </p:cNvPr>
          <p:cNvSpPr/>
          <p:nvPr/>
        </p:nvSpPr>
        <p:spPr>
          <a:xfrm>
            <a:off x="453313"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Ingest data with Apache Spark notebooks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7" name="Straight Connector 6">
            <a:extLst>
              <a:ext uri="{FF2B5EF4-FFF2-40B4-BE49-F238E27FC236}">
                <a16:creationId xmlns:a16="http://schemas.microsoft.com/office/drawing/2014/main" id="{7B31FB71-176A-44FD-84F9-BCF3B483A0E0}"/>
              </a:ext>
              <a:ext uri="{C183D7F6-B498-43B3-948B-1728B52AA6E4}">
                <adec:decorative xmlns:adec="http://schemas.microsoft.com/office/drawing/2017/decorative" val="1"/>
              </a:ext>
            </a:extLst>
          </p:cNvPr>
          <p:cNvCxnSpPr>
            <a:cxnSpLocks/>
          </p:cNvCxnSpPr>
          <p:nvPr/>
        </p:nvCxnSpPr>
        <p:spPr>
          <a:xfrm>
            <a:off x="453313"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541C92-1365-4A8B-9D65-745319981C20}"/>
              </a:ext>
            </a:extLst>
          </p:cNvPr>
          <p:cNvSpPr/>
          <p:nvPr/>
        </p:nvSpPr>
        <p:spPr>
          <a:xfrm>
            <a:off x="453313" y="4380423"/>
            <a:ext cx="570368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Transform data with DataFrames in 		           Apache Spark Pools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9" name="Straight Connector 8">
            <a:extLst>
              <a:ext uri="{FF2B5EF4-FFF2-40B4-BE49-F238E27FC236}">
                <a16:creationId xmlns:a16="http://schemas.microsoft.com/office/drawing/2014/main" id="{2383B333-D3F7-42AC-9410-E09D90B33057}"/>
              </a:ext>
              <a:ext uri="{C183D7F6-B498-43B3-948B-1728B52AA6E4}">
                <adec:decorative xmlns:adec="http://schemas.microsoft.com/office/drawing/2017/decorative" val="1"/>
              </a:ext>
            </a:extLst>
          </p:cNvPr>
          <p:cNvCxnSpPr>
            <a:cxnSpLocks/>
          </p:cNvCxnSpPr>
          <p:nvPr/>
        </p:nvCxnSpPr>
        <p:spPr>
          <a:xfrm>
            <a:off x="453313" y="5230570"/>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E2EB40A-8568-4155-BBFC-B1A2922982C6}"/>
              </a:ext>
            </a:extLst>
          </p:cNvPr>
          <p:cNvSpPr/>
          <p:nvPr/>
        </p:nvSpPr>
        <p:spPr>
          <a:xfrm>
            <a:off x="453313" y="5257754"/>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04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Integrate SQL and Apache Spark pools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Describe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Read and write data in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6" name="Straight Connector 15">
            <a:extLst>
              <a:ext uri="{FF2B5EF4-FFF2-40B4-BE49-F238E27FC236}">
                <a16:creationId xmlns:a16="http://schemas.microsoft.com/office/drawing/2014/main" id="{CFD97CF3-A919-47ED-A005-B8A716E81176}"/>
              </a:ext>
              <a:ext uri="{C183D7F6-B498-43B3-948B-1728B52AA6E4}">
                <adec:decorative xmlns:adec="http://schemas.microsoft.com/office/drawing/2017/decorative" val="1"/>
              </a:ext>
            </a:extLst>
          </p:cNvPr>
          <p:cNvCxnSpPr>
            <a:cxnSpLocks/>
          </p:cNvCxnSpPr>
          <p:nvPr/>
        </p:nvCxnSpPr>
        <p:spPr>
          <a:xfrm>
            <a:off x="6343649" y="4353236"/>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466E583-F32F-477F-A3DF-14599E388797}"/>
              </a:ext>
            </a:extLst>
          </p:cNvPr>
          <p:cNvSpPr/>
          <p:nvPr/>
        </p:nvSpPr>
        <p:spPr>
          <a:xfrm>
            <a:off x="6343649" y="4380423"/>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03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Work with DataFrames in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 name="Straight Connector 1">
            <a:extLst>
              <a:ext uri="{FF2B5EF4-FFF2-40B4-BE49-F238E27FC236}">
                <a16:creationId xmlns:a16="http://schemas.microsoft.com/office/drawing/2014/main" id="{0AF8319A-9EB9-4A7E-8CD9-1DD5BD41DFB2}"/>
              </a:ext>
              <a:ext uri="{C183D7F6-B498-43B3-948B-1728B52AA6E4}">
                <adec:decorative xmlns:adec="http://schemas.microsoft.com/office/drawing/2017/decorative" val="1"/>
              </a:ext>
            </a:extLst>
          </p:cNvPr>
          <p:cNvCxnSpPr>
            <a:cxnSpLocks/>
          </p:cNvCxnSpPr>
          <p:nvPr/>
        </p:nvCxnSpPr>
        <p:spPr>
          <a:xfrm>
            <a:off x="6328488" y="5230570"/>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2BD1100-A5A2-4346-853B-20D6D3199C1D}"/>
              </a:ext>
            </a:extLst>
          </p:cNvPr>
          <p:cNvSpPr/>
          <p:nvPr/>
        </p:nvSpPr>
        <p:spPr>
          <a:xfrm>
            <a:off x="6328488" y="5257754"/>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04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Work with DataFrames advanced 				       methods in Azure Databricks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2524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#3)</a:t>
            </a: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7</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Ingest and load data into the data warehouse</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8</a:t>
            </a: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Transform data with Azure Data Factory or Azure Synapse Pipelines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Use data loading best practices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 name="Straight Connector 4">
            <a:extLst>
              <a:ext uri="{FF2B5EF4-FFF2-40B4-BE49-F238E27FC236}">
                <a16:creationId xmlns:a16="http://schemas.microsoft.com/office/drawing/2014/main" id="{5ACDF213-37FC-4C34-A82C-94DC465500A5}"/>
              </a:ext>
              <a:ext uri="{C183D7F6-B498-43B3-948B-1728B52AA6E4}">
                <adec:decorative xmlns:adec="http://schemas.microsoft.com/office/drawing/2017/decorative" val="1"/>
              </a:ext>
            </a:extLst>
          </p:cNvPr>
          <p:cNvCxnSpPr>
            <a:cxnSpLocks/>
          </p:cNvCxnSpPr>
          <p:nvPr/>
        </p:nvCxnSpPr>
        <p:spPr>
          <a:xfrm>
            <a:off x="453313"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177253E-46A6-4247-9699-C5F5D78E7479}"/>
              </a:ext>
            </a:extLst>
          </p:cNvPr>
          <p:cNvSpPr/>
          <p:nvPr/>
        </p:nvSpPr>
        <p:spPr>
          <a:xfrm>
            <a:off x="453313"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Petabyte-scale ingestion with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Data integration with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Code-free transformation at scale with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1392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r>
              <a:rPr lang="en-US" i="1" dirty="0"/>
              <a:t>(continued #4)</a:t>
            </a:r>
          </a:p>
        </p:txBody>
      </p:sp>
      <p:sp>
        <p:nvSpPr>
          <p:cNvPr id="19" name="Rectangle 18">
            <a:extLst>
              <a:ext uri="{FF2B5EF4-FFF2-40B4-BE49-F238E27FC236}">
                <a16:creationId xmlns:a16="http://schemas.microsoft.com/office/drawing/2014/main" id="{5BE5AAFD-DBA6-49B6-98B9-2578DBBE8F6B}"/>
              </a:ext>
            </a:extLst>
          </p:cNvPr>
          <p:cNvSpPr/>
          <p:nvPr/>
        </p:nvSpPr>
        <p:spPr bwMode="auto">
          <a:xfrm>
            <a:off x="427038" y="1344386"/>
            <a:ext cx="57036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9</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Orchestrate data movement and transformation in Azure Data Factory or Azure Synapse Pipelines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27" name="Rectangle 26">
            <a:extLst>
              <a:ext uri="{FF2B5EF4-FFF2-40B4-BE49-F238E27FC236}">
                <a16:creationId xmlns:a16="http://schemas.microsoft.com/office/drawing/2014/main" id="{BA8554B1-772E-4BD3-B23F-3EB7BBAA9BA2}"/>
              </a:ext>
            </a:extLst>
          </p:cNvPr>
          <p:cNvSpPr/>
          <p:nvPr/>
        </p:nvSpPr>
        <p:spPr bwMode="auto">
          <a:xfrm>
            <a:off x="6332740" y="1344386"/>
            <a:ext cx="5665584" cy="1280886"/>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92024" tIns="137160" rIns="182880" bIns="137160" numCol="1" spcCol="1270" anchor="ctr" anchorCtr="0">
            <a:noAutofit/>
          </a:bodyPr>
          <a:lstStyle/>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rPr>
              <a:t>Module </a:t>
            </a:r>
            <a:r>
              <a:rPr lang="en-US" sz="2400" dirty="0">
                <a:solidFill>
                  <a:srgbClr val="FFFFFF"/>
                </a:solidFill>
                <a:latin typeface="Segoe UI Semibold"/>
                <a:cs typeface="Segoe UI Semilight"/>
              </a:rPr>
              <a:t>10</a:t>
            </a:r>
            <a:endParaRPr kumimoji="0" lang="en-US" sz="2400" b="0" i="0" u="none" strike="noStrike" kern="1200" cap="none" spc="0" normalizeH="0" baseline="0" noProof="0" dirty="0">
              <a:ln>
                <a:noFill/>
              </a:ln>
              <a:solidFill>
                <a:srgbClr val="FFFFFF"/>
              </a:solidFill>
              <a:effectLst/>
              <a:uLnTx/>
              <a:uFillTx/>
              <a:latin typeface="Segoe UI Semibold"/>
              <a:ea typeface="+mn-ea"/>
              <a:cs typeface="Segoe UI Semilight"/>
            </a:endParaRPr>
          </a:p>
          <a:p>
            <a:pPr marL="0" marR="0" lvl="0" indent="0" algn="l" defTabSz="932742" rtl="0" eaLnBrk="1" fontAlgn="auto" latinLnBrk="0" hangingPunct="1">
              <a:lnSpc>
                <a:spcPct val="100000"/>
              </a:lnSpc>
              <a:spcBef>
                <a:spcPts val="0"/>
              </a:spcBef>
              <a:spcAft>
                <a:spcPts val="0"/>
              </a:spcAft>
              <a:buClrTx/>
              <a:buSzPct val="90000"/>
              <a:buFontTx/>
              <a:buNone/>
              <a:tabLst/>
              <a:defRPr/>
            </a:pPr>
            <a:r>
              <a:rPr kumimoji="0" lang="en-GB" sz="2000" b="0" i="0" u="none" strike="noStrike" kern="1200" cap="none" spc="0" normalizeH="0" baseline="0" noProof="0" dirty="0">
                <a:ln>
                  <a:noFill/>
                </a:ln>
                <a:solidFill>
                  <a:srgbClr val="FFFFFF"/>
                </a:solidFill>
                <a:effectLst/>
                <a:uLnTx/>
                <a:uFillTx/>
                <a:latin typeface="Segoe UI"/>
                <a:ea typeface="+mn-ea"/>
                <a:cs typeface="Segoe UI Semilight"/>
              </a:rPr>
              <a:t>Optimize query performance with dedicated SQL pools in Azure Synapse Analytics</a:t>
            </a:r>
            <a:endParaRPr kumimoji="0" lang="en-US" sz="2000" b="0" i="0" u="none" strike="noStrike" kern="1200" cap="none" spc="0" normalizeH="0" baseline="0" noProof="0" dirty="0">
              <a:ln>
                <a:noFill/>
              </a:ln>
              <a:solidFill>
                <a:srgbClr val="FFFFFF"/>
              </a:solidFill>
              <a:effectLst/>
              <a:uLnTx/>
              <a:uFillTx/>
              <a:latin typeface="Segoe UI"/>
              <a:ea typeface="+mn-ea"/>
              <a:cs typeface="Segoe UI Semilight"/>
            </a:endParaRPr>
          </a:p>
        </p:txBody>
      </p:sp>
      <p:sp>
        <p:nvSpPr>
          <p:cNvPr id="4" name="Rectangle 3">
            <a:extLst>
              <a:ext uri="{FF2B5EF4-FFF2-40B4-BE49-F238E27FC236}">
                <a16:creationId xmlns:a16="http://schemas.microsoft.com/office/drawing/2014/main" id="{82AE76E5-6CA9-49EE-885A-6E8EDF254239}"/>
              </a:ext>
            </a:extLst>
          </p:cNvPr>
          <p:cNvSpPr/>
          <p:nvPr/>
        </p:nvSpPr>
        <p:spPr>
          <a:xfrm>
            <a:off x="453313" y="2777070"/>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Orchestrate data movement and 				       transformation in Azure Data Factory or 			       Azure Synapse Pipelines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4968F2FA-2F31-4BA1-B993-B90139913F30}"/>
              </a:ext>
            </a:extLst>
          </p:cNvPr>
          <p:cNvSpPr/>
          <p:nvPr/>
        </p:nvSpPr>
        <p:spPr>
          <a:xfrm>
            <a:off x="6343649" y="2625755"/>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01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Optimize data warehouse query 				       performance in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14" name="Straight Connector 13">
            <a:extLst>
              <a:ext uri="{FF2B5EF4-FFF2-40B4-BE49-F238E27FC236}">
                <a16:creationId xmlns:a16="http://schemas.microsoft.com/office/drawing/2014/main" id="{D3A59DB0-2F25-48AD-A558-ADBDCCB07F14}"/>
              </a:ext>
              <a:ext uri="{C183D7F6-B498-43B3-948B-1728B52AA6E4}">
                <adec:decorative xmlns:adec="http://schemas.microsoft.com/office/drawing/2017/decorative" val="1"/>
              </a:ext>
            </a:extLst>
          </p:cNvPr>
          <p:cNvCxnSpPr>
            <a:cxnSpLocks/>
          </p:cNvCxnSpPr>
          <p:nvPr/>
        </p:nvCxnSpPr>
        <p:spPr>
          <a:xfrm>
            <a:off x="6343649" y="3475902"/>
            <a:ext cx="56546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0320B71-1CFC-455D-B06D-4F209AB9FAB8}"/>
              </a:ext>
            </a:extLst>
          </p:cNvPr>
          <p:cNvSpPr/>
          <p:nvPr/>
        </p:nvSpPr>
        <p:spPr>
          <a:xfrm>
            <a:off x="6343649" y="3503089"/>
            <a:ext cx="5654675"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marR="0" lvl="0" indent="0" algn="l" defTabSz="800100" rtl="0" eaLnBrk="1" fontAlgn="auto" latinLnBrk="0" hangingPunct="1">
              <a:lnSpc>
                <a:spcPct val="100000"/>
              </a:lnSpc>
              <a:spcBef>
                <a:spcPct val="0"/>
              </a:spcBef>
              <a:spcAft>
                <a:spcPct val="35000"/>
              </a:spcAft>
              <a:buClrTx/>
              <a:buSzPct val="100000"/>
              <a:buFontTx/>
              <a:buNone/>
              <a:tabLst>
                <a:tab pos="349724" algn="l"/>
                <a:tab pos="582873" algn="l"/>
              </a:tabLst>
              <a:defRPr/>
            </a:pPr>
            <a:r>
              <a:rPr kumimoji="0" lang="en-US" sz="1800" b="0" i="0" u="none" strike="noStrike" kern="1200" cap="none" spc="0" normalizeH="0" baseline="0" noProof="0" dirty="0">
                <a:ln>
                  <a:noFill/>
                </a:ln>
                <a:solidFill>
                  <a:srgbClr val="000000"/>
                </a:solidFill>
                <a:effectLst/>
                <a:uLnTx/>
                <a:uFillTx/>
                <a:latin typeface="Segoe UI Semibold"/>
                <a:ea typeface="+mn-ea"/>
                <a:cs typeface="+mn-cs"/>
              </a:rPr>
              <a:t>Lesson 02 </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GB" sz="1800" b="0" i="0" u="none" strike="noStrike" kern="1200" cap="none" spc="0" normalizeH="0" baseline="0" noProof="0" dirty="0">
                <a:ln>
                  <a:noFill/>
                </a:ln>
                <a:solidFill>
                  <a:srgbClr val="000000"/>
                </a:solidFill>
                <a:effectLst/>
                <a:uLnTx/>
                <a:uFillTx/>
                <a:latin typeface="Segoe UI"/>
                <a:ea typeface="+mn-ea"/>
                <a:cs typeface="+mn-cs"/>
              </a:rPr>
              <a:t>Understand data warehouse developer 			       features of Azure Synapse Analytics</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130584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C73491511A8342BC98E2299AB119ED" ma:contentTypeVersion="11" ma:contentTypeDescription="Create a new document." ma:contentTypeScope="" ma:versionID="288604d010f34cffffb695e2bc104a50">
  <xsd:schema xmlns:xsd="http://www.w3.org/2001/XMLSchema" xmlns:xs="http://www.w3.org/2001/XMLSchema" xmlns:p="http://schemas.microsoft.com/office/2006/metadata/properties" xmlns:ns2="c4ddd06f-7f70-4b19-827a-3880af42de1a" xmlns:ns3="c6c03bc4-bf8d-4977-a83e-3b02ad50fcf0" targetNamespace="http://schemas.microsoft.com/office/2006/metadata/properties" ma:root="true" ma:fieldsID="2e85f9e42a2d71c6d5d03178c3a20b13" ns2:_="" ns3:_="">
    <xsd:import namespace="c4ddd06f-7f70-4b19-827a-3880af42de1a"/>
    <xsd:import namespace="c6c03bc4-bf8d-4977-a83e-3b02ad50fcf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ddd06f-7f70-4b19-827a-3880af42de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c03bc4-bf8d-4977-a83e-3b02ad50fcf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purl.org/dc/terms/"/>
    <ds:schemaRef ds:uri="http://schemas.microsoft.com/office/2006/metadata/properties"/>
    <ds:schemaRef ds:uri="c6c03bc4-bf8d-4977-a83e-3b02ad50fcf0"/>
    <ds:schemaRef ds:uri="c4ddd06f-7f70-4b19-827a-3880af42de1a"/>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8728B84-B4A2-4C29-8745-2B27A499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ddd06f-7f70-4b19-827a-3880af42de1a"/>
    <ds:schemaRef ds:uri="c6c03bc4-bf8d-4977-a83e-3b02ad50fc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764</TotalTime>
  <Words>2363</Words>
  <Application>Microsoft Office PowerPoint</Application>
  <PresentationFormat>Custom</PresentationFormat>
  <Paragraphs>227</Paragraphs>
  <Slides>16</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Segoe UI</vt:lpstr>
      <vt:lpstr>Segoe UI Semibold</vt:lpstr>
      <vt:lpstr>Wingdings</vt:lpstr>
      <vt:lpstr>Azure 1</vt:lpstr>
      <vt:lpstr>Presentation brief for MCT’s</vt:lpstr>
      <vt:lpstr>DP-203T00: Data Engineering in Azure</vt:lpstr>
      <vt:lpstr>Agenda</vt:lpstr>
      <vt:lpstr>About this course</vt:lpstr>
      <vt:lpstr>Course agenda</vt:lpstr>
      <vt:lpstr>Course agenda (continued #1)</vt:lpstr>
      <vt:lpstr>Course agenda (continued #2)</vt:lpstr>
      <vt:lpstr>Course agenda (continued #3)</vt:lpstr>
      <vt:lpstr>Course agenda (continued #4)</vt:lpstr>
      <vt:lpstr>Course agenda (continued #5)</vt:lpstr>
      <vt:lpstr>Course agenda (continued #6)</vt:lpstr>
      <vt:lpstr>Course agenda (continued #7)</vt:lpstr>
      <vt:lpstr>Course agenda (continued #8)</vt:lpstr>
      <vt:lpstr>Audience</vt:lpstr>
      <vt:lpstr>Prerequisites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13</cp:revision>
  <dcterms:created xsi:type="dcterms:W3CDTF">2020-04-30T00:33:59Z</dcterms:created>
  <dcterms:modified xsi:type="dcterms:W3CDTF">2021-04-20T19:47:06Z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0x010100CDC73491511A8342BC98E2299AB119ED</vt:lpwstr>
  </property>
</Properties>
</file>