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63" r:id="rId6"/>
    <p:sldMasterId id="2147484673" r:id="rId7"/>
    <p:sldMasterId id="2147484683" r:id="rId8"/>
    <p:sldMasterId id="2147484694" r:id="rId9"/>
  </p:sldMasterIdLst>
  <p:notesMasterIdLst>
    <p:notesMasterId r:id="rId30"/>
  </p:notesMasterIdLst>
  <p:handoutMasterIdLst>
    <p:handoutMasterId r:id="rId31"/>
  </p:handoutMasterIdLst>
  <p:sldIdLst>
    <p:sldId id="670" r:id="rId10"/>
    <p:sldId id="3143" r:id="rId11"/>
    <p:sldId id="2580" r:id="rId12"/>
    <p:sldId id="632" r:id="rId13"/>
    <p:sldId id="2582" r:id="rId14"/>
    <p:sldId id="3169" r:id="rId15"/>
    <p:sldId id="3170" r:id="rId16"/>
    <p:sldId id="3204" r:id="rId17"/>
    <p:sldId id="2620" r:id="rId18"/>
    <p:sldId id="2616" r:id="rId19"/>
    <p:sldId id="2615" r:id="rId20"/>
    <p:sldId id="257" r:id="rId21"/>
    <p:sldId id="3206" r:id="rId22"/>
    <p:sldId id="3149" r:id="rId23"/>
    <p:sldId id="1884" r:id="rId24"/>
    <p:sldId id="3205" r:id="rId25"/>
    <p:sldId id="2098" r:id="rId26"/>
    <p:sldId id="3139" r:id="rId27"/>
    <p:sldId id="3140" r:id="rId28"/>
    <p:sldId id="3222"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2580"/>
            <p14:sldId id="632"/>
            <p14:sldId id="2582"/>
            <p14:sldId id="3169"/>
            <p14:sldId id="3170"/>
            <p14:sldId id="3204"/>
            <p14:sldId id="2620"/>
          </p14:sldIdLst>
        </p14:section>
        <p14:section name="Lab Content" id="{0623A1F0-D5F1-4E4C-9C98-BB6C98F77463}">
          <p14:sldIdLst>
            <p14:sldId id="2616"/>
            <p14:sldId id="2615"/>
            <p14:sldId id="257"/>
            <p14:sldId id="3206"/>
          </p14:sldIdLst>
        </p14:section>
        <p14:section name="Module Closedown" id="{142536B8-DBDD-447B-857A-CB59C4E59EFB}">
          <p14:sldIdLst>
            <p14:sldId id="3149"/>
            <p14:sldId id="1884"/>
          </p14:sldIdLst>
        </p14:section>
        <p14:section name="Appendix" id="{1BF484D6-6254-4B7E-B4F0-1091AA4215F8}">
          <p14:sldIdLst>
            <p14:sldId id="3205"/>
            <p14:sldId id="2098"/>
            <p14:sldId id="3139"/>
            <p14:sldId id="3140"/>
            <p14:sldId id="3222"/>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3D5AA3-E0B8-474C-9322-D352AD409147}" v="1" dt="2021-04-20T10:45:31.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14" autoAdjust="0"/>
  </p:normalViewPr>
  <p:slideViewPr>
    <p:cSldViewPr snapToGrid="0">
      <p:cViewPr varScale="1">
        <p:scale>
          <a:sx n="90" d="100"/>
          <a:sy n="90" d="100"/>
        </p:scale>
        <p:origin x="1598" y="67"/>
      </p:cViewPr>
      <p:guideLst>
        <p:guide pos="1071"/>
        <p:guide orient="horz" pos="217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name="Chris Testa-O Neill" userId="S::chtestao@microsoft.com::5bbc7867-2897-41b3-9195-1c81bf62a82b" providerId="AD" clId="Web-{88F8858E-9D8F-42F9-97D3-109C9079418F}"/>
    <pc:docChg chg="modSld">
      <pc:chgData name="Chris Testa-O Neill" userId="S::chtestao@microsoft.com::5bbc7867-2897-41b3-9195-1c81bf62a82b" providerId="AD" clId="Web-{88F8858E-9D8F-42F9-97D3-109C9079418F}" dt="2021-04-12T14:19:43.805" v="0" actId="20577"/>
      <pc:docMkLst>
        <pc:docMk/>
      </pc:docMkLst>
      <pc:sldChg chg="modSp">
        <pc:chgData name="Chris Testa-O Neill" userId="S::chtestao@microsoft.com::5bbc7867-2897-41b3-9195-1c81bf62a82b" providerId="AD" clId="Web-{88F8858E-9D8F-42F9-97D3-109C9079418F}" dt="2021-04-12T14:19:43.805" v="0" actId="20577"/>
        <pc:sldMkLst>
          <pc:docMk/>
          <pc:sldMk cId="237335572" sldId="2615"/>
        </pc:sldMkLst>
        <pc:spChg chg="mod">
          <ac:chgData name="Chris Testa-O Neill" userId="S::chtestao@microsoft.com::5bbc7867-2897-41b3-9195-1c81bf62a82b" providerId="AD" clId="Web-{88F8858E-9D8F-42F9-97D3-109C9079418F}" dt="2021-04-12T14:19:43.805" v="0" actId="20577"/>
          <ac:spMkLst>
            <pc:docMk/>
            <pc:sldMk cId="237335572" sldId="2615"/>
            <ac:spMk id="18" creationId="{3B4629CD-0B11-4BD3-9ABA-B3DFAA47F77F}"/>
          </ac:spMkLst>
        </pc:spChg>
      </pc:sldChg>
    </pc:docChg>
  </pc:docChgLst>
  <pc:docChgLst>
    <pc:chgData name="Chris Testa-O Neill" userId="5bbc7867-2897-41b3-9195-1c81bf62a82b" providerId="ADAL" clId="{20729911-F5A7-4CC6-8A46-7A5A0491E90A}"/>
    <pc:docChg chg="modSld">
      <pc:chgData name="Chris Testa-O Neill" userId="5bbc7867-2897-41b3-9195-1c81bf62a82b" providerId="ADAL" clId="{20729911-F5A7-4CC6-8A46-7A5A0491E90A}" dt="2021-03-29T12:57:38.065" v="96" actId="478"/>
      <pc:docMkLst>
        <pc:docMk/>
      </pc:docMkLst>
      <pc:sldChg chg="addSp delSp modNotesTx">
        <pc:chgData name="Chris Testa-O Neill" userId="5bbc7867-2897-41b3-9195-1c81bf62a82b" providerId="ADAL" clId="{20729911-F5A7-4CC6-8A46-7A5A0491E90A}" dt="2021-03-29T12:57:38.065" v="96" actId="478"/>
        <pc:sldMkLst>
          <pc:docMk/>
          <pc:sldMk cId="2968836778" sldId="632"/>
        </pc:sldMkLst>
        <pc:picChg chg="add del">
          <ac:chgData name="Chris Testa-O Neill" userId="5bbc7867-2897-41b3-9195-1c81bf62a82b" providerId="ADAL" clId="{20729911-F5A7-4CC6-8A46-7A5A0491E90A}" dt="2021-03-29T12:57:38.065" v="96" actId="478"/>
          <ac:picMkLst>
            <pc:docMk/>
            <pc:sldMk cId="2968836778" sldId="632"/>
            <ac:picMk id="2" creationId="{C6B6ECCF-699A-4400-898D-96C5E84FA6C5}"/>
          </ac:picMkLst>
        </pc:picChg>
      </pc:sld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docChgLst>
    <pc:chgData name="Chris Testa-O Neill" userId="5bbc7867-2897-41b3-9195-1c81bf62a82b" providerId="ADAL" clId="{1D421CF1-8CFA-40C1-851D-B478C6873A0A}"/>
    <pc:docChg chg="modSld">
      <pc:chgData name="Chris Testa-O Neill" userId="5bbc7867-2897-41b3-9195-1c81bf62a82b" providerId="ADAL" clId="{1D421CF1-8CFA-40C1-851D-B478C6873A0A}" dt="2021-04-20T19:47:20.203" v="1" actId="20577"/>
      <pc:docMkLst>
        <pc:docMk/>
      </pc:docMkLst>
      <pc:sldChg chg="modSp mod">
        <pc:chgData name="Chris Testa-O Neill" userId="5bbc7867-2897-41b3-9195-1c81bf62a82b" providerId="ADAL" clId="{1D421CF1-8CFA-40C1-851D-B478C6873A0A}" dt="2021-04-20T19:47:20.203" v="1" actId="20577"/>
        <pc:sldMkLst>
          <pc:docMk/>
          <pc:sldMk cId="1189570632" sldId="3143"/>
        </pc:sldMkLst>
        <pc:spChg chg="mod">
          <ac:chgData name="Chris Testa-O Neill" userId="5bbc7867-2897-41b3-9195-1c81bf62a82b" providerId="ADAL" clId="{1D421CF1-8CFA-40C1-851D-B478C6873A0A}" dt="2021-04-20T19:47:20.203" v="1" actId="20577"/>
          <ac:spMkLst>
            <pc:docMk/>
            <pc:sldMk cId="1189570632" sldId="3143"/>
            <ac:spMk id="4" creationId="{00000000-0000-0000-0000-000000000000}"/>
          </ac:spMkLst>
        </pc:spChg>
      </pc:sldChg>
    </pc:docChg>
  </pc:docChgLst>
  <pc:docChgLst>
    <pc:chgData name="Chris Testa-O Neill" userId="5bbc7867-2897-41b3-9195-1c81bf62a82b" providerId="ADAL" clId="{963D5AA3-E0B8-474C-9322-D352AD409147}"/>
    <pc:docChg chg="custSel modSld">
      <pc:chgData name="Chris Testa-O Neill" userId="5bbc7867-2897-41b3-9195-1c81bf62a82b" providerId="ADAL" clId="{963D5AA3-E0B8-474C-9322-D352AD409147}" dt="2021-04-20T10:46:12.484" v="1" actId="33524"/>
      <pc:docMkLst>
        <pc:docMk/>
      </pc:docMkLst>
      <pc:sldChg chg="mod modShow modNotesTx">
        <pc:chgData name="Chris Testa-O Neill" userId="5bbc7867-2897-41b3-9195-1c81bf62a82b" providerId="ADAL" clId="{963D5AA3-E0B8-474C-9322-D352AD409147}" dt="2021-04-20T10:46:12.484" v="1" actId="33524"/>
        <pc:sldMkLst>
          <pc:docMk/>
          <pc:sldMk cId="1165694514" sldId="257"/>
        </pc:sldMkLst>
      </pc:sldChg>
    </pc:docChg>
  </pc:docChgLst>
  <pc:docChgLst>
    <pc:chgData name="Chris Testa-O Neill" userId="S::chtestao@microsoft.com::5bbc7867-2897-41b3-9195-1c81bf62a82b" providerId="AD" clId="Web-{2CB608E3-A236-4B4C-82C2-5BE1C2669E7C}"/>
    <pc:docChg chg="modSld">
      <pc:chgData name="Chris Testa-O Neill" userId="S::chtestao@microsoft.com::5bbc7867-2897-41b3-9195-1c81bf62a82b" providerId="AD" clId="Web-{2CB608E3-A236-4B4C-82C2-5BE1C2669E7C}" dt="2021-03-29T10:24:03.943" v="3" actId="20577"/>
      <pc:docMkLst>
        <pc:docMk/>
      </pc:docMkLst>
      <pc:sldChg chg="modSp">
        <pc:chgData name="Chris Testa-O Neill" userId="S::chtestao@microsoft.com::5bbc7867-2897-41b3-9195-1c81bf62a82b" providerId="AD" clId="Web-{2CB608E3-A236-4B4C-82C2-5BE1C2669E7C}" dt="2021-03-29T10:24:03.943" v="3" actId="20577"/>
        <pc:sldMkLst>
          <pc:docMk/>
          <pc:sldMk cId="775050641" sldId="2620"/>
        </pc:sldMkLst>
        <pc:spChg chg="mod">
          <ac:chgData name="Chris Testa-O Neill" userId="S::chtestao@microsoft.com::5bbc7867-2897-41b3-9195-1c81bf62a82b" providerId="AD" clId="Web-{2CB608E3-A236-4B4C-82C2-5BE1C2669E7C}" dt="2021-03-29T10:24:03.943" v="3" actId="20577"/>
          <ac:spMkLst>
            <pc:docMk/>
            <pc:sldMk cId="775050641" sldId="2620"/>
            <ac:spMk id="3" creationId="{4EA0743C-930A-461C-88C6-2B2DEF2FC81E}"/>
          </ac:spMkLst>
        </pc:spChg>
      </pc:sldChg>
    </pc:docChg>
  </pc:docChgLst>
  <pc:docChgLst>
    <pc:chgData name="Chris Testa-O Neill" userId="5bbc7867-2897-41b3-9195-1c81bf62a82b" providerId="ADAL" clId="{CDAE2735-C8B5-4EAC-B46E-A3ED6FD51B1A}"/>
    <pc:docChg chg="custSel modSld">
      <pc:chgData name="Chris Testa-O Neill" userId="5bbc7867-2897-41b3-9195-1c81bf62a82b" providerId="ADAL" clId="{CDAE2735-C8B5-4EAC-B46E-A3ED6FD51B1A}" dt="2021-04-15T10:20:35.622" v="1638" actId="962"/>
      <pc:docMkLst>
        <pc:docMk/>
      </pc:docMkLst>
      <pc:sldChg chg="modNotesTx">
        <pc:chgData name="Chris Testa-O Neill" userId="5bbc7867-2897-41b3-9195-1c81bf62a82b" providerId="ADAL" clId="{CDAE2735-C8B5-4EAC-B46E-A3ED6FD51B1A}" dt="2021-04-13T08:55:54.018" v="978"/>
        <pc:sldMkLst>
          <pc:docMk/>
          <pc:sldMk cId="2968836778" sldId="632"/>
        </pc:sldMkLst>
      </pc:sldChg>
      <pc:sldChg chg="modNotesTx">
        <pc:chgData name="Chris Testa-O Neill" userId="5bbc7867-2897-41b3-9195-1c81bf62a82b" providerId="ADAL" clId="{CDAE2735-C8B5-4EAC-B46E-A3ED6FD51B1A}" dt="2021-04-13T08:56:12.540" v="979"/>
        <pc:sldMkLst>
          <pc:docMk/>
          <pc:sldMk cId="2062531052" sldId="670"/>
        </pc:sldMkLst>
      </pc:sldChg>
      <pc:sldChg chg="modNotesTx">
        <pc:chgData name="Chris Testa-O Neill" userId="5bbc7867-2897-41b3-9195-1c81bf62a82b" providerId="ADAL" clId="{CDAE2735-C8B5-4EAC-B46E-A3ED6FD51B1A}" dt="2021-04-13T08:57:08.573" v="986"/>
        <pc:sldMkLst>
          <pc:docMk/>
          <pc:sldMk cId="4292661361" sldId="1884"/>
        </pc:sldMkLst>
      </pc:sldChg>
      <pc:sldChg chg="modSp mod modNotesTx">
        <pc:chgData name="Chris Testa-O Neill" userId="5bbc7867-2897-41b3-9195-1c81bf62a82b" providerId="ADAL" clId="{CDAE2735-C8B5-4EAC-B46E-A3ED6FD51B1A}" dt="2021-04-13T08:57:32.116" v="1004"/>
        <pc:sldMkLst>
          <pc:docMk/>
          <pc:sldMk cId="3303394797" sldId="2098"/>
        </pc:sldMkLst>
        <pc:graphicFrameChg chg="modGraphic">
          <ac:chgData name="Chris Testa-O Neill" userId="5bbc7867-2897-41b3-9195-1c81bf62a82b" providerId="ADAL" clId="{CDAE2735-C8B5-4EAC-B46E-A3ED6FD51B1A}" dt="2021-04-13T08:41:40.794" v="19" actId="313"/>
          <ac:graphicFrameMkLst>
            <pc:docMk/>
            <pc:sldMk cId="3303394797" sldId="2098"/>
            <ac:graphicFrameMk id="7" creationId="{29586ABF-1CF2-4C29-A336-6DA83BE5A976}"/>
          </ac:graphicFrameMkLst>
        </pc:graphicFrameChg>
      </pc:sldChg>
      <pc:sldChg chg="addSp modSp modNotesTx">
        <pc:chgData name="Chris Testa-O Neill" userId="5bbc7867-2897-41b3-9195-1c81bf62a82b" providerId="ADAL" clId="{CDAE2735-C8B5-4EAC-B46E-A3ED6FD51B1A}" dt="2021-04-15T10:19:54.643" v="1624" actId="962"/>
        <pc:sldMkLst>
          <pc:docMk/>
          <pc:sldMk cId="1668424702" sldId="2580"/>
        </pc:sldMkLst>
        <pc:spChg chg="add mod">
          <ac:chgData name="Chris Testa-O Neill" userId="5bbc7867-2897-41b3-9195-1c81bf62a82b" providerId="ADAL" clId="{CDAE2735-C8B5-4EAC-B46E-A3ED6FD51B1A}" dt="2021-04-15T09:44:57.427" v="1574" actId="1036"/>
          <ac:spMkLst>
            <pc:docMk/>
            <pc:sldMk cId="1668424702" sldId="2580"/>
            <ac:spMk id="18" creationId="{CA4671B6-AA89-4B45-B4D1-331C9DF582AA}"/>
          </ac:spMkLst>
        </pc:spChg>
        <pc:spChg chg="add mod">
          <ac:chgData name="Chris Testa-O Neill" userId="5bbc7867-2897-41b3-9195-1c81bf62a82b" providerId="ADAL" clId="{CDAE2735-C8B5-4EAC-B46E-A3ED6FD51B1A}" dt="2021-04-15T09:44:57.427" v="1574" actId="1036"/>
          <ac:spMkLst>
            <pc:docMk/>
            <pc:sldMk cId="1668424702" sldId="2580"/>
            <ac:spMk id="19" creationId="{DB56EC08-B8FF-446B-ADA3-DAD6053A21B5}"/>
          </ac:spMkLst>
        </pc:spChg>
        <pc:spChg chg="add mod">
          <ac:chgData name="Chris Testa-O Neill" userId="5bbc7867-2897-41b3-9195-1c81bf62a82b" providerId="ADAL" clId="{CDAE2735-C8B5-4EAC-B46E-A3ED6FD51B1A}" dt="2021-04-15T09:44:57.427" v="1574" actId="1036"/>
          <ac:spMkLst>
            <pc:docMk/>
            <pc:sldMk cId="1668424702" sldId="2580"/>
            <ac:spMk id="20" creationId="{06AE8BC2-03CC-4665-97ED-7FC079FFFADC}"/>
          </ac:spMkLst>
        </pc:spChg>
        <pc:spChg chg="add mod">
          <ac:chgData name="Chris Testa-O Neill" userId="5bbc7867-2897-41b3-9195-1c81bf62a82b" providerId="ADAL" clId="{CDAE2735-C8B5-4EAC-B46E-A3ED6FD51B1A}" dt="2021-04-15T09:45:04.021" v="1576" actId="1076"/>
          <ac:spMkLst>
            <pc:docMk/>
            <pc:sldMk cId="1668424702" sldId="2580"/>
            <ac:spMk id="22" creationId="{CA4671B6-AA89-4B45-B4D1-331C9DF582AA}"/>
          </ac:spMkLst>
        </pc:spChg>
        <pc:spChg chg="add mod">
          <ac:chgData name="Chris Testa-O Neill" userId="5bbc7867-2897-41b3-9195-1c81bf62a82b" providerId="ADAL" clId="{CDAE2735-C8B5-4EAC-B46E-A3ED6FD51B1A}" dt="2021-04-15T09:45:04.021" v="1576" actId="1076"/>
          <ac:spMkLst>
            <pc:docMk/>
            <pc:sldMk cId="1668424702" sldId="2580"/>
            <ac:spMk id="23" creationId="{DB56EC08-B8FF-446B-ADA3-DAD6053A21B5}"/>
          </ac:spMkLst>
        </pc:spChg>
        <pc:spChg chg="add mod">
          <ac:chgData name="Chris Testa-O Neill" userId="5bbc7867-2897-41b3-9195-1c81bf62a82b" providerId="ADAL" clId="{CDAE2735-C8B5-4EAC-B46E-A3ED6FD51B1A}" dt="2021-04-15T09:45:04.021" v="1576" actId="1076"/>
          <ac:spMkLst>
            <pc:docMk/>
            <pc:sldMk cId="1668424702" sldId="2580"/>
            <ac:spMk id="24" creationId="{06AE8BC2-03CC-4665-97ED-7FC079FFFADC}"/>
          </ac:spMkLst>
        </pc:spChg>
        <pc:spChg chg="add mod">
          <ac:chgData name="Chris Testa-O Neill" userId="5bbc7867-2897-41b3-9195-1c81bf62a82b" providerId="ADAL" clId="{CDAE2735-C8B5-4EAC-B46E-A3ED6FD51B1A}" dt="2021-04-15T09:45:41.893" v="1588" actId="1037"/>
          <ac:spMkLst>
            <pc:docMk/>
            <pc:sldMk cId="1668424702" sldId="2580"/>
            <ac:spMk id="26" creationId="{CA4671B6-AA89-4B45-B4D1-331C9DF582AA}"/>
          </ac:spMkLst>
        </pc:spChg>
        <pc:spChg chg="add mod">
          <ac:chgData name="Chris Testa-O Neill" userId="5bbc7867-2897-41b3-9195-1c81bf62a82b" providerId="ADAL" clId="{CDAE2735-C8B5-4EAC-B46E-A3ED6FD51B1A}" dt="2021-04-15T09:45:41.893" v="1588" actId="1037"/>
          <ac:spMkLst>
            <pc:docMk/>
            <pc:sldMk cId="1668424702" sldId="2580"/>
            <ac:spMk id="28" creationId="{DB56EC08-B8FF-446B-ADA3-DAD6053A21B5}"/>
          </ac:spMkLst>
        </pc:spChg>
        <pc:spChg chg="add mod">
          <ac:chgData name="Chris Testa-O Neill" userId="5bbc7867-2897-41b3-9195-1c81bf62a82b" providerId="ADAL" clId="{CDAE2735-C8B5-4EAC-B46E-A3ED6FD51B1A}" dt="2021-04-15T09:45:41.893" v="1588" actId="1037"/>
          <ac:spMkLst>
            <pc:docMk/>
            <pc:sldMk cId="1668424702" sldId="2580"/>
            <ac:spMk id="29" creationId="{06AE8BC2-03CC-4665-97ED-7FC079FFFADC}"/>
          </ac:spMkLst>
        </pc:spChg>
        <pc:spChg chg="add mod">
          <ac:chgData name="Chris Testa-O Neill" userId="5bbc7867-2897-41b3-9195-1c81bf62a82b" providerId="ADAL" clId="{CDAE2735-C8B5-4EAC-B46E-A3ED6FD51B1A}" dt="2021-04-15T09:45:13.136" v="1580" actId="1076"/>
          <ac:spMkLst>
            <pc:docMk/>
            <pc:sldMk cId="1668424702" sldId="2580"/>
            <ac:spMk id="32" creationId="{CA4671B6-AA89-4B45-B4D1-331C9DF582AA}"/>
          </ac:spMkLst>
        </pc:spChg>
        <pc:spChg chg="add mod">
          <ac:chgData name="Chris Testa-O Neill" userId="5bbc7867-2897-41b3-9195-1c81bf62a82b" providerId="ADAL" clId="{CDAE2735-C8B5-4EAC-B46E-A3ED6FD51B1A}" dt="2021-04-15T09:45:13.136" v="1580" actId="1076"/>
          <ac:spMkLst>
            <pc:docMk/>
            <pc:sldMk cId="1668424702" sldId="2580"/>
            <ac:spMk id="33" creationId="{DB56EC08-B8FF-446B-ADA3-DAD6053A21B5}"/>
          </ac:spMkLst>
        </pc:spChg>
        <pc:spChg chg="add mod">
          <ac:chgData name="Chris Testa-O Neill" userId="5bbc7867-2897-41b3-9195-1c81bf62a82b" providerId="ADAL" clId="{CDAE2735-C8B5-4EAC-B46E-A3ED6FD51B1A}" dt="2021-04-15T09:45:13.136" v="1580" actId="1076"/>
          <ac:spMkLst>
            <pc:docMk/>
            <pc:sldMk cId="1668424702" sldId="2580"/>
            <ac:spMk id="34" creationId="{06AE8BC2-03CC-4665-97ED-7FC079FFFADC}"/>
          </ac:spMkLst>
        </pc:spChg>
        <pc:spChg chg="add mod">
          <ac:chgData name="Chris Testa-O Neill" userId="5bbc7867-2897-41b3-9195-1c81bf62a82b" providerId="ADAL" clId="{CDAE2735-C8B5-4EAC-B46E-A3ED6FD51B1A}" dt="2021-04-15T09:45:19.754" v="1582" actId="1076"/>
          <ac:spMkLst>
            <pc:docMk/>
            <pc:sldMk cId="1668424702" sldId="2580"/>
            <ac:spMk id="37" creationId="{CA4671B6-AA89-4B45-B4D1-331C9DF582AA}"/>
          </ac:spMkLst>
        </pc:spChg>
        <pc:spChg chg="add mod">
          <ac:chgData name="Chris Testa-O Neill" userId="5bbc7867-2897-41b3-9195-1c81bf62a82b" providerId="ADAL" clId="{CDAE2735-C8B5-4EAC-B46E-A3ED6FD51B1A}" dt="2021-04-15T09:45:19.754" v="1582" actId="1076"/>
          <ac:spMkLst>
            <pc:docMk/>
            <pc:sldMk cId="1668424702" sldId="2580"/>
            <ac:spMk id="38" creationId="{DB56EC08-B8FF-446B-ADA3-DAD6053A21B5}"/>
          </ac:spMkLst>
        </pc:spChg>
        <pc:spChg chg="add mod">
          <ac:chgData name="Chris Testa-O Neill" userId="5bbc7867-2897-41b3-9195-1c81bf62a82b" providerId="ADAL" clId="{CDAE2735-C8B5-4EAC-B46E-A3ED6FD51B1A}" dt="2021-04-15T09:45:19.754" v="1582" actId="1076"/>
          <ac:spMkLst>
            <pc:docMk/>
            <pc:sldMk cId="1668424702" sldId="2580"/>
            <ac:spMk id="39" creationId="{06AE8BC2-03CC-4665-97ED-7FC079FFFADC}"/>
          </ac:spMkLst>
        </pc:spChg>
        <pc:grpChg chg="add mod">
          <ac:chgData name="Chris Testa-O Neill" userId="5bbc7867-2897-41b3-9195-1c81bf62a82b" providerId="ADAL" clId="{CDAE2735-C8B5-4EAC-B46E-A3ED6FD51B1A}" dt="2021-04-15T10:19:46.244" v="1620" actId="962"/>
          <ac:grpSpMkLst>
            <pc:docMk/>
            <pc:sldMk cId="1668424702" sldId="2580"/>
            <ac:grpSpMk id="17" creationId="{CEDF90B3-768C-4FFF-ABC5-EB3ED6A70354}"/>
          </ac:grpSpMkLst>
        </pc:grpChg>
        <pc:grpChg chg="add mod">
          <ac:chgData name="Chris Testa-O Neill" userId="5bbc7867-2897-41b3-9195-1c81bf62a82b" providerId="ADAL" clId="{CDAE2735-C8B5-4EAC-B46E-A3ED6FD51B1A}" dt="2021-04-15T10:19:48.806" v="1621" actId="962"/>
          <ac:grpSpMkLst>
            <pc:docMk/>
            <pc:sldMk cId="1668424702" sldId="2580"/>
            <ac:grpSpMk id="21" creationId="{CEDF90B3-768C-4FFF-ABC5-EB3ED6A70354}"/>
          </ac:grpSpMkLst>
        </pc:grpChg>
        <pc:grpChg chg="add mod">
          <ac:chgData name="Chris Testa-O Neill" userId="5bbc7867-2897-41b3-9195-1c81bf62a82b" providerId="ADAL" clId="{CDAE2735-C8B5-4EAC-B46E-A3ED6FD51B1A}" dt="2021-04-15T10:19:50.492" v="1622" actId="962"/>
          <ac:grpSpMkLst>
            <pc:docMk/>
            <pc:sldMk cId="1668424702" sldId="2580"/>
            <ac:grpSpMk id="25" creationId="{CEDF90B3-768C-4FFF-ABC5-EB3ED6A70354}"/>
          </ac:grpSpMkLst>
        </pc:grpChg>
        <pc:grpChg chg="add mod">
          <ac:chgData name="Chris Testa-O Neill" userId="5bbc7867-2897-41b3-9195-1c81bf62a82b" providerId="ADAL" clId="{CDAE2735-C8B5-4EAC-B46E-A3ED6FD51B1A}" dt="2021-04-15T10:19:52.586" v="1623" actId="962"/>
          <ac:grpSpMkLst>
            <pc:docMk/>
            <pc:sldMk cId="1668424702" sldId="2580"/>
            <ac:grpSpMk id="31" creationId="{CEDF90B3-768C-4FFF-ABC5-EB3ED6A70354}"/>
          </ac:grpSpMkLst>
        </pc:grpChg>
        <pc:grpChg chg="add mod">
          <ac:chgData name="Chris Testa-O Neill" userId="5bbc7867-2897-41b3-9195-1c81bf62a82b" providerId="ADAL" clId="{CDAE2735-C8B5-4EAC-B46E-A3ED6FD51B1A}" dt="2021-04-15T10:19:54.643" v="1624" actId="962"/>
          <ac:grpSpMkLst>
            <pc:docMk/>
            <pc:sldMk cId="1668424702" sldId="2580"/>
            <ac:grpSpMk id="36" creationId="{CEDF90B3-768C-4FFF-ABC5-EB3ED6A70354}"/>
          </ac:grpSpMkLst>
        </pc:grpChg>
      </pc:sldChg>
      <pc:sldChg chg="addSp modSp mod modNotesTx">
        <pc:chgData name="Chris Testa-O Neill" userId="5bbc7867-2897-41b3-9195-1c81bf62a82b" providerId="ADAL" clId="{CDAE2735-C8B5-4EAC-B46E-A3ED6FD51B1A}" dt="2021-04-15T10:20:06.542" v="1628" actId="962"/>
        <pc:sldMkLst>
          <pc:docMk/>
          <pc:sldMk cId="3308389375" sldId="2582"/>
        </pc:sldMkLst>
        <pc:spChg chg="mod ord">
          <ac:chgData name="Chris Testa-O Neill" userId="5bbc7867-2897-41b3-9195-1c81bf62a82b" providerId="ADAL" clId="{CDAE2735-C8B5-4EAC-B46E-A3ED6FD51B1A}" dt="2021-04-13T08:45:08.064" v="238"/>
          <ac:spMkLst>
            <pc:docMk/>
            <pc:sldMk cId="3308389375" sldId="2582"/>
            <ac:spMk id="6" creationId="{633E5841-6612-4BE7-88F5-3F66C8B7404F}"/>
          </ac:spMkLst>
        </pc:spChg>
        <pc:spChg chg="add mod">
          <ac:chgData name="Chris Testa-O Neill" userId="5bbc7867-2897-41b3-9195-1c81bf62a82b" providerId="ADAL" clId="{CDAE2735-C8B5-4EAC-B46E-A3ED6FD51B1A}" dt="2021-04-15T09:46:00.302" v="1590" actId="1076"/>
          <ac:spMkLst>
            <pc:docMk/>
            <pc:sldMk cId="3308389375" sldId="2582"/>
            <ac:spMk id="15" creationId="{CA4671B6-AA89-4B45-B4D1-331C9DF582AA}"/>
          </ac:spMkLst>
        </pc:spChg>
        <pc:spChg chg="add mod">
          <ac:chgData name="Chris Testa-O Neill" userId="5bbc7867-2897-41b3-9195-1c81bf62a82b" providerId="ADAL" clId="{CDAE2735-C8B5-4EAC-B46E-A3ED6FD51B1A}" dt="2021-04-15T09:46:00.302" v="1590" actId="1076"/>
          <ac:spMkLst>
            <pc:docMk/>
            <pc:sldMk cId="3308389375" sldId="2582"/>
            <ac:spMk id="16" creationId="{DB56EC08-B8FF-446B-ADA3-DAD6053A21B5}"/>
          </ac:spMkLst>
        </pc:spChg>
        <pc:spChg chg="add mod">
          <ac:chgData name="Chris Testa-O Neill" userId="5bbc7867-2897-41b3-9195-1c81bf62a82b" providerId="ADAL" clId="{CDAE2735-C8B5-4EAC-B46E-A3ED6FD51B1A}" dt="2021-04-15T09:46:00.302" v="1590" actId="1076"/>
          <ac:spMkLst>
            <pc:docMk/>
            <pc:sldMk cId="3308389375" sldId="2582"/>
            <ac:spMk id="17" creationId="{06AE8BC2-03CC-4665-97ED-7FC079FFFADC}"/>
          </ac:spMkLst>
        </pc:spChg>
        <pc:spChg chg="add mod">
          <ac:chgData name="Chris Testa-O Neill" userId="5bbc7867-2897-41b3-9195-1c81bf62a82b" providerId="ADAL" clId="{CDAE2735-C8B5-4EAC-B46E-A3ED6FD51B1A}" dt="2021-04-15T09:46:04.555" v="1592" actId="1076"/>
          <ac:spMkLst>
            <pc:docMk/>
            <pc:sldMk cId="3308389375" sldId="2582"/>
            <ac:spMk id="19" creationId="{CA4671B6-AA89-4B45-B4D1-331C9DF582AA}"/>
          </ac:spMkLst>
        </pc:spChg>
        <pc:spChg chg="add mod">
          <ac:chgData name="Chris Testa-O Neill" userId="5bbc7867-2897-41b3-9195-1c81bf62a82b" providerId="ADAL" clId="{CDAE2735-C8B5-4EAC-B46E-A3ED6FD51B1A}" dt="2021-04-15T09:46:04.555" v="1592" actId="1076"/>
          <ac:spMkLst>
            <pc:docMk/>
            <pc:sldMk cId="3308389375" sldId="2582"/>
            <ac:spMk id="21" creationId="{DB56EC08-B8FF-446B-ADA3-DAD6053A21B5}"/>
          </ac:spMkLst>
        </pc:spChg>
        <pc:spChg chg="add mod">
          <ac:chgData name="Chris Testa-O Neill" userId="5bbc7867-2897-41b3-9195-1c81bf62a82b" providerId="ADAL" clId="{CDAE2735-C8B5-4EAC-B46E-A3ED6FD51B1A}" dt="2021-04-15T09:46:04.555" v="1592" actId="1076"/>
          <ac:spMkLst>
            <pc:docMk/>
            <pc:sldMk cId="3308389375" sldId="2582"/>
            <ac:spMk id="22" creationId="{06AE8BC2-03CC-4665-97ED-7FC079FFFADC}"/>
          </ac:spMkLst>
        </pc:spChg>
        <pc:spChg chg="add mod">
          <ac:chgData name="Chris Testa-O Neill" userId="5bbc7867-2897-41b3-9195-1c81bf62a82b" providerId="ADAL" clId="{CDAE2735-C8B5-4EAC-B46E-A3ED6FD51B1A}" dt="2021-04-15T09:46:11.217" v="1595" actId="1076"/>
          <ac:spMkLst>
            <pc:docMk/>
            <pc:sldMk cId="3308389375" sldId="2582"/>
            <ac:spMk id="25" creationId="{CA4671B6-AA89-4B45-B4D1-331C9DF582AA}"/>
          </ac:spMkLst>
        </pc:spChg>
        <pc:spChg chg="add mod">
          <ac:chgData name="Chris Testa-O Neill" userId="5bbc7867-2897-41b3-9195-1c81bf62a82b" providerId="ADAL" clId="{CDAE2735-C8B5-4EAC-B46E-A3ED6FD51B1A}" dt="2021-04-15T09:46:11.217" v="1595" actId="1076"/>
          <ac:spMkLst>
            <pc:docMk/>
            <pc:sldMk cId="3308389375" sldId="2582"/>
            <ac:spMk id="26" creationId="{DB56EC08-B8FF-446B-ADA3-DAD6053A21B5}"/>
          </ac:spMkLst>
        </pc:spChg>
        <pc:spChg chg="add mod">
          <ac:chgData name="Chris Testa-O Neill" userId="5bbc7867-2897-41b3-9195-1c81bf62a82b" providerId="ADAL" clId="{CDAE2735-C8B5-4EAC-B46E-A3ED6FD51B1A}" dt="2021-04-15T09:46:11.217" v="1595" actId="1076"/>
          <ac:spMkLst>
            <pc:docMk/>
            <pc:sldMk cId="3308389375" sldId="2582"/>
            <ac:spMk id="27" creationId="{06AE8BC2-03CC-4665-97ED-7FC079FFFADC}"/>
          </ac:spMkLst>
        </pc:spChg>
        <pc:spChg chg="add mod">
          <ac:chgData name="Chris Testa-O Neill" userId="5bbc7867-2897-41b3-9195-1c81bf62a82b" providerId="ADAL" clId="{CDAE2735-C8B5-4EAC-B46E-A3ED6FD51B1A}" dt="2021-04-15T09:46:19.092" v="1597" actId="1076"/>
          <ac:spMkLst>
            <pc:docMk/>
            <pc:sldMk cId="3308389375" sldId="2582"/>
            <ac:spMk id="29" creationId="{CA4671B6-AA89-4B45-B4D1-331C9DF582AA}"/>
          </ac:spMkLst>
        </pc:spChg>
        <pc:spChg chg="add mod">
          <ac:chgData name="Chris Testa-O Neill" userId="5bbc7867-2897-41b3-9195-1c81bf62a82b" providerId="ADAL" clId="{CDAE2735-C8B5-4EAC-B46E-A3ED6FD51B1A}" dt="2021-04-15T09:46:19.092" v="1597" actId="1076"/>
          <ac:spMkLst>
            <pc:docMk/>
            <pc:sldMk cId="3308389375" sldId="2582"/>
            <ac:spMk id="32" creationId="{DB56EC08-B8FF-446B-ADA3-DAD6053A21B5}"/>
          </ac:spMkLst>
        </pc:spChg>
        <pc:spChg chg="add mod">
          <ac:chgData name="Chris Testa-O Neill" userId="5bbc7867-2897-41b3-9195-1c81bf62a82b" providerId="ADAL" clId="{CDAE2735-C8B5-4EAC-B46E-A3ED6FD51B1A}" dt="2021-04-15T09:46:19.092" v="1597" actId="1076"/>
          <ac:spMkLst>
            <pc:docMk/>
            <pc:sldMk cId="3308389375" sldId="2582"/>
            <ac:spMk id="33" creationId="{06AE8BC2-03CC-4665-97ED-7FC079FFFADC}"/>
          </ac:spMkLst>
        </pc:spChg>
        <pc:grpChg chg="add mod">
          <ac:chgData name="Chris Testa-O Neill" userId="5bbc7867-2897-41b3-9195-1c81bf62a82b" providerId="ADAL" clId="{CDAE2735-C8B5-4EAC-B46E-A3ED6FD51B1A}" dt="2021-04-15T10:20:00.418" v="1626" actId="962"/>
          <ac:grpSpMkLst>
            <pc:docMk/>
            <pc:sldMk cId="3308389375" sldId="2582"/>
            <ac:grpSpMk id="14" creationId="{CEDF90B3-768C-4FFF-ABC5-EB3ED6A70354}"/>
          </ac:grpSpMkLst>
        </pc:grpChg>
        <pc:grpChg chg="add mod">
          <ac:chgData name="Chris Testa-O Neill" userId="5bbc7867-2897-41b3-9195-1c81bf62a82b" providerId="ADAL" clId="{CDAE2735-C8B5-4EAC-B46E-A3ED6FD51B1A}" dt="2021-04-15T10:19:58.370" v="1625" actId="962"/>
          <ac:grpSpMkLst>
            <pc:docMk/>
            <pc:sldMk cId="3308389375" sldId="2582"/>
            <ac:grpSpMk id="18" creationId="{CEDF90B3-768C-4FFF-ABC5-EB3ED6A70354}"/>
          </ac:grpSpMkLst>
        </pc:grpChg>
        <pc:grpChg chg="add mod">
          <ac:chgData name="Chris Testa-O Neill" userId="5bbc7867-2897-41b3-9195-1c81bf62a82b" providerId="ADAL" clId="{CDAE2735-C8B5-4EAC-B46E-A3ED6FD51B1A}" dt="2021-04-15T10:20:03.573" v="1627" actId="962"/>
          <ac:grpSpMkLst>
            <pc:docMk/>
            <pc:sldMk cId="3308389375" sldId="2582"/>
            <ac:grpSpMk id="23" creationId="{CEDF90B3-768C-4FFF-ABC5-EB3ED6A70354}"/>
          </ac:grpSpMkLst>
        </pc:grpChg>
        <pc:grpChg chg="add mod">
          <ac:chgData name="Chris Testa-O Neill" userId="5bbc7867-2897-41b3-9195-1c81bf62a82b" providerId="ADAL" clId="{CDAE2735-C8B5-4EAC-B46E-A3ED6FD51B1A}" dt="2021-04-15T10:20:06.542" v="1628" actId="962"/>
          <ac:grpSpMkLst>
            <pc:docMk/>
            <pc:sldMk cId="3308389375" sldId="2582"/>
            <ac:grpSpMk id="28" creationId="{CEDF90B3-768C-4FFF-ABC5-EB3ED6A70354}"/>
          </ac:grpSpMkLst>
        </pc:grpChg>
        <pc:picChg chg="ord">
          <ac:chgData name="Chris Testa-O Neill" userId="5bbc7867-2897-41b3-9195-1c81bf62a82b" providerId="ADAL" clId="{CDAE2735-C8B5-4EAC-B46E-A3ED6FD51B1A}" dt="2021-04-13T08:45:00.104" v="230"/>
          <ac:picMkLst>
            <pc:docMk/>
            <pc:sldMk cId="3308389375" sldId="2582"/>
            <ac:picMk id="7" creationId="{5F6E2B0E-2D24-4D2E-B9D4-1B4FEC75A5BB}"/>
          </ac:picMkLst>
        </pc:picChg>
        <pc:cxnChg chg="ord">
          <ac:chgData name="Chris Testa-O Neill" userId="5bbc7867-2897-41b3-9195-1c81bf62a82b" providerId="ADAL" clId="{CDAE2735-C8B5-4EAC-B46E-A3ED6FD51B1A}" dt="2021-04-13T08:44:34.383" v="221"/>
          <ac:cxnSpMkLst>
            <pc:docMk/>
            <pc:sldMk cId="3308389375" sldId="2582"/>
            <ac:cxnSpMk id="2" creationId="{AF341E48-D542-496D-B8AA-637E47A99261}"/>
          </ac:cxnSpMkLst>
        </pc:cxnChg>
        <pc:cxnChg chg="ord">
          <ac:chgData name="Chris Testa-O Neill" userId="5bbc7867-2897-41b3-9195-1c81bf62a82b" providerId="ADAL" clId="{CDAE2735-C8B5-4EAC-B46E-A3ED6FD51B1A}" dt="2021-04-13T08:45:13.116" v="240"/>
          <ac:cxnSpMkLst>
            <pc:docMk/>
            <pc:sldMk cId="3308389375" sldId="2582"/>
            <ac:cxnSpMk id="30" creationId="{78F5A553-9017-4422-A36F-A42E323D8D88}"/>
          </ac:cxnSpMkLst>
        </pc:cxnChg>
      </pc:sldChg>
      <pc:sldChg chg="modNotesTx">
        <pc:chgData name="Chris Testa-O Neill" userId="5bbc7867-2897-41b3-9195-1c81bf62a82b" providerId="ADAL" clId="{CDAE2735-C8B5-4EAC-B46E-A3ED6FD51B1A}" dt="2021-04-15T09:19:38.978" v="1450" actId="20577"/>
        <pc:sldMkLst>
          <pc:docMk/>
          <pc:sldMk cId="237335572" sldId="2615"/>
        </pc:sldMkLst>
      </pc:sldChg>
      <pc:sldChg chg="modNotesTx">
        <pc:chgData name="Chris Testa-O Neill" userId="5bbc7867-2897-41b3-9195-1c81bf62a82b" providerId="ADAL" clId="{CDAE2735-C8B5-4EAC-B46E-A3ED6FD51B1A}" dt="2021-04-13T08:56:48.317" v="983"/>
        <pc:sldMkLst>
          <pc:docMk/>
          <pc:sldMk cId="176058127" sldId="2616"/>
        </pc:sldMkLst>
      </pc:sldChg>
      <pc:sldChg chg="addSp modSp modNotesTx">
        <pc:chgData name="Chris Testa-O Neill" userId="5bbc7867-2897-41b3-9195-1c81bf62a82b" providerId="ADAL" clId="{CDAE2735-C8B5-4EAC-B46E-A3ED6FD51B1A}" dt="2021-04-15T10:20:26.352" v="1635" actId="962"/>
        <pc:sldMkLst>
          <pc:docMk/>
          <pc:sldMk cId="775050641" sldId="2620"/>
        </pc:sldMkLst>
        <pc:spChg chg="add mod">
          <ac:chgData name="Chris Testa-O Neill" userId="5bbc7867-2897-41b3-9195-1c81bf62a82b" providerId="ADAL" clId="{CDAE2735-C8B5-4EAC-B46E-A3ED6FD51B1A}" dt="2021-04-15T09:47:55.585" v="1607" actId="1076"/>
          <ac:spMkLst>
            <pc:docMk/>
            <pc:sldMk cId="775050641" sldId="2620"/>
            <ac:spMk id="13" creationId="{CA4671B6-AA89-4B45-B4D1-331C9DF582AA}"/>
          </ac:spMkLst>
        </pc:spChg>
        <pc:spChg chg="add mod">
          <ac:chgData name="Chris Testa-O Neill" userId="5bbc7867-2897-41b3-9195-1c81bf62a82b" providerId="ADAL" clId="{CDAE2735-C8B5-4EAC-B46E-A3ED6FD51B1A}" dt="2021-04-15T09:47:55.585" v="1607" actId="1076"/>
          <ac:spMkLst>
            <pc:docMk/>
            <pc:sldMk cId="775050641" sldId="2620"/>
            <ac:spMk id="17" creationId="{DB56EC08-B8FF-446B-ADA3-DAD6053A21B5}"/>
          </ac:spMkLst>
        </pc:spChg>
        <pc:spChg chg="add mod">
          <ac:chgData name="Chris Testa-O Neill" userId="5bbc7867-2897-41b3-9195-1c81bf62a82b" providerId="ADAL" clId="{CDAE2735-C8B5-4EAC-B46E-A3ED6FD51B1A}" dt="2021-04-15T09:47:55.585" v="1607" actId="1076"/>
          <ac:spMkLst>
            <pc:docMk/>
            <pc:sldMk cId="775050641" sldId="2620"/>
            <ac:spMk id="18" creationId="{06AE8BC2-03CC-4665-97ED-7FC079FFFADC}"/>
          </ac:spMkLst>
        </pc:spChg>
        <pc:spChg chg="add mod">
          <ac:chgData name="Chris Testa-O Neill" userId="5bbc7867-2897-41b3-9195-1c81bf62a82b" providerId="ADAL" clId="{CDAE2735-C8B5-4EAC-B46E-A3ED6FD51B1A}" dt="2021-04-15T09:48:01.459" v="1610" actId="1076"/>
          <ac:spMkLst>
            <pc:docMk/>
            <pc:sldMk cId="775050641" sldId="2620"/>
            <ac:spMk id="20" creationId="{CA4671B6-AA89-4B45-B4D1-331C9DF582AA}"/>
          </ac:spMkLst>
        </pc:spChg>
        <pc:spChg chg="add mod">
          <ac:chgData name="Chris Testa-O Neill" userId="5bbc7867-2897-41b3-9195-1c81bf62a82b" providerId="ADAL" clId="{CDAE2735-C8B5-4EAC-B46E-A3ED6FD51B1A}" dt="2021-04-15T09:48:01.459" v="1610" actId="1076"/>
          <ac:spMkLst>
            <pc:docMk/>
            <pc:sldMk cId="775050641" sldId="2620"/>
            <ac:spMk id="21" creationId="{DB56EC08-B8FF-446B-ADA3-DAD6053A21B5}"/>
          </ac:spMkLst>
        </pc:spChg>
        <pc:spChg chg="add mod">
          <ac:chgData name="Chris Testa-O Neill" userId="5bbc7867-2897-41b3-9195-1c81bf62a82b" providerId="ADAL" clId="{CDAE2735-C8B5-4EAC-B46E-A3ED6FD51B1A}" dt="2021-04-15T09:48:01.459" v="1610" actId="1076"/>
          <ac:spMkLst>
            <pc:docMk/>
            <pc:sldMk cId="775050641" sldId="2620"/>
            <ac:spMk id="22" creationId="{06AE8BC2-03CC-4665-97ED-7FC079FFFADC}"/>
          </ac:spMkLst>
        </pc:spChg>
        <pc:spChg chg="add mod">
          <ac:chgData name="Chris Testa-O Neill" userId="5bbc7867-2897-41b3-9195-1c81bf62a82b" providerId="ADAL" clId="{CDAE2735-C8B5-4EAC-B46E-A3ED6FD51B1A}" dt="2021-04-15T09:48:07.002" v="1612" actId="1076"/>
          <ac:spMkLst>
            <pc:docMk/>
            <pc:sldMk cId="775050641" sldId="2620"/>
            <ac:spMk id="24" creationId="{CA4671B6-AA89-4B45-B4D1-331C9DF582AA}"/>
          </ac:spMkLst>
        </pc:spChg>
        <pc:spChg chg="add mod">
          <ac:chgData name="Chris Testa-O Neill" userId="5bbc7867-2897-41b3-9195-1c81bf62a82b" providerId="ADAL" clId="{CDAE2735-C8B5-4EAC-B46E-A3ED6FD51B1A}" dt="2021-04-15T09:48:07.002" v="1612" actId="1076"/>
          <ac:spMkLst>
            <pc:docMk/>
            <pc:sldMk cId="775050641" sldId="2620"/>
            <ac:spMk id="25" creationId="{DB56EC08-B8FF-446B-ADA3-DAD6053A21B5}"/>
          </ac:spMkLst>
        </pc:spChg>
        <pc:spChg chg="add mod">
          <ac:chgData name="Chris Testa-O Neill" userId="5bbc7867-2897-41b3-9195-1c81bf62a82b" providerId="ADAL" clId="{CDAE2735-C8B5-4EAC-B46E-A3ED6FD51B1A}" dt="2021-04-15T09:48:07.002" v="1612" actId="1076"/>
          <ac:spMkLst>
            <pc:docMk/>
            <pc:sldMk cId="775050641" sldId="2620"/>
            <ac:spMk id="26" creationId="{06AE8BC2-03CC-4665-97ED-7FC079FFFADC}"/>
          </ac:spMkLst>
        </pc:spChg>
        <pc:grpChg chg="add mod">
          <ac:chgData name="Chris Testa-O Neill" userId="5bbc7867-2897-41b3-9195-1c81bf62a82b" providerId="ADAL" clId="{CDAE2735-C8B5-4EAC-B46E-A3ED6FD51B1A}" dt="2021-04-15T10:20:21.053" v="1633" actId="962"/>
          <ac:grpSpMkLst>
            <pc:docMk/>
            <pc:sldMk cId="775050641" sldId="2620"/>
            <ac:grpSpMk id="11" creationId="{CEDF90B3-768C-4FFF-ABC5-EB3ED6A70354}"/>
          </ac:grpSpMkLst>
        </pc:grpChg>
        <pc:grpChg chg="add mod">
          <ac:chgData name="Chris Testa-O Neill" userId="5bbc7867-2897-41b3-9195-1c81bf62a82b" providerId="ADAL" clId="{CDAE2735-C8B5-4EAC-B46E-A3ED6FD51B1A}" dt="2021-04-15T10:20:23.352" v="1634" actId="962"/>
          <ac:grpSpMkLst>
            <pc:docMk/>
            <pc:sldMk cId="775050641" sldId="2620"/>
            <ac:grpSpMk id="19" creationId="{CEDF90B3-768C-4FFF-ABC5-EB3ED6A70354}"/>
          </ac:grpSpMkLst>
        </pc:grpChg>
        <pc:grpChg chg="add mod">
          <ac:chgData name="Chris Testa-O Neill" userId="5bbc7867-2897-41b3-9195-1c81bf62a82b" providerId="ADAL" clId="{CDAE2735-C8B5-4EAC-B46E-A3ED6FD51B1A}" dt="2021-04-15T10:20:26.352" v="1635" actId="962"/>
          <ac:grpSpMkLst>
            <pc:docMk/>
            <pc:sldMk cId="775050641" sldId="2620"/>
            <ac:grpSpMk id="23" creationId="{CEDF90B3-768C-4FFF-ABC5-EB3ED6A70354}"/>
          </ac:grpSpMkLst>
        </pc:grpChg>
      </pc:sldChg>
      <pc:sldChg chg="modSp mod modNotesTx">
        <pc:chgData name="Chris Testa-O Neill" userId="5bbc7867-2897-41b3-9195-1c81bf62a82b" providerId="ADAL" clId="{CDAE2735-C8B5-4EAC-B46E-A3ED6FD51B1A}" dt="2021-04-13T08:57:44.029" v="1017" actId="20577"/>
        <pc:sldMkLst>
          <pc:docMk/>
          <pc:sldMk cId="622456034" sldId="3139"/>
        </pc:sldMkLst>
        <pc:spChg chg="mod">
          <ac:chgData name="Chris Testa-O Neill" userId="5bbc7867-2897-41b3-9195-1c81bf62a82b" providerId="ADAL" clId="{CDAE2735-C8B5-4EAC-B46E-A3ED6FD51B1A}" dt="2021-04-13T08:43:43.216" v="208" actId="962"/>
          <ac:spMkLst>
            <pc:docMk/>
            <pc:sldMk cId="622456034" sldId="3139"/>
            <ac:spMk id="14" creationId="{6E49C6F9-6A21-4783-B7EC-14C5A164AB2A}"/>
          </ac:spMkLst>
        </pc:spChg>
        <pc:spChg chg="mod">
          <ac:chgData name="Chris Testa-O Neill" userId="5bbc7867-2897-41b3-9195-1c81bf62a82b" providerId="ADAL" clId="{CDAE2735-C8B5-4EAC-B46E-A3ED6FD51B1A}" dt="2021-04-13T08:42:23.260" v="24" actId="313"/>
          <ac:spMkLst>
            <pc:docMk/>
            <pc:sldMk cId="622456034" sldId="3139"/>
            <ac:spMk id="30" creationId="{06ACD56B-89E4-4EB9-B0F3-412D7497CCE4}"/>
          </ac:spMkLst>
        </pc:spChg>
        <pc:spChg chg="mod">
          <ac:chgData name="Chris Testa-O Neill" userId="5bbc7867-2897-41b3-9195-1c81bf62a82b" providerId="ADAL" clId="{CDAE2735-C8B5-4EAC-B46E-A3ED6FD51B1A}" dt="2021-04-13T08:43:46.108" v="209" actId="962"/>
          <ac:spMkLst>
            <pc:docMk/>
            <pc:sldMk cId="622456034" sldId="3139"/>
            <ac:spMk id="34" creationId="{00D7783D-20FF-486F-A56F-C93871C6AAB8}"/>
          </ac:spMkLst>
        </pc:spChg>
        <pc:spChg chg="mod">
          <ac:chgData name="Chris Testa-O Neill" userId="5bbc7867-2897-41b3-9195-1c81bf62a82b" providerId="ADAL" clId="{CDAE2735-C8B5-4EAC-B46E-A3ED6FD51B1A}" dt="2021-04-13T08:43:48.341" v="210" actId="962"/>
          <ac:spMkLst>
            <pc:docMk/>
            <pc:sldMk cId="622456034" sldId="3139"/>
            <ac:spMk id="35" creationId="{BA02477F-F06D-4D9F-8D1B-76193C772BF5}"/>
          </ac:spMkLst>
        </pc:spChg>
        <pc:spChg chg="mod">
          <ac:chgData name="Chris Testa-O Neill" userId="5bbc7867-2897-41b3-9195-1c81bf62a82b" providerId="ADAL" clId="{CDAE2735-C8B5-4EAC-B46E-A3ED6FD51B1A}" dt="2021-04-13T08:43:50.361" v="211" actId="962"/>
          <ac:spMkLst>
            <pc:docMk/>
            <pc:sldMk cId="622456034" sldId="3139"/>
            <ac:spMk id="36" creationId="{C5AD1CEA-42AD-40BE-AA49-21E68F0B5E91}"/>
          </ac:spMkLst>
        </pc:spChg>
        <pc:spChg chg="mod">
          <ac:chgData name="Chris Testa-O Neill" userId="5bbc7867-2897-41b3-9195-1c81bf62a82b" providerId="ADAL" clId="{CDAE2735-C8B5-4EAC-B46E-A3ED6FD51B1A}" dt="2021-04-13T08:43:52.475" v="212" actId="962"/>
          <ac:spMkLst>
            <pc:docMk/>
            <pc:sldMk cId="622456034" sldId="3139"/>
            <ac:spMk id="37" creationId="{CB88E290-015D-4642-A8DC-304D6825EF04}"/>
          </ac:spMkLst>
        </pc:spChg>
      </pc:sldChg>
      <pc:sldChg chg="modSp mod modNotesTx">
        <pc:chgData name="Chris Testa-O Neill" userId="5bbc7867-2897-41b3-9195-1c81bf62a82b" providerId="ADAL" clId="{CDAE2735-C8B5-4EAC-B46E-A3ED6FD51B1A}" dt="2021-04-13T08:57:52.939" v="1031" actId="20577"/>
        <pc:sldMkLst>
          <pc:docMk/>
          <pc:sldMk cId="3952863254" sldId="3140"/>
        </pc:sldMkLst>
        <pc:spChg chg="mod">
          <ac:chgData name="Chris Testa-O Neill" userId="5bbc7867-2897-41b3-9195-1c81bf62a82b" providerId="ADAL" clId="{CDAE2735-C8B5-4EAC-B46E-A3ED6FD51B1A}" dt="2021-04-13T08:49:02.050" v="268" actId="20577"/>
          <ac:spMkLst>
            <pc:docMk/>
            <pc:sldMk cId="3952863254" sldId="3140"/>
            <ac:spMk id="2" creationId="{13132E07-EA82-4B83-B763-417B5945195C}"/>
          </ac:spMkLst>
        </pc:spChg>
        <pc:spChg chg="mod">
          <ac:chgData name="Chris Testa-O Neill" userId="5bbc7867-2897-41b3-9195-1c81bf62a82b" providerId="ADAL" clId="{CDAE2735-C8B5-4EAC-B46E-A3ED6FD51B1A}" dt="2021-04-13T08:43:58.129" v="213" actId="962"/>
          <ac:spMkLst>
            <pc:docMk/>
            <pc:sldMk cId="3952863254" sldId="3140"/>
            <ac:spMk id="39" creationId="{7665639B-C094-4B51-954A-2A24F375CA96}"/>
          </ac:spMkLst>
        </pc:spChg>
        <pc:spChg chg="mod">
          <ac:chgData name="Chris Testa-O Neill" userId="5bbc7867-2897-41b3-9195-1c81bf62a82b" providerId="ADAL" clId="{CDAE2735-C8B5-4EAC-B46E-A3ED6FD51B1A}" dt="2021-04-13T08:44:01.722" v="214" actId="962"/>
          <ac:spMkLst>
            <pc:docMk/>
            <pc:sldMk cId="3952863254" sldId="3140"/>
            <ac:spMk id="43" creationId="{9D6240B7-5101-4F93-B88C-314631BE51F4}"/>
          </ac:spMkLst>
        </pc:spChg>
        <pc:spChg chg="mod">
          <ac:chgData name="Chris Testa-O Neill" userId="5bbc7867-2897-41b3-9195-1c81bf62a82b" providerId="ADAL" clId="{CDAE2735-C8B5-4EAC-B46E-A3ED6FD51B1A}" dt="2021-04-13T08:44:07.137" v="215" actId="962"/>
          <ac:spMkLst>
            <pc:docMk/>
            <pc:sldMk cId="3952863254" sldId="3140"/>
            <ac:spMk id="47" creationId="{F78FE366-0A8D-456E-BB5D-84917A2F1A76}"/>
          </ac:spMkLst>
        </pc:spChg>
        <pc:picChg chg="mod">
          <ac:chgData name="Chris Testa-O Neill" userId="5bbc7867-2897-41b3-9195-1c81bf62a82b" providerId="ADAL" clId="{CDAE2735-C8B5-4EAC-B46E-A3ED6FD51B1A}" dt="2021-04-13T08:47:36.658" v="249"/>
          <ac:picMkLst>
            <pc:docMk/>
            <pc:sldMk cId="3952863254" sldId="3140"/>
            <ac:picMk id="1026" creationId="{F59F28BD-1DDB-4985-93FD-109DA94255F5}"/>
          </ac:picMkLst>
        </pc:picChg>
      </pc:sldChg>
      <pc:sldChg chg="modNotesTx">
        <pc:chgData name="Chris Testa-O Neill" userId="5bbc7867-2897-41b3-9195-1c81bf62a82b" providerId="ADAL" clId="{CDAE2735-C8B5-4EAC-B46E-A3ED6FD51B1A}" dt="2021-04-15T09:05:41.073" v="1061"/>
        <pc:sldMkLst>
          <pc:docMk/>
          <pc:sldMk cId="1189570632" sldId="3143"/>
        </pc:sldMkLst>
      </pc:sldChg>
      <pc:sldChg chg="modSp mod modNotesTx">
        <pc:chgData name="Chris Testa-O Neill" userId="5bbc7867-2897-41b3-9195-1c81bf62a82b" providerId="ADAL" clId="{CDAE2735-C8B5-4EAC-B46E-A3ED6FD51B1A}" dt="2021-04-13T08:57:04.811" v="985"/>
        <pc:sldMkLst>
          <pc:docMk/>
          <pc:sldMk cId="2590897230" sldId="3149"/>
        </pc:sldMkLst>
        <pc:spChg chg="ord">
          <ac:chgData name="Chris Testa-O Neill" userId="5bbc7867-2897-41b3-9195-1c81bf62a82b" providerId="ADAL" clId="{CDAE2735-C8B5-4EAC-B46E-A3ED6FD51B1A}" dt="2021-04-13T08:46:51.267" v="246"/>
          <ac:spMkLst>
            <pc:docMk/>
            <pc:sldMk cId="2590897230" sldId="3149"/>
            <ac:spMk id="3" creationId="{103A33A5-F8FE-41DD-A0F9-14D199688F98}"/>
          </ac:spMkLst>
        </pc:spChg>
        <pc:spChg chg="ord">
          <ac:chgData name="Chris Testa-O Neill" userId="5bbc7867-2897-41b3-9195-1c81bf62a82b" providerId="ADAL" clId="{CDAE2735-C8B5-4EAC-B46E-A3ED6FD51B1A}" dt="2021-04-13T08:46:42.599" v="245"/>
          <ac:spMkLst>
            <pc:docMk/>
            <pc:sldMk cId="2590897230" sldId="3149"/>
            <ac:spMk id="7" creationId="{B29E5092-D847-435E-827A-D6EB09E28F51}"/>
          </ac:spMkLst>
        </pc:spChg>
      </pc:sldChg>
      <pc:sldChg chg="addSp modSp mod modNotes modNotesTx">
        <pc:chgData name="Chris Testa-O Neill" userId="5bbc7867-2897-41b3-9195-1c81bf62a82b" providerId="ADAL" clId="{CDAE2735-C8B5-4EAC-B46E-A3ED6FD51B1A}" dt="2021-04-15T10:20:18.298" v="1632" actId="962"/>
        <pc:sldMkLst>
          <pc:docMk/>
          <pc:sldMk cId="4065968634" sldId="3169"/>
        </pc:sldMkLst>
        <pc:spChg chg="add mod">
          <ac:chgData name="Chris Testa-O Neill" userId="5bbc7867-2897-41b3-9195-1c81bf62a82b" providerId="ADAL" clId="{CDAE2735-C8B5-4EAC-B46E-A3ED6FD51B1A}" dt="2021-04-15T09:46:42.279" v="1599" actId="1076"/>
          <ac:spMkLst>
            <pc:docMk/>
            <pc:sldMk cId="4065968634" sldId="3169"/>
            <ac:spMk id="14" creationId="{CA4671B6-AA89-4B45-B4D1-331C9DF582AA}"/>
          </ac:spMkLst>
        </pc:spChg>
        <pc:spChg chg="add mod">
          <ac:chgData name="Chris Testa-O Neill" userId="5bbc7867-2897-41b3-9195-1c81bf62a82b" providerId="ADAL" clId="{CDAE2735-C8B5-4EAC-B46E-A3ED6FD51B1A}" dt="2021-04-15T09:46:42.279" v="1599" actId="1076"/>
          <ac:spMkLst>
            <pc:docMk/>
            <pc:sldMk cId="4065968634" sldId="3169"/>
            <ac:spMk id="15" creationId="{DB56EC08-B8FF-446B-ADA3-DAD6053A21B5}"/>
          </ac:spMkLst>
        </pc:spChg>
        <pc:spChg chg="add mod">
          <ac:chgData name="Chris Testa-O Neill" userId="5bbc7867-2897-41b3-9195-1c81bf62a82b" providerId="ADAL" clId="{CDAE2735-C8B5-4EAC-B46E-A3ED6FD51B1A}" dt="2021-04-15T09:46:42.279" v="1599" actId="1076"/>
          <ac:spMkLst>
            <pc:docMk/>
            <pc:sldMk cId="4065968634" sldId="3169"/>
            <ac:spMk id="16" creationId="{06AE8BC2-03CC-4665-97ED-7FC079FFFADC}"/>
          </ac:spMkLst>
        </pc:spChg>
        <pc:spChg chg="add mod">
          <ac:chgData name="Chris Testa-O Neill" userId="5bbc7867-2897-41b3-9195-1c81bf62a82b" providerId="ADAL" clId="{CDAE2735-C8B5-4EAC-B46E-A3ED6FD51B1A}" dt="2021-04-15T09:46:45.922" v="1601" actId="1076"/>
          <ac:spMkLst>
            <pc:docMk/>
            <pc:sldMk cId="4065968634" sldId="3169"/>
            <ac:spMk id="19" creationId="{CA4671B6-AA89-4B45-B4D1-331C9DF582AA}"/>
          </ac:spMkLst>
        </pc:spChg>
        <pc:spChg chg="add mod">
          <ac:chgData name="Chris Testa-O Neill" userId="5bbc7867-2897-41b3-9195-1c81bf62a82b" providerId="ADAL" clId="{CDAE2735-C8B5-4EAC-B46E-A3ED6FD51B1A}" dt="2021-04-15T09:46:45.922" v="1601" actId="1076"/>
          <ac:spMkLst>
            <pc:docMk/>
            <pc:sldMk cId="4065968634" sldId="3169"/>
            <ac:spMk id="20" creationId="{DB56EC08-B8FF-446B-ADA3-DAD6053A21B5}"/>
          </ac:spMkLst>
        </pc:spChg>
        <pc:spChg chg="add mod">
          <ac:chgData name="Chris Testa-O Neill" userId="5bbc7867-2897-41b3-9195-1c81bf62a82b" providerId="ADAL" clId="{CDAE2735-C8B5-4EAC-B46E-A3ED6FD51B1A}" dt="2021-04-15T09:46:45.922" v="1601" actId="1076"/>
          <ac:spMkLst>
            <pc:docMk/>
            <pc:sldMk cId="4065968634" sldId="3169"/>
            <ac:spMk id="21" creationId="{06AE8BC2-03CC-4665-97ED-7FC079FFFADC}"/>
          </ac:spMkLst>
        </pc:spChg>
        <pc:spChg chg="add mod">
          <ac:chgData name="Chris Testa-O Neill" userId="5bbc7867-2897-41b3-9195-1c81bf62a82b" providerId="ADAL" clId="{CDAE2735-C8B5-4EAC-B46E-A3ED6FD51B1A}" dt="2021-04-15T09:46:51.256" v="1603" actId="1076"/>
          <ac:spMkLst>
            <pc:docMk/>
            <pc:sldMk cId="4065968634" sldId="3169"/>
            <ac:spMk id="23" creationId="{CA4671B6-AA89-4B45-B4D1-331C9DF582AA}"/>
          </ac:spMkLst>
        </pc:spChg>
        <pc:spChg chg="add mod">
          <ac:chgData name="Chris Testa-O Neill" userId="5bbc7867-2897-41b3-9195-1c81bf62a82b" providerId="ADAL" clId="{CDAE2735-C8B5-4EAC-B46E-A3ED6FD51B1A}" dt="2021-04-15T09:46:51.256" v="1603" actId="1076"/>
          <ac:spMkLst>
            <pc:docMk/>
            <pc:sldMk cId="4065968634" sldId="3169"/>
            <ac:spMk id="24" creationId="{DB56EC08-B8FF-446B-ADA3-DAD6053A21B5}"/>
          </ac:spMkLst>
        </pc:spChg>
        <pc:spChg chg="add mod">
          <ac:chgData name="Chris Testa-O Neill" userId="5bbc7867-2897-41b3-9195-1c81bf62a82b" providerId="ADAL" clId="{CDAE2735-C8B5-4EAC-B46E-A3ED6FD51B1A}" dt="2021-04-15T09:46:51.256" v="1603" actId="1076"/>
          <ac:spMkLst>
            <pc:docMk/>
            <pc:sldMk cId="4065968634" sldId="3169"/>
            <ac:spMk id="25" creationId="{06AE8BC2-03CC-4665-97ED-7FC079FFFADC}"/>
          </ac:spMkLst>
        </pc:spChg>
        <pc:spChg chg="add mod">
          <ac:chgData name="Chris Testa-O Neill" userId="5bbc7867-2897-41b3-9195-1c81bf62a82b" providerId="ADAL" clId="{CDAE2735-C8B5-4EAC-B46E-A3ED6FD51B1A}" dt="2021-04-15T09:46:59.823" v="1605" actId="1076"/>
          <ac:spMkLst>
            <pc:docMk/>
            <pc:sldMk cId="4065968634" sldId="3169"/>
            <ac:spMk id="27" creationId="{CA4671B6-AA89-4B45-B4D1-331C9DF582AA}"/>
          </ac:spMkLst>
        </pc:spChg>
        <pc:spChg chg="add mod">
          <ac:chgData name="Chris Testa-O Neill" userId="5bbc7867-2897-41b3-9195-1c81bf62a82b" providerId="ADAL" clId="{CDAE2735-C8B5-4EAC-B46E-A3ED6FD51B1A}" dt="2021-04-15T09:46:59.823" v="1605" actId="1076"/>
          <ac:spMkLst>
            <pc:docMk/>
            <pc:sldMk cId="4065968634" sldId="3169"/>
            <ac:spMk id="28" creationId="{DB56EC08-B8FF-446B-ADA3-DAD6053A21B5}"/>
          </ac:spMkLst>
        </pc:spChg>
        <pc:spChg chg="add mod">
          <ac:chgData name="Chris Testa-O Neill" userId="5bbc7867-2897-41b3-9195-1c81bf62a82b" providerId="ADAL" clId="{CDAE2735-C8B5-4EAC-B46E-A3ED6FD51B1A}" dt="2021-04-15T09:46:59.823" v="1605" actId="1076"/>
          <ac:spMkLst>
            <pc:docMk/>
            <pc:sldMk cId="4065968634" sldId="3169"/>
            <ac:spMk id="29" creationId="{06AE8BC2-03CC-4665-97ED-7FC079FFFADC}"/>
          </ac:spMkLst>
        </pc:spChg>
        <pc:grpChg chg="add mod">
          <ac:chgData name="Chris Testa-O Neill" userId="5bbc7867-2897-41b3-9195-1c81bf62a82b" providerId="ADAL" clId="{CDAE2735-C8B5-4EAC-B46E-A3ED6FD51B1A}" dt="2021-04-15T10:20:09.758" v="1629" actId="962"/>
          <ac:grpSpMkLst>
            <pc:docMk/>
            <pc:sldMk cId="4065968634" sldId="3169"/>
            <ac:grpSpMk id="12" creationId="{CEDF90B3-768C-4FFF-ABC5-EB3ED6A70354}"/>
          </ac:grpSpMkLst>
        </pc:grpChg>
        <pc:grpChg chg="add mod">
          <ac:chgData name="Chris Testa-O Neill" userId="5bbc7867-2897-41b3-9195-1c81bf62a82b" providerId="ADAL" clId="{CDAE2735-C8B5-4EAC-B46E-A3ED6FD51B1A}" dt="2021-04-15T10:20:12.574" v="1630" actId="962"/>
          <ac:grpSpMkLst>
            <pc:docMk/>
            <pc:sldMk cId="4065968634" sldId="3169"/>
            <ac:grpSpMk id="18" creationId="{CEDF90B3-768C-4FFF-ABC5-EB3ED6A70354}"/>
          </ac:grpSpMkLst>
        </pc:grpChg>
        <pc:grpChg chg="add mod">
          <ac:chgData name="Chris Testa-O Neill" userId="5bbc7867-2897-41b3-9195-1c81bf62a82b" providerId="ADAL" clId="{CDAE2735-C8B5-4EAC-B46E-A3ED6FD51B1A}" dt="2021-04-15T10:20:15.020" v="1631" actId="962"/>
          <ac:grpSpMkLst>
            <pc:docMk/>
            <pc:sldMk cId="4065968634" sldId="3169"/>
            <ac:grpSpMk id="22" creationId="{CEDF90B3-768C-4FFF-ABC5-EB3ED6A70354}"/>
          </ac:grpSpMkLst>
        </pc:grpChg>
        <pc:grpChg chg="add mod">
          <ac:chgData name="Chris Testa-O Neill" userId="5bbc7867-2897-41b3-9195-1c81bf62a82b" providerId="ADAL" clId="{CDAE2735-C8B5-4EAC-B46E-A3ED6FD51B1A}" dt="2021-04-15T10:20:18.298" v="1632" actId="962"/>
          <ac:grpSpMkLst>
            <pc:docMk/>
            <pc:sldMk cId="4065968634" sldId="3169"/>
            <ac:grpSpMk id="26" creationId="{CEDF90B3-768C-4FFF-ABC5-EB3ED6A70354}"/>
          </ac:grpSpMkLst>
        </pc:grpChg>
        <pc:picChg chg="ord">
          <ac:chgData name="Chris Testa-O Neill" userId="5bbc7867-2897-41b3-9195-1c81bf62a82b" providerId="ADAL" clId="{CDAE2735-C8B5-4EAC-B46E-A3ED6FD51B1A}" dt="2021-04-13T08:45:49.682" v="243"/>
          <ac:picMkLst>
            <pc:docMk/>
            <pc:sldMk cId="4065968634" sldId="3169"/>
            <ac:picMk id="3" creationId="{070FA962-E78F-4591-AD2B-82D422B0DD53}"/>
          </ac:picMkLst>
        </pc:picChg>
        <pc:picChg chg="mod">
          <ac:chgData name="Chris Testa-O Neill" userId="5bbc7867-2897-41b3-9195-1c81bf62a82b" providerId="ADAL" clId="{CDAE2735-C8B5-4EAC-B46E-A3ED6FD51B1A}" dt="2021-04-13T08:43:27.421" v="207" actId="962"/>
          <ac:picMkLst>
            <pc:docMk/>
            <pc:sldMk cId="4065968634" sldId="3169"/>
            <ac:picMk id="7" creationId="{9B5B0395-C4F9-4BCE-A8FC-D3314F129636}"/>
          </ac:picMkLst>
        </pc:picChg>
        <pc:picChg chg="ord">
          <ac:chgData name="Chris Testa-O Neill" userId="5bbc7867-2897-41b3-9195-1c81bf62a82b" providerId="ADAL" clId="{CDAE2735-C8B5-4EAC-B46E-A3ED6FD51B1A}" dt="2021-04-13T08:45:54.054" v="244"/>
          <ac:picMkLst>
            <pc:docMk/>
            <pc:sldMk cId="4065968634" sldId="3169"/>
            <ac:picMk id="10" creationId="{01CE5D94-1DF8-4555-924F-2138FA52E250}"/>
          </ac:picMkLst>
        </pc:picChg>
        <pc:picChg chg="ord">
          <ac:chgData name="Chris Testa-O Neill" userId="5bbc7867-2897-41b3-9195-1c81bf62a82b" providerId="ADAL" clId="{CDAE2735-C8B5-4EAC-B46E-A3ED6FD51B1A}" dt="2021-04-13T08:45:45.584" v="242"/>
          <ac:picMkLst>
            <pc:docMk/>
            <pc:sldMk cId="4065968634" sldId="3169"/>
            <ac:picMk id="37" creationId="{A8163481-9799-49B0-BF57-19F230212ACD}"/>
          </ac:picMkLst>
        </pc:picChg>
        <pc:picChg chg="ord">
          <ac:chgData name="Chris Testa-O Neill" userId="5bbc7867-2897-41b3-9195-1c81bf62a82b" providerId="ADAL" clId="{CDAE2735-C8B5-4EAC-B46E-A3ED6FD51B1A}" dt="2021-04-13T08:45:39.012" v="241"/>
          <ac:picMkLst>
            <pc:docMk/>
            <pc:sldMk cId="4065968634" sldId="3169"/>
            <ac:picMk id="50" creationId="{F2287664-A6FD-4377-A57D-958599B02B75}"/>
          </ac:picMkLst>
        </pc:picChg>
      </pc:sldChg>
      <pc:sldChg chg="modSp mod modNotes modNotesTx">
        <pc:chgData name="Chris Testa-O Neill" userId="5bbc7867-2897-41b3-9195-1c81bf62a82b" providerId="ADAL" clId="{CDAE2735-C8B5-4EAC-B46E-A3ED6FD51B1A}" dt="2021-04-15T09:14:39.533" v="1422" actId="20577"/>
        <pc:sldMkLst>
          <pc:docMk/>
          <pc:sldMk cId="2226993777" sldId="3170"/>
        </pc:sldMkLst>
        <pc:picChg chg="mod">
          <ac:chgData name="Chris Testa-O Neill" userId="5bbc7867-2897-41b3-9195-1c81bf62a82b" providerId="ADAL" clId="{CDAE2735-C8B5-4EAC-B46E-A3ED6FD51B1A}" dt="2021-04-13T08:51:50.189" v="934" actId="962"/>
          <ac:picMkLst>
            <pc:docMk/>
            <pc:sldMk cId="2226993777" sldId="3170"/>
            <ac:picMk id="4" creationId="{05C998F2-483D-4C2F-8B21-05C8D2F52F5D}"/>
          </ac:picMkLst>
        </pc:picChg>
      </pc:sldChg>
      <pc:sldChg chg="modNotesTx">
        <pc:chgData name="Chris Testa-O Neill" userId="5bbc7867-2897-41b3-9195-1c81bf62a82b" providerId="ADAL" clId="{CDAE2735-C8B5-4EAC-B46E-A3ED6FD51B1A}" dt="2021-04-15T09:16:09.767" v="1440" actId="20577"/>
        <pc:sldMkLst>
          <pc:docMk/>
          <pc:sldMk cId="3738243085" sldId="3204"/>
        </pc:sldMkLst>
      </pc:sldChg>
      <pc:sldChg chg="modNotesTx">
        <pc:chgData name="Chris Testa-O Neill" userId="5bbc7867-2897-41b3-9195-1c81bf62a82b" providerId="ADAL" clId="{CDAE2735-C8B5-4EAC-B46E-A3ED6FD51B1A}" dt="2021-04-13T08:57:14.323" v="987"/>
        <pc:sldMkLst>
          <pc:docMk/>
          <pc:sldMk cId="1670913922" sldId="3205"/>
        </pc:sldMkLst>
      </pc:sldChg>
      <pc:sldChg chg="addSp modSp mod modAnim modNotesTx">
        <pc:chgData name="Chris Testa-O Neill" userId="5bbc7867-2897-41b3-9195-1c81bf62a82b" providerId="ADAL" clId="{CDAE2735-C8B5-4EAC-B46E-A3ED6FD51B1A}" dt="2021-04-15T10:20:35.622" v="1638" actId="962"/>
        <pc:sldMkLst>
          <pc:docMk/>
          <pc:sldMk cId="1505529349" sldId="3206"/>
        </pc:sldMkLst>
        <pc:spChg chg="mod">
          <ac:chgData name="Chris Testa-O Neill" userId="5bbc7867-2897-41b3-9195-1c81bf62a82b" providerId="ADAL" clId="{CDAE2735-C8B5-4EAC-B46E-A3ED6FD51B1A}" dt="2021-04-15T09:20:06.851" v="1467" actId="1035"/>
          <ac:spMkLst>
            <pc:docMk/>
            <pc:sldMk cId="1505529349" sldId="3206"/>
            <ac:spMk id="3" creationId="{4EA0743C-930A-461C-88C6-2B2DEF2FC81E}"/>
          </ac:spMkLst>
        </pc:spChg>
        <pc:spChg chg="add mod">
          <ac:chgData name="Chris Testa-O Neill" userId="5bbc7867-2897-41b3-9195-1c81bf62a82b" providerId="ADAL" clId="{CDAE2735-C8B5-4EAC-B46E-A3ED6FD51B1A}" dt="2021-04-15T09:48:58.962" v="1614" actId="1076"/>
          <ac:spMkLst>
            <pc:docMk/>
            <pc:sldMk cId="1505529349" sldId="3206"/>
            <ac:spMk id="13" creationId="{CA4671B6-AA89-4B45-B4D1-331C9DF582AA}"/>
          </ac:spMkLst>
        </pc:spChg>
        <pc:spChg chg="mod">
          <ac:chgData name="Chris Testa-O Neill" userId="5bbc7867-2897-41b3-9195-1c81bf62a82b" providerId="ADAL" clId="{CDAE2735-C8B5-4EAC-B46E-A3ED6FD51B1A}" dt="2021-04-15T09:20:24.746" v="1508" actId="1035"/>
          <ac:spMkLst>
            <pc:docMk/>
            <pc:sldMk cId="1505529349" sldId="3206"/>
            <ac:spMk id="14" creationId="{D0E84749-73DC-41BD-AD65-C56662692F15}"/>
          </ac:spMkLst>
        </pc:spChg>
        <pc:spChg chg="mod">
          <ac:chgData name="Chris Testa-O Neill" userId="5bbc7867-2897-41b3-9195-1c81bf62a82b" providerId="ADAL" clId="{CDAE2735-C8B5-4EAC-B46E-A3ED6FD51B1A}" dt="2021-04-15T09:20:48.387" v="1571" actId="1035"/>
          <ac:spMkLst>
            <pc:docMk/>
            <pc:sldMk cId="1505529349" sldId="3206"/>
            <ac:spMk id="15" creationId="{A44031F8-9467-4CC8-B37B-A13B3259D790}"/>
          </ac:spMkLst>
        </pc:spChg>
        <pc:spChg chg="add mod">
          <ac:chgData name="Chris Testa-O Neill" userId="5bbc7867-2897-41b3-9195-1c81bf62a82b" providerId="ADAL" clId="{CDAE2735-C8B5-4EAC-B46E-A3ED6FD51B1A}" dt="2021-04-15T09:48:58.962" v="1614" actId="1076"/>
          <ac:spMkLst>
            <pc:docMk/>
            <pc:sldMk cId="1505529349" sldId="3206"/>
            <ac:spMk id="17" creationId="{DB56EC08-B8FF-446B-ADA3-DAD6053A21B5}"/>
          </ac:spMkLst>
        </pc:spChg>
        <pc:spChg chg="add mod">
          <ac:chgData name="Chris Testa-O Neill" userId="5bbc7867-2897-41b3-9195-1c81bf62a82b" providerId="ADAL" clId="{CDAE2735-C8B5-4EAC-B46E-A3ED6FD51B1A}" dt="2021-04-15T09:48:58.962" v="1614" actId="1076"/>
          <ac:spMkLst>
            <pc:docMk/>
            <pc:sldMk cId="1505529349" sldId="3206"/>
            <ac:spMk id="18" creationId="{06AE8BC2-03CC-4665-97ED-7FC079FFFADC}"/>
          </ac:spMkLst>
        </pc:spChg>
        <pc:spChg chg="add mod">
          <ac:chgData name="Chris Testa-O Neill" userId="5bbc7867-2897-41b3-9195-1c81bf62a82b" providerId="ADAL" clId="{CDAE2735-C8B5-4EAC-B46E-A3ED6FD51B1A}" dt="2021-04-15T09:49:07.536" v="1617" actId="1076"/>
          <ac:spMkLst>
            <pc:docMk/>
            <pc:sldMk cId="1505529349" sldId="3206"/>
            <ac:spMk id="20" creationId="{CA4671B6-AA89-4B45-B4D1-331C9DF582AA}"/>
          </ac:spMkLst>
        </pc:spChg>
        <pc:spChg chg="add mod">
          <ac:chgData name="Chris Testa-O Neill" userId="5bbc7867-2897-41b3-9195-1c81bf62a82b" providerId="ADAL" clId="{CDAE2735-C8B5-4EAC-B46E-A3ED6FD51B1A}" dt="2021-04-15T09:49:07.536" v="1617" actId="1076"/>
          <ac:spMkLst>
            <pc:docMk/>
            <pc:sldMk cId="1505529349" sldId="3206"/>
            <ac:spMk id="21" creationId="{DB56EC08-B8FF-446B-ADA3-DAD6053A21B5}"/>
          </ac:spMkLst>
        </pc:spChg>
        <pc:spChg chg="add mod">
          <ac:chgData name="Chris Testa-O Neill" userId="5bbc7867-2897-41b3-9195-1c81bf62a82b" providerId="ADAL" clId="{CDAE2735-C8B5-4EAC-B46E-A3ED6FD51B1A}" dt="2021-04-15T09:49:07.536" v="1617" actId="1076"/>
          <ac:spMkLst>
            <pc:docMk/>
            <pc:sldMk cId="1505529349" sldId="3206"/>
            <ac:spMk id="22" creationId="{06AE8BC2-03CC-4665-97ED-7FC079FFFADC}"/>
          </ac:spMkLst>
        </pc:spChg>
        <pc:spChg chg="add mod">
          <ac:chgData name="Chris Testa-O Neill" userId="5bbc7867-2897-41b3-9195-1c81bf62a82b" providerId="ADAL" clId="{CDAE2735-C8B5-4EAC-B46E-A3ED6FD51B1A}" dt="2021-04-15T09:49:11.967" v="1619" actId="1076"/>
          <ac:spMkLst>
            <pc:docMk/>
            <pc:sldMk cId="1505529349" sldId="3206"/>
            <ac:spMk id="24" creationId="{CA4671B6-AA89-4B45-B4D1-331C9DF582AA}"/>
          </ac:spMkLst>
        </pc:spChg>
        <pc:spChg chg="add mod">
          <ac:chgData name="Chris Testa-O Neill" userId="5bbc7867-2897-41b3-9195-1c81bf62a82b" providerId="ADAL" clId="{CDAE2735-C8B5-4EAC-B46E-A3ED6FD51B1A}" dt="2021-04-15T09:49:11.967" v="1619" actId="1076"/>
          <ac:spMkLst>
            <pc:docMk/>
            <pc:sldMk cId="1505529349" sldId="3206"/>
            <ac:spMk id="25" creationId="{DB56EC08-B8FF-446B-ADA3-DAD6053A21B5}"/>
          </ac:spMkLst>
        </pc:spChg>
        <pc:spChg chg="add mod">
          <ac:chgData name="Chris Testa-O Neill" userId="5bbc7867-2897-41b3-9195-1c81bf62a82b" providerId="ADAL" clId="{CDAE2735-C8B5-4EAC-B46E-A3ED6FD51B1A}" dt="2021-04-15T09:49:11.967" v="1619" actId="1076"/>
          <ac:spMkLst>
            <pc:docMk/>
            <pc:sldMk cId="1505529349" sldId="3206"/>
            <ac:spMk id="26" creationId="{06AE8BC2-03CC-4665-97ED-7FC079FFFADC}"/>
          </ac:spMkLst>
        </pc:spChg>
        <pc:grpChg chg="add mod">
          <ac:chgData name="Chris Testa-O Neill" userId="5bbc7867-2897-41b3-9195-1c81bf62a82b" providerId="ADAL" clId="{CDAE2735-C8B5-4EAC-B46E-A3ED6FD51B1A}" dt="2021-04-15T10:20:29.415" v="1636" actId="962"/>
          <ac:grpSpMkLst>
            <pc:docMk/>
            <pc:sldMk cId="1505529349" sldId="3206"/>
            <ac:grpSpMk id="11" creationId="{CEDF90B3-768C-4FFF-ABC5-EB3ED6A70354}"/>
          </ac:grpSpMkLst>
        </pc:grpChg>
        <pc:grpChg chg="add mod">
          <ac:chgData name="Chris Testa-O Neill" userId="5bbc7867-2897-41b3-9195-1c81bf62a82b" providerId="ADAL" clId="{CDAE2735-C8B5-4EAC-B46E-A3ED6FD51B1A}" dt="2021-04-15T10:20:32.408" v="1637" actId="962"/>
          <ac:grpSpMkLst>
            <pc:docMk/>
            <pc:sldMk cId="1505529349" sldId="3206"/>
            <ac:grpSpMk id="19" creationId="{CEDF90B3-768C-4FFF-ABC5-EB3ED6A70354}"/>
          </ac:grpSpMkLst>
        </pc:grpChg>
        <pc:grpChg chg="add mod">
          <ac:chgData name="Chris Testa-O Neill" userId="5bbc7867-2897-41b3-9195-1c81bf62a82b" providerId="ADAL" clId="{CDAE2735-C8B5-4EAC-B46E-A3ED6FD51B1A}" dt="2021-04-15T10:20:35.622" v="1638" actId="962"/>
          <ac:grpSpMkLst>
            <pc:docMk/>
            <pc:sldMk cId="1505529349" sldId="3206"/>
            <ac:grpSpMk id="23" creationId="{CEDF90B3-768C-4FFF-ABC5-EB3ED6A70354}"/>
          </ac:grpSpMkLst>
        </pc:grpChg>
        <pc:picChg chg="mod">
          <ac:chgData name="Chris Testa-O Neill" userId="5bbc7867-2897-41b3-9195-1c81bf62a82b" providerId="ADAL" clId="{CDAE2735-C8B5-4EAC-B46E-A3ED6FD51B1A}" dt="2021-04-15T09:20:24.746" v="1508" actId="1035"/>
          <ac:picMkLst>
            <pc:docMk/>
            <pc:sldMk cId="1505529349" sldId="3206"/>
            <ac:picMk id="7" creationId="{8407BE21-0655-4246-8CA0-0F7E6D25D98E}"/>
          </ac:picMkLst>
        </pc:picChg>
        <pc:picChg chg="mod">
          <ac:chgData name="Chris Testa-O Neill" userId="5bbc7867-2897-41b3-9195-1c81bf62a82b" providerId="ADAL" clId="{CDAE2735-C8B5-4EAC-B46E-A3ED6FD51B1A}" dt="2021-04-15T09:20:48.387" v="1571" actId="1035"/>
          <ac:picMkLst>
            <pc:docMk/>
            <pc:sldMk cId="1505529349" sldId="3206"/>
            <ac:picMk id="8" creationId="{521678B2-67A1-43CE-B45E-9502F0806D5C}"/>
          </ac:picMkLst>
        </pc:picChg>
        <pc:cxnChg chg="mod">
          <ac:chgData name="Chris Testa-O Neill" userId="5bbc7867-2897-41b3-9195-1c81bf62a82b" providerId="ADAL" clId="{CDAE2735-C8B5-4EAC-B46E-A3ED6FD51B1A}" dt="2021-04-15T09:20:20.220" v="1501" actId="1035"/>
          <ac:cxnSpMkLst>
            <pc:docMk/>
            <pc:sldMk cId="1505529349" sldId="3206"/>
            <ac:cxnSpMk id="12" creationId="{FD0DB161-2430-4E74-85D4-CADDE9B112FA}"/>
          </ac:cxnSpMkLst>
        </pc:cxnChg>
        <pc:cxnChg chg="mod">
          <ac:chgData name="Chris Testa-O Neill" userId="5bbc7867-2897-41b3-9195-1c81bf62a82b" providerId="ADAL" clId="{CDAE2735-C8B5-4EAC-B46E-A3ED6FD51B1A}" dt="2021-04-15T09:20:32.490" v="1530" actId="1036"/>
          <ac:cxnSpMkLst>
            <pc:docMk/>
            <pc:sldMk cId="1505529349" sldId="3206"/>
            <ac:cxnSpMk id="16" creationId="{B1FA285B-4D66-48DC-A941-7C74625B8A52}"/>
          </ac:cxnSpMkLst>
        </pc:cxnChg>
      </pc:sldChg>
      <pc:sldChg chg="modSp mod modNotesTx">
        <pc:chgData name="Chris Testa-O Neill" userId="5bbc7867-2897-41b3-9195-1c81bf62a82b" providerId="ADAL" clId="{CDAE2735-C8B5-4EAC-B46E-A3ED6FD51B1A}" dt="2021-04-13T08:57:59.158" v="1045" actId="20577"/>
        <pc:sldMkLst>
          <pc:docMk/>
          <pc:sldMk cId="1432432288" sldId="3222"/>
        </pc:sldMkLst>
        <pc:spChg chg="ord">
          <ac:chgData name="Chris Testa-O Neill" userId="5bbc7867-2897-41b3-9195-1c81bf62a82b" providerId="ADAL" clId="{CDAE2735-C8B5-4EAC-B46E-A3ED6FD51B1A}" dt="2021-04-13T08:47:56.299" v="252"/>
          <ac:spMkLst>
            <pc:docMk/>
            <pc:sldMk cId="1432432288" sldId="3222"/>
            <ac:spMk id="3" creationId="{26C709EA-3A35-4478-B7B2-8120F8400AD9}"/>
          </ac:spMkLst>
        </pc:spChg>
      </pc:sldChg>
    </pc:docChg>
  </pc:docChgLst>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22T09:56:05.837" v="10646" actId="20577"/>
      <pc:docMkLst>
        <pc:docMk/>
      </pc:docMkLst>
      <pc:sldChg chg="addSp delSp modSp mod modNotesTx">
        <pc:chgData name="Chris Testa-O Neill" userId="5bbc7867-2897-41b3-9195-1c81bf62a82b" providerId="ADAL" clId="{DA7872D3-D8B5-4C67-9EB9-916F7550B051}" dt="2021-03-19T13:41:02.582" v="10581"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modNotesTx">
        <pc:chgData name="Chris Testa-O Neill" userId="5bbc7867-2897-41b3-9195-1c81bf62a82b" providerId="ADAL" clId="{DA7872D3-D8B5-4C67-9EB9-916F7550B051}" dt="2021-03-19T11:41:37.645" v="10372"/>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modNotesTx">
        <pc:chgData name="Chris Testa-O Neill" userId="5bbc7867-2897-41b3-9195-1c81bf62a82b" providerId="ADAL" clId="{DA7872D3-D8B5-4C67-9EB9-916F7550B051}" dt="2021-03-19T13:41:07.058" v="10582"/>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modNotesTx">
        <pc:chgData name="Chris Testa-O Neill" userId="5bbc7867-2897-41b3-9195-1c81bf62a82b" providerId="ADAL" clId="{DA7872D3-D8B5-4C67-9EB9-916F7550B051}" dt="2021-03-19T13:39:59.730" v="10554" actId="33524"/>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modSp">
        <pc:chgData name="Chris Testa-O Neill" userId="5bbc7867-2897-41b3-9195-1c81bf62a82b" providerId="ADAL" clId="{DA7872D3-D8B5-4C67-9EB9-916F7550B051}" dt="2021-03-19T11:14:22.767" v="10348" actId="20577"/>
        <pc:sldMkLst>
          <pc:docMk/>
          <pc:sldMk cId="775050641" sldId="2620"/>
        </pc:sldMkLst>
        <pc:spChg chg="mod">
          <ac:chgData name="Chris Testa-O Neill" userId="5bbc7867-2897-41b3-9195-1c81bf62a82b" providerId="ADAL" clId="{DA7872D3-D8B5-4C67-9EB9-916F7550B051}" dt="2021-03-19T11:14:20.139" v="10346" actId="20577"/>
          <ac:spMkLst>
            <pc:docMk/>
            <pc:sldMk cId="775050641" sldId="2620"/>
            <ac:spMk id="3" creationId="{4EA0743C-930A-461C-88C6-2B2DEF2FC81E}"/>
          </ac:spMkLst>
        </pc:spChg>
        <pc:spChg chg="mod">
          <ac:chgData name="Chris Testa-O Neill" userId="5bbc7867-2897-41b3-9195-1c81bf62a82b" providerId="ADAL" clId="{DA7872D3-D8B5-4C67-9EB9-916F7550B051}" dt="2021-03-19T11:14:21.557" v="10347" actId="20577"/>
          <ac:spMkLst>
            <pc:docMk/>
            <pc:sldMk cId="775050641" sldId="2620"/>
            <ac:spMk id="14" creationId="{D0E84749-73DC-41BD-AD65-C56662692F15}"/>
          </ac:spMkLst>
        </pc:spChg>
        <pc:spChg chg="mod">
          <ac:chgData name="Chris Testa-O Neill" userId="5bbc7867-2897-41b3-9195-1c81bf62a82b" providerId="ADAL" clId="{DA7872D3-D8B5-4C67-9EB9-916F7550B051}" dt="2021-03-19T11:14:22.767" v="10348" actId="20577"/>
          <ac:spMkLst>
            <pc:docMk/>
            <pc:sldMk cId="775050641" sldId="2620"/>
            <ac:spMk id="15" creationId="{A44031F8-9467-4CC8-B37B-A13B3259D790}"/>
          </ac:spMkLst>
        </pc:spChg>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modNotesTx">
        <pc:chgData name="Chris Testa-O Neill" userId="5bbc7867-2897-41b3-9195-1c81bf62a82b" providerId="ADAL" clId="{DA7872D3-D8B5-4C67-9EB9-916F7550B051}" dt="2021-03-19T13:43:10.178" v="10643" actId="20577"/>
        <pc:sldMkLst>
          <pc:docMk/>
          <pc:sldMk cId="622456034" sldId="3139"/>
        </pc:sldMkLst>
        <pc:spChg chg="mod">
          <ac:chgData name="Chris Testa-O Neill" userId="5bbc7867-2897-41b3-9195-1c81bf62a82b" providerId="ADAL" clId="{DA7872D3-D8B5-4C67-9EB9-916F7550B051}" dt="2021-03-19T13:43:10.178" v="10643" actId="20577"/>
          <ac:spMkLst>
            <pc:docMk/>
            <pc:sldMk cId="622456034" sldId="3139"/>
            <ac:spMk id="3" creationId="{CD920A50-DABC-4ECA-873C-001C229B5CDF}"/>
          </ac:spMkLst>
        </pc:spChg>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modNotesTx">
        <pc:chgData name="Chris Testa-O Neill" userId="5bbc7867-2897-41b3-9195-1c81bf62a82b" providerId="ADAL" clId="{DA7872D3-D8B5-4C67-9EB9-916F7550B051}" dt="2021-03-19T13:43:16.711" v="10644"/>
        <pc:sldMkLst>
          <pc:docMk/>
          <pc:sldMk cId="3952863254" sldId="3140"/>
        </pc:sldMkLst>
        <pc:spChg chg="mod">
          <ac:chgData name="Chris Testa-O Neill" userId="5bbc7867-2897-41b3-9195-1c81bf62a82b" providerId="ADAL" clId="{DA7872D3-D8B5-4C67-9EB9-916F7550B051}" dt="2021-03-19T13:43:16.711" v="10644"/>
          <ac:spMkLst>
            <pc:docMk/>
            <pc:sldMk cId="3952863254" sldId="3140"/>
            <ac:spMk id="2" creationId="{13132E07-EA82-4B83-B763-417B5945195C}"/>
          </ac:spMkLst>
        </pc:spChg>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modNotesTx">
        <pc:chgData name="Chris Testa-O Neill" userId="5bbc7867-2897-41b3-9195-1c81bf62a82b" providerId="ADAL" clId="{DA7872D3-D8B5-4C67-9EB9-916F7550B051}" dt="2021-03-22T09:56:05.837" v="10646" actId="20577"/>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del mod modNotesTx">
        <pc:chgData name="Chris Testa-O Neill" userId="5bbc7867-2897-41b3-9195-1c81bf62a82b" providerId="ADAL" clId="{DA7872D3-D8B5-4C67-9EB9-916F7550B051}" dt="2021-03-19T10:23:53.139" v="7157" actId="47"/>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modNotesTx">
        <pc:chgData name="Chris Testa-O Neill" userId="5bbc7867-2897-41b3-9195-1c81bf62a82b" providerId="ADAL" clId="{DA7872D3-D8B5-4C67-9EB9-916F7550B051}" dt="2021-03-19T13:41:09.609" v="10583"/>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modNotesTx">
        <pc:chgData name="Chris Testa-O Neill" userId="5bbc7867-2897-41b3-9195-1c81bf62a82b" providerId="ADAL" clId="{DA7872D3-D8B5-4C67-9EB9-916F7550B051}" dt="2021-03-19T13:41:12.113" v="10584"/>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modNotesTx">
        <pc:chgData name="Chris Testa-O Neill" userId="5bbc7867-2897-41b3-9195-1c81bf62a82b" providerId="ADAL" clId="{DA7872D3-D8B5-4C67-9EB9-916F7550B051}" dt="2021-03-19T13:41:15.798" v="10585"/>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pChg chg="mod">
          <ac:chgData name="Chris Testa-O Neill" userId="5bbc7867-2897-41b3-9195-1c81bf62a82b" providerId="ADAL" clId="{DA7872D3-D8B5-4C67-9EB9-916F7550B051}" dt="2021-03-19T11:06:43.808" v="9891" actId="6549"/>
          <ac:spMkLst>
            <pc:docMk/>
            <pc:sldMk cId="3738243085" sldId="3204"/>
            <ac:spMk id="53" creationId="{5EBE6F68-F22F-4111-9FA7-70EB599F8841}"/>
          </ac:spMkLst>
        </pc:spChg>
        <pc:spChg chg="mod">
          <ac:chgData name="Chris Testa-O Neill" userId="5bbc7867-2897-41b3-9195-1c81bf62a82b" providerId="ADAL" clId="{DA7872D3-D8B5-4C67-9EB9-916F7550B051}" dt="2021-03-19T11:06:21.652" v="9888" actId="6549"/>
          <ac:spMkLst>
            <pc:docMk/>
            <pc:sldMk cId="3738243085" sldId="3204"/>
            <ac:spMk id="55" creationId="{1C7EA588-1622-4013-A626-A621E6403559}"/>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Chg chg="modSp mod modAnim modNotesTx">
        <pc:chgData name="Chris Testa-O Neill" userId="5bbc7867-2897-41b3-9195-1c81bf62a82b" providerId="ADAL" clId="{DA7872D3-D8B5-4C67-9EB9-916F7550B051}" dt="2021-03-19T13:42:16.651" v="10608" actId="113"/>
        <pc:sldMkLst>
          <pc:docMk/>
          <pc:sldMk cId="1505529349" sldId="3206"/>
        </pc:sldMkLst>
        <pc:spChg chg="mod">
          <ac:chgData name="Chris Testa-O Neill" userId="5bbc7867-2897-41b3-9195-1c81bf62a82b" providerId="ADAL" clId="{DA7872D3-D8B5-4C67-9EB9-916F7550B051}" dt="2021-03-19T10:23:26.651" v="7156" actId="20577"/>
          <ac:spMkLst>
            <pc:docMk/>
            <pc:sldMk cId="1505529349" sldId="3206"/>
            <ac:spMk id="2" creationId="{36766947-3F02-48BF-A456-13B4C0FFCF7F}"/>
          </ac:spMkLst>
        </pc:spChg>
        <pc:spChg chg="mod">
          <ac:chgData name="Chris Testa-O Neill" userId="5bbc7867-2897-41b3-9195-1c81bf62a82b" providerId="ADAL" clId="{DA7872D3-D8B5-4C67-9EB9-916F7550B051}" dt="2021-03-19T10:21:47.724" v="7126" actId="1076"/>
          <ac:spMkLst>
            <pc:docMk/>
            <pc:sldMk cId="1505529349" sldId="3206"/>
            <ac:spMk id="3" creationId="{4EA0743C-930A-461C-88C6-2B2DEF2FC81E}"/>
          </ac:spMkLst>
        </pc:spChg>
        <pc:spChg chg="mod">
          <ac:chgData name="Chris Testa-O Neill" userId="5bbc7867-2897-41b3-9195-1c81bf62a82b" providerId="ADAL" clId="{DA7872D3-D8B5-4C67-9EB9-916F7550B051}" dt="2021-03-19T10:22:35.051" v="7133" actId="113"/>
          <ac:spMkLst>
            <pc:docMk/>
            <pc:sldMk cId="1505529349" sldId="3206"/>
            <ac:spMk id="14" creationId="{D0E84749-73DC-41BD-AD65-C56662692F15}"/>
          </ac:spMkLst>
        </pc:spChg>
        <pc:spChg chg="mod">
          <ac:chgData name="Chris Testa-O Neill" userId="5bbc7867-2897-41b3-9195-1c81bf62a82b" providerId="ADAL" clId="{DA7872D3-D8B5-4C67-9EB9-916F7550B051}" dt="2021-03-19T10:23:09.772" v="7145" actId="20577"/>
          <ac:spMkLst>
            <pc:docMk/>
            <pc:sldMk cId="1505529349" sldId="3206"/>
            <ac:spMk id="15" creationId="{A44031F8-9467-4CC8-B37B-A13B3259D790}"/>
          </ac:spMkLst>
        </pc:spChg>
      </pc:sldChg>
      <pc:sldChg chg="modSp del mod">
        <pc:chgData name="Chris Testa-O Neill" userId="5bbc7867-2897-41b3-9195-1c81bf62a82b" providerId="ADAL" clId="{DA7872D3-D8B5-4C67-9EB9-916F7550B051}" dt="2021-03-19T11:48:19.525" v="10395" actId="47"/>
        <pc:sldMkLst>
          <pc:docMk/>
          <pc:sldMk cId="3820381435" sldId="3218"/>
        </pc:sldMkLst>
        <pc:spChg chg="mod">
          <ac:chgData name="Chris Testa-O Neill" userId="5bbc7867-2897-41b3-9195-1c81bf62a82b" providerId="ADAL" clId="{DA7872D3-D8B5-4C67-9EB9-916F7550B051}" dt="2021-03-19T11:46:18.198" v="10378" actId="14100"/>
          <ac:spMkLst>
            <pc:docMk/>
            <pc:sldMk cId="3820381435" sldId="3218"/>
            <ac:spMk id="6" creationId="{D608AD7D-3AA3-49D4-914A-C1F52195E34F}"/>
          </ac:spMkLst>
        </pc:spChg>
      </pc:sldChg>
      <pc:sldChg chg="addSp modSp del mod modNotes modNotesTx">
        <pc:chgData name="Chris Testa-O Neill" userId="5bbc7867-2897-41b3-9195-1c81bf62a82b" providerId="ADAL" clId="{DA7872D3-D8B5-4C67-9EB9-916F7550B051}" dt="2021-03-19T13:42:46.859" v="10611" actId="20577"/>
        <pc:sldMkLst>
          <pc:docMk/>
          <pc:sldMk cId="1432432288" sldId="3222"/>
        </pc:sldMkLst>
        <pc:spChg chg="mod">
          <ac:chgData name="Chris Testa-O Neill" userId="5bbc7867-2897-41b3-9195-1c81bf62a82b" providerId="ADAL" clId="{DA7872D3-D8B5-4C67-9EB9-916F7550B051}" dt="2021-03-19T13:42:46.859" v="10611" actId="20577"/>
          <ac:spMkLst>
            <pc:docMk/>
            <pc:sldMk cId="1432432288" sldId="3222"/>
            <ac:spMk id="2" creationId="{00000000-0000-0000-0000-000000000000}"/>
          </ac:spMkLst>
        </pc:spChg>
        <pc:spChg chg="add mod">
          <ac:chgData name="Chris Testa-O Neill" userId="5bbc7867-2897-41b3-9195-1c81bf62a82b" providerId="ADAL" clId="{DA7872D3-D8B5-4C67-9EB9-916F7550B051}" dt="2021-03-19T13:38:06.929" v="10519" actId="14100"/>
          <ac:spMkLst>
            <pc:docMk/>
            <pc:sldMk cId="1432432288" sldId="3222"/>
            <ac:spMk id="3" creationId="{26C709EA-3A35-4478-B7B2-8120F8400AD9}"/>
          </ac:spMkLst>
        </pc:spChg>
        <pc:spChg chg="add mod">
          <ac:chgData name="Chris Testa-O Neill" userId="5bbc7867-2897-41b3-9195-1c81bf62a82b" providerId="ADAL" clId="{DA7872D3-D8B5-4C67-9EB9-916F7550B051}" dt="2021-03-19T11:47:07.965" v="10383" actId="14100"/>
          <ac:spMkLst>
            <pc:docMk/>
            <pc:sldMk cId="1432432288" sldId="3222"/>
            <ac:spMk id="3" creationId="{E5F60B59-55A4-4643-8A73-2B5CB4455263}"/>
          </ac:spMkLst>
        </pc:spChg>
        <pc:spChg chg="mod">
          <ac:chgData name="Chris Testa-O Neill" userId="5bbc7867-2897-41b3-9195-1c81bf62a82b" providerId="ADAL" clId="{DA7872D3-D8B5-4C67-9EB9-916F7550B051}" dt="2021-03-19T13:38:04.161" v="10518" actId="14100"/>
          <ac:spMkLst>
            <pc:docMk/>
            <pc:sldMk cId="1432432288" sldId="3222"/>
            <ac:spMk id="10" creationId="{4EF74C86-118E-450F-8966-76F6364A2AD3}"/>
          </ac:spMkLst>
        </pc:spChg>
        <pc:spChg chg="mod">
          <ac:chgData name="Chris Testa-O Neill" userId="5bbc7867-2897-41b3-9195-1c81bf62a82b" providerId="ADAL" clId="{DA7872D3-D8B5-4C67-9EB9-916F7550B051}" dt="2021-03-19T13:38:12.150" v="10520" actId="14100"/>
          <ac:spMkLst>
            <pc:docMk/>
            <pc:sldMk cId="1432432288" sldId="3222"/>
            <ac:spMk id="11" creationId="{893BC966-3011-4AB1-A317-BBDF20FF73FB}"/>
          </ac:spMkLst>
        </pc:spChg>
        <pc:spChg chg="mod">
          <ac:chgData name="Chris Testa-O Neill" userId="5bbc7867-2897-41b3-9195-1c81bf62a82b" providerId="ADAL" clId="{DA7872D3-D8B5-4C67-9EB9-916F7550B051}" dt="2021-03-19T13:38:32.411" v="10524" actId="1076"/>
          <ac:spMkLst>
            <pc:docMk/>
            <pc:sldMk cId="1432432288" sldId="3222"/>
            <ac:spMk id="12" creationId="{ACFAB102-36EE-4D23-AC0D-9DB1468CD7A4}"/>
          </ac:spMkLst>
        </pc:spChg>
        <pc:picChg chg="mod">
          <ac:chgData name="Chris Testa-O Neill" userId="5bbc7867-2897-41b3-9195-1c81bf62a82b" providerId="ADAL" clId="{DA7872D3-D8B5-4C67-9EB9-916F7550B051}" dt="2021-03-19T13:38:32.411" v="10524" actId="1076"/>
          <ac:picMkLst>
            <pc:docMk/>
            <pc:sldMk cId="1432432288" sldId="3222"/>
            <ac:picMk id="4" creationId="{44953E43-CDB3-4C91-865F-DCB189CB27B3}"/>
          </ac:picMkLst>
        </pc:pic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Dataflow" TargetMode="External"/><Relationship Id="rId13" Type="http://schemas.openxmlformats.org/officeDocument/2006/relationships/hyperlink" Target="https://en.wikipedia.org/wiki/Apache_Spark#cite_note-8" TargetMode="External"/><Relationship Id="rId18" Type="http://schemas.openxmlformats.org/officeDocument/2006/relationships/hyperlink" Target="https://en.wikipedia.org/wiki/IPython" TargetMode="External"/><Relationship Id="rId3" Type="http://schemas.openxmlformats.org/officeDocument/2006/relationships/hyperlink" Target="https://en.wikipedia.org/wiki/Multiset" TargetMode="External"/><Relationship Id="rId7" Type="http://schemas.openxmlformats.org/officeDocument/2006/relationships/hyperlink" Target="https://en.wikipedia.org/wiki/Programming_paradigm" TargetMode="External"/><Relationship Id="rId12" Type="http://schemas.openxmlformats.org/officeDocument/2006/relationships/hyperlink" Target="https://en.wikipedia.org/wiki/Shared_memory" TargetMode="External"/><Relationship Id="rId17" Type="http://schemas.openxmlformats.org/officeDocument/2006/relationships/hyperlink" Target="https://en.wikipedia.org/wiki/Scala_(programming_language)" TargetMode="External"/><Relationship Id="rId2" Type="http://schemas.openxmlformats.org/officeDocument/2006/relationships/slide" Target="../slides/slide17.xml"/><Relationship Id="rId16" Type="http://schemas.openxmlformats.org/officeDocument/2006/relationships/hyperlink" Target="https://en.wikipedia.org/wiki/Apache_Spark" TargetMode="External"/><Relationship Id="rId1" Type="http://schemas.openxmlformats.org/officeDocument/2006/relationships/notesMaster" Target="../notesMasters/notesMaster1.xml"/><Relationship Id="rId6" Type="http://schemas.openxmlformats.org/officeDocument/2006/relationships/hyperlink" Target="https://en.wikipedia.org/wiki/MapReduce" TargetMode="External"/><Relationship Id="rId11" Type="http://schemas.openxmlformats.org/officeDocument/2006/relationships/hyperlink" Target="https://en.wikipedia.org/wiki/Working_set" TargetMode="External"/><Relationship Id="rId5" Type="http://schemas.openxmlformats.org/officeDocument/2006/relationships/hyperlink" Target="https://en.wikipedia.org/wiki/Apache_Spark#cite_note-hc10-2" TargetMode="External"/><Relationship Id="rId15" Type="http://schemas.openxmlformats.org/officeDocument/2006/relationships/hyperlink" Target="https://en.wikipedia.org/wiki/University_of_California,_Berkeley" TargetMode="External"/><Relationship Id="rId10" Type="http://schemas.openxmlformats.org/officeDocument/2006/relationships/hyperlink" Target="https://en.wikipedia.org/wiki/Fold_(higher-order_function)" TargetMode="External"/><Relationship Id="rId19" Type="http://schemas.openxmlformats.org/officeDocument/2006/relationships/hyperlink" Target="https://en.wikipedia.org/wiki/Notebook_interface" TargetMode="External"/><Relationship Id="rId4" Type="http://schemas.openxmlformats.org/officeDocument/2006/relationships/hyperlink" Target="https://en.wikipedia.org/wiki/Fault-tolerant_computing" TargetMode="External"/><Relationship Id="rId9" Type="http://schemas.openxmlformats.org/officeDocument/2006/relationships/hyperlink" Target="https://en.wikipedia.org/wiki/Map_(parallel_pattern)" TargetMode="External"/><Relationship Id="rId14" Type="http://schemas.openxmlformats.org/officeDocument/2006/relationships/hyperlink" Target="https://en.wikipedia.org/wiki/AMPLab"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introduction-azure-synapse-analytic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learn/modules/survey-components-of-azure-synapse-analytic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describe-azure-databrick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en-us/learn/modules/spark-architecture-fundamental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introduction-to-azure-data-lake-storag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learn/modules/describe-azure-databricks-delta-lake-architectur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microsoft.com/en-us/learn/modules/build-query-delta-lak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learn/modules/introduction-to-data-stream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US" dirty="0"/>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the interaction of two compute technologies; Azure Databricks and Azure Synapse Analytics Spark pools, but not in any real depth and this is by design. The focus of the lab is how these compute technologies interact with the primary data storage option for analytical workloads in Azure; Azure Data Lake storage.  Azure Data Lake storage Gen2 is enabled by enabling hierarchical namespace in the Azure Storage Account creation. You should call that out in this module. However, the lab provides an in-depth focus on two primary considerations when working with Azure Data Lake storage Gen2 with data engineering compute technologies:</a:t>
            </a:r>
          </a:p>
          <a:p>
            <a:pPr>
              <a:lnSpc>
                <a:spcPct val="107000"/>
              </a:lnSpc>
              <a:spcAft>
                <a:spcPts val="800"/>
              </a:spcAft>
            </a:pP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Organizing the data lake folders to be optimized for data exploration, loading and querying</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Using compute libraries to optimize the querying of files in a data lake</a:t>
            </a:r>
          </a:p>
          <a:p>
            <a:pPr marL="0" lvl="0" indent="0">
              <a:lnSpc>
                <a:spcPct val="107000"/>
              </a:lnSpc>
              <a:spcAft>
                <a:spcPts val="800"/>
              </a:spcAft>
              <a:buFont typeface="+mj-lt"/>
              <a:buNone/>
              <a:tabLst>
                <a:tab pos="457200" algn="l"/>
              </a:tabLst>
            </a:pP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900" dirty="0">
                <a:effectLst/>
                <a:latin typeface="Calibri" panose="020F0502020204030204" pitchFamily="34" charset="0"/>
                <a:ea typeface="Calibri" panose="020F0502020204030204" pitchFamily="34" charset="0"/>
                <a:cs typeface="Times New Roman" panose="02020603050405020304" pitchFamily="18" charset="0"/>
              </a:rPr>
              <a:t>To that end, the lab in this module will use Azure Databricks to organize folders in the data lake to optimize working with data in the first exercise. In the second exercise you will experience working with Apache Spark in Azure Synapse Analytics. Specifically working with Spark libraries such as Hyperspace to optimize the querying of files in a data lake and using the Microsoft Spark Utilities (MSSparkUtils) which is a built-in package to help you easily perform common tasks including working with files systems and managing environment variables as an example.</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This lab teaches ways to structure the data lake, and to optimize the files for exploration, streaming, and batch workloads. The student will learn how to organize the data lake into levels of data refinement as they transform files through batch and stream processing. The students will also experience working with Apache Spark in Azure Synapse Analytics. They will learn how to create indexes on their datasets, such as CSV, JSON, and Parquet files, and use them for potential query and workload acceleration using Spark libraries including Hyperspace and MSSParkUtils.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413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 </a:t>
            </a:r>
            <a:r>
              <a:rPr lang="en-US" b="1" dirty="0"/>
              <a:t>pyspark.sql.types </a:t>
            </a:r>
            <a:r>
              <a:rPr lang="en-US" dirty="0"/>
              <a:t>is the module that is used to import data types to define a schema</a:t>
            </a:r>
          </a:p>
          <a:p>
            <a:endParaRPr lang="en-US" dirty="0"/>
          </a:p>
          <a:p>
            <a:r>
              <a:rPr lang="en-US" dirty="0"/>
              <a:t>Question 2 – The </a:t>
            </a:r>
            <a:r>
              <a:rPr lang="en-US" b="1" dirty="0"/>
              <a:t>format</a:t>
            </a:r>
            <a:r>
              <a:rPr lang="en-US" dirty="0"/>
              <a:t> method is used to make use of delta lake when creating a DataFrames as shown in the following example</a:t>
            </a:r>
          </a:p>
          <a:p>
            <a:endParaRPr lang="en-US" dirty="0"/>
          </a:p>
          <a:p>
            <a:pPr lvl="5"/>
            <a:r>
              <a:rPr lang="en-US" dirty="0"/>
              <a:t>(rawEventsDF</a:t>
            </a:r>
          </a:p>
          <a:p>
            <a:pPr lvl="5"/>
            <a:r>
              <a:rPr lang="en-US" dirty="0"/>
              <a:t>  .writeStream</a:t>
            </a:r>
          </a:p>
          <a:p>
            <a:pPr lvl="5"/>
            <a:r>
              <a:rPr lang="en-US" dirty="0"/>
              <a:t>  .</a:t>
            </a:r>
            <a:r>
              <a:rPr lang="en-US" b="1" dirty="0"/>
              <a:t>format</a:t>
            </a:r>
            <a:r>
              <a:rPr lang="en-US" dirty="0"/>
              <a:t>("delta")</a:t>
            </a:r>
          </a:p>
          <a:p>
            <a:pPr lvl="5"/>
            <a:r>
              <a:rPr lang="en-US" dirty="0"/>
              <a:t>  .option("checkpointLocation", activityBronzeCheckpoint)</a:t>
            </a:r>
          </a:p>
          <a:p>
            <a:pPr lvl="5"/>
            <a:r>
              <a:rPr lang="en-US" dirty="0"/>
              <a:t>  .outputMode("append")</a:t>
            </a:r>
          </a:p>
          <a:p>
            <a:pPr lvl="5"/>
            <a:r>
              <a:rPr lang="en-US" dirty="0"/>
              <a:t>  .start(activityBronzePath))</a:t>
            </a:r>
          </a:p>
          <a:p>
            <a:endParaRPr lang="en-US" dirty="0"/>
          </a:p>
          <a:p>
            <a:r>
              <a:rPr lang="en-US" dirty="0"/>
              <a:t>Question 3 – </a:t>
            </a:r>
            <a:r>
              <a:rPr lang="en-GB" b="1" dirty="0"/>
              <a:t>Hyperspace</a:t>
            </a:r>
            <a:r>
              <a:rPr lang="en-GB" dirty="0"/>
              <a:t> is the </a:t>
            </a:r>
            <a:r>
              <a:rPr lang="en-US" sz="900" dirty="0"/>
              <a:t>library that can be used to </a:t>
            </a:r>
            <a:r>
              <a:rPr lang="en-GB" sz="900" dirty="0"/>
              <a:t>create indexes on datasets such as CSV, and Parquet files</a:t>
            </a:r>
            <a:endParaRPr lang="en-US" dirty="0"/>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1533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941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Talking points</a:t>
            </a:r>
          </a:p>
          <a:p>
            <a:endParaRPr lang="en-IE" sz="1100" b="1" dirty="0">
              <a:latin typeface="Helvetica Neue"/>
              <a:sym typeface="Helvetica Neue"/>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aseline="0" dirty="0"/>
              <a:t>This slide is optional and should be used at the trainer's discretion.</a:t>
            </a:r>
            <a:endParaRPr lang="en-IE" sz="1100" b="1" dirty="0">
              <a:latin typeface="Helvetica Neue"/>
              <a:sym typeface="Helvetica Neue"/>
            </a:endParaRPr>
          </a:p>
          <a:p>
            <a:endParaRPr lang="en-IE" sz="1100" b="1" dirty="0">
              <a:latin typeface="Helvetica Neue"/>
              <a:sym typeface="Helvetica Neue"/>
            </a:endParaRPr>
          </a:p>
          <a:p>
            <a:r>
              <a:rPr lang="en-US" sz="1100" dirty="0"/>
              <a:t>Some students maybe confused between the different Spark options on Azure. Use this slide if you feel the students need clarity on the various Spark offerings available on Azure</a:t>
            </a:r>
            <a:endParaRPr lang="en-US" sz="1100" b="0" i="0" dirty="0"/>
          </a:p>
          <a:p>
            <a:endParaRPr lang="en-IE" sz="1100" b="1" dirty="0">
              <a:latin typeface="Helvetica Neue"/>
              <a:sym typeface="Helvetica Neue"/>
            </a:endParaRPr>
          </a:p>
          <a:p>
            <a:endParaRPr lang="en-IE" sz="1100" dirty="0">
              <a:latin typeface="Helvetica Neue"/>
              <a:sym typeface="Helvetica Neue"/>
            </a:endParaRPr>
          </a:p>
          <a:p>
            <a:pPr marL="228600" indent="-228600">
              <a:buAutoNum type="arabicPeriod"/>
            </a:pPr>
            <a:r>
              <a:rPr lang="en-IE" sz="1100" dirty="0">
                <a:latin typeface="Helvetica Neue"/>
                <a:sym typeface="Helvetica Neue"/>
              </a:rPr>
              <a:t>Apache spark is a open source memory optimized system for managing big data workloads, which is used when you want a spark engine for big data processing or data science where you don’t mind that there is no SLA provided. Usually this is of interest of Open Source Professionals and the reason for Apache spark is to overcome the limitations of what was known as SMP systems for big data workloads. </a:t>
            </a:r>
          </a:p>
          <a:p>
            <a:pPr marL="228600" indent="-228600">
              <a:buAutoNum type="arabicPeriod"/>
            </a:pPr>
            <a:r>
              <a:rPr lang="en-IE" sz="1100" dirty="0">
                <a:latin typeface="Helvetica Neue"/>
                <a:sym typeface="Helvetica Neue"/>
              </a:rPr>
              <a:t>HDI is a implementation by Microsoft of Open Source Spark, managed on the Azure Platform. You can use HDI for a spark environment when you are aware of the benefits of Apache Spark in it’s OSS form, but you want a SLA. Usually this of interest of Open Source Professionals needing an SLA as well as Data Platform experts experienced with Microsoft. </a:t>
            </a:r>
          </a:p>
          <a:p>
            <a:pPr marL="228600" indent="-228600">
              <a:buAutoNum type="arabicPeriod"/>
            </a:pPr>
            <a:r>
              <a:rPr lang="en-IE" sz="1100" dirty="0">
                <a:latin typeface="Helvetica Neue"/>
                <a:sym typeface="Helvetica Neue"/>
              </a:rPr>
              <a:t>Azure Databricks is a managed Spark as a Service propriety Solution that provides an end to end data engineering/data science platform as a solution. Azure Databricks is of interest for Data Engineers and Data Scientists, working on big data projects daily because it provides the whole platform in which you have the ability to create and manage the big data/data science pipelines/projects all on 1 platform. </a:t>
            </a:r>
          </a:p>
          <a:p>
            <a:pPr marL="228600" indent="-228600">
              <a:buAutoNum type="arabicPeriod"/>
            </a:pPr>
            <a:r>
              <a:rPr lang="en-IE" sz="1100" dirty="0">
                <a:latin typeface="Helvetica Neue"/>
                <a:sym typeface="Helvetica Neue"/>
              </a:rPr>
              <a:t>Synapse Spark is a capability of Spark embedded in Azure Synapse Analytics in which organizations that don’t have existing spark implementations yet, give the functionality to spin up a spark cluster to meet data engineering needs without the overhead of the other Spark Platforms listed. Data Engineers, Data scientist, Data Platform Experts and Data Analyst can come together within Synapse Analytics where the Spark cluster is spun up quickly to meet the needs. It provides scale in an efficient way for Spark Clusters and integrates with the one stop shop Data warehousing platform of Synapse. </a:t>
            </a:r>
          </a:p>
          <a:p>
            <a:endParaRPr lang="en-IE"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algn="l"/>
            <a:endParaRPr lang="en-IE" dirty="0"/>
          </a:p>
          <a:p>
            <a:pPr algn="l"/>
            <a:r>
              <a:rPr lang="en-IE" u="sng" dirty="0"/>
              <a:t>Apache Spark History:</a:t>
            </a:r>
          </a:p>
          <a:p>
            <a:pPr algn="l"/>
            <a:r>
              <a:rPr lang="en-IE" b="0" i="0" dirty="0">
                <a:solidFill>
                  <a:srgbClr val="202122"/>
                </a:solidFill>
                <a:effectLst/>
                <a:latin typeface="Arial" panose="020B0604020202020204" pitchFamily="34" charset="0"/>
              </a:rPr>
              <a:t>Apache Spark has its architectural foundation in the resilient distributed dataset (RDD), a read-only </a:t>
            </a:r>
            <a:r>
              <a:rPr lang="en-IE" b="0" i="0" u="none" strike="noStrike" dirty="0">
                <a:solidFill>
                  <a:srgbClr val="0B0080"/>
                </a:solidFill>
                <a:effectLst/>
                <a:latin typeface="Arial" panose="020B0604020202020204" pitchFamily="34" charset="0"/>
                <a:hlinkClick r:id="rId3" tooltip="Multiset"/>
              </a:rPr>
              <a:t>multiset</a:t>
            </a:r>
            <a:r>
              <a:rPr lang="en-IE" b="0" i="0" dirty="0">
                <a:solidFill>
                  <a:srgbClr val="202122"/>
                </a:solidFill>
                <a:effectLst/>
                <a:latin typeface="Arial" panose="020B0604020202020204" pitchFamily="34" charset="0"/>
              </a:rPr>
              <a:t> of data items distributed over a cluster of machines, that is maintained in a </a:t>
            </a:r>
            <a:r>
              <a:rPr lang="en-IE" b="0" i="0" u="none" strike="noStrike" dirty="0">
                <a:solidFill>
                  <a:srgbClr val="0B0080"/>
                </a:solidFill>
                <a:effectLst/>
                <a:latin typeface="Arial" panose="020B0604020202020204" pitchFamily="34" charset="0"/>
                <a:hlinkClick r:id="rId4" tooltip="Fault-tolerant computing"/>
              </a:rPr>
              <a:t>fault-tolerant</a:t>
            </a:r>
            <a:r>
              <a:rPr lang="en-IE" b="0" i="0" dirty="0">
                <a:solidFill>
                  <a:srgbClr val="202122"/>
                </a:solidFill>
                <a:effectLst/>
                <a:latin typeface="Arial" panose="020B0604020202020204" pitchFamily="34" charset="0"/>
              </a:rPr>
              <a:t> way.</a:t>
            </a:r>
            <a:r>
              <a:rPr lang="en-IE" b="0" i="0" u="none" strike="noStrike" baseline="30000" dirty="0">
                <a:solidFill>
                  <a:srgbClr val="0B0080"/>
                </a:solidFill>
                <a:effectLst/>
                <a:latin typeface="Arial" panose="020B0604020202020204" pitchFamily="34" charset="0"/>
                <a:hlinkClick r:id="rId5"/>
              </a:rPr>
              <a:t>[2]</a:t>
            </a:r>
            <a:r>
              <a:rPr lang="en-IE" b="0" i="0" dirty="0">
                <a:solidFill>
                  <a:srgbClr val="202122"/>
                </a:solidFill>
                <a:effectLst/>
                <a:latin typeface="Arial" panose="020B0604020202020204" pitchFamily="34" charset="0"/>
              </a:rPr>
              <a:t> </a:t>
            </a:r>
          </a:p>
          <a:p>
            <a:pPr algn="l"/>
            <a:r>
              <a:rPr lang="en-IE" b="0" i="0" dirty="0">
                <a:solidFill>
                  <a:srgbClr val="202122"/>
                </a:solidFill>
                <a:effectLst/>
                <a:latin typeface="Arial" panose="020B0604020202020204" pitchFamily="34" charset="0"/>
              </a:rPr>
              <a:t>Spark and its RDDs were developed in 2012 in response to limitations in the </a:t>
            </a:r>
            <a:r>
              <a:rPr lang="en-IE" b="0" i="0" u="none" strike="noStrike" dirty="0">
                <a:solidFill>
                  <a:srgbClr val="0B0080"/>
                </a:solidFill>
                <a:effectLst/>
                <a:latin typeface="Arial" panose="020B0604020202020204" pitchFamily="34" charset="0"/>
                <a:hlinkClick r:id="rId6" tooltip="MapReduce"/>
              </a:rPr>
              <a:t>MapReduce</a:t>
            </a:r>
            <a:r>
              <a:rPr lang="en-IE" b="0" i="0" dirty="0">
                <a:solidFill>
                  <a:srgbClr val="202122"/>
                </a:solidFill>
                <a:effectLst/>
                <a:latin typeface="Arial" panose="020B0604020202020204" pitchFamily="34" charset="0"/>
              </a:rPr>
              <a:t> cluster computing </a:t>
            </a:r>
            <a:r>
              <a:rPr lang="en-IE" b="0" i="0" u="none" strike="noStrike" dirty="0">
                <a:solidFill>
                  <a:srgbClr val="0B0080"/>
                </a:solidFill>
                <a:effectLst/>
                <a:latin typeface="Arial" panose="020B0604020202020204" pitchFamily="34" charset="0"/>
                <a:hlinkClick r:id="rId7" tooltip="Programming paradigm"/>
              </a:rPr>
              <a:t>paradigm</a:t>
            </a:r>
            <a:r>
              <a:rPr lang="en-IE" b="0" i="0" dirty="0">
                <a:solidFill>
                  <a:srgbClr val="202122"/>
                </a:solidFill>
                <a:effectLst/>
                <a:latin typeface="Arial" panose="020B0604020202020204" pitchFamily="34" charset="0"/>
              </a:rPr>
              <a:t>, which forces a particular linear </a:t>
            </a:r>
            <a:r>
              <a:rPr lang="en-IE" b="0" i="0" u="none" strike="noStrike" dirty="0">
                <a:solidFill>
                  <a:srgbClr val="0B0080"/>
                </a:solidFill>
                <a:effectLst/>
                <a:latin typeface="Arial" panose="020B0604020202020204" pitchFamily="34" charset="0"/>
                <a:hlinkClick r:id="rId8" tooltip="Dataflow"/>
              </a:rPr>
              <a:t>dataflow</a:t>
            </a:r>
            <a:r>
              <a:rPr lang="en-IE" b="0" i="0" dirty="0">
                <a:solidFill>
                  <a:srgbClr val="202122"/>
                </a:solidFill>
                <a:effectLst/>
                <a:latin typeface="Arial" panose="020B0604020202020204" pitchFamily="34" charset="0"/>
              </a:rPr>
              <a:t> structure on distributed programs: MapReduce programs read input data from disk, </a:t>
            </a:r>
            <a:r>
              <a:rPr lang="en-IE" b="0" i="0" u="none" strike="noStrike" dirty="0">
                <a:solidFill>
                  <a:srgbClr val="0B0080"/>
                </a:solidFill>
                <a:effectLst/>
                <a:latin typeface="Arial" panose="020B0604020202020204" pitchFamily="34" charset="0"/>
                <a:hlinkClick r:id="rId9" tooltip="Map (parallel pattern)"/>
              </a:rPr>
              <a:t>map</a:t>
            </a:r>
            <a:r>
              <a:rPr lang="en-IE" b="0" i="0" dirty="0">
                <a:solidFill>
                  <a:srgbClr val="202122"/>
                </a:solidFill>
                <a:effectLst/>
                <a:latin typeface="Arial" panose="020B0604020202020204" pitchFamily="34" charset="0"/>
              </a:rPr>
              <a:t> a function across the data, </a:t>
            </a:r>
            <a:r>
              <a:rPr lang="en-IE" b="0" i="0" u="none" strike="noStrike" dirty="0">
                <a:solidFill>
                  <a:srgbClr val="0B0080"/>
                </a:solidFill>
                <a:effectLst/>
                <a:latin typeface="Arial" panose="020B0604020202020204" pitchFamily="34" charset="0"/>
                <a:hlinkClick r:id="rId10" tooltip="Fold (higher-order function)"/>
              </a:rPr>
              <a:t>reduce</a:t>
            </a:r>
            <a:r>
              <a:rPr lang="en-IE" b="0" i="0" dirty="0">
                <a:solidFill>
                  <a:srgbClr val="202122"/>
                </a:solidFill>
                <a:effectLst/>
                <a:latin typeface="Arial" panose="020B0604020202020204" pitchFamily="34" charset="0"/>
              </a:rPr>
              <a:t> the results of the map, and store reduction results on disk. Spark's RDDs function as a </a:t>
            </a:r>
            <a:r>
              <a:rPr lang="en-IE" b="0" i="0" u="none" strike="noStrike" dirty="0">
                <a:solidFill>
                  <a:srgbClr val="0B0080"/>
                </a:solidFill>
                <a:effectLst/>
                <a:latin typeface="Arial" panose="020B0604020202020204" pitchFamily="34" charset="0"/>
                <a:hlinkClick r:id="rId11" tooltip="Working set"/>
              </a:rPr>
              <a:t>working set</a:t>
            </a:r>
            <a:r>
              <a:rPr lang="en-IE" b="0" i="0" dirty="0">
                <a:solidFill>
                  <a:srgbClr val="202122"/>
                </a:solidFill>
                <a:effectLst/>
                <a:latin typeface="Arial" panose="020B0604020202020204" pitchFamily="34" charset="0"/>
              </a:rPr>
              <a:t> for distributed programs that offers a (deliberately) restricted form of distributed </a:t>
            </a:r>
            <a:r>
              <a:rPr lang="en-IE" b="0" i="0" u="none" strike="noStrike" dirty="0">
                <a:solidFill>
                  <a:srgbClr val="0B0080"/>
                </a:solidFill>
                <a:effectLst/>
                <a:latin typeface="Arial" panose="020B0604020202020204" pitchFamily="34" charset="0"/>
                <a:hlinkClick r:id="rId12" tooltip="Shared memory"/>
              </a:rPr>
              <a:t>shared memory</a:t>
            </a:r>
            <a:r>
              <a:rPr lang="en-IE" b="0" i="0" dirty="0">
                <a:solidFill>
                  <a:srgbClr val="202122"/>
                </a:solidFill>
                <a:effectLst/>
                <a:latin typeface="Arial" panose="020B0604020202020204" pitchFamily="34" charset="0"/>
              </a:rPr>
              <a:t>.</a:t>
            </a:r>
            <a:r>
              <a:rPr lang="en-IE" b="0" i="0" u="none" strike="noStrike" baseline="30000" dirty="0">
                <a:solidFill>
                  <a:srgbClr val="0B0080"/>
                </a:solidFill>
                <a:effectLst/>
                <a:latin typeface="Arial" panose="020B0604020202020204" pitchFamily="34" charset="0"/>
                <a:hlinkClick r:id="rId13"/>
              </a:rPr>
              <a:t>[8]</a:t>
            </a:r>
            <a:endParaRPr lang="en-IE" b="0" i="0" dirty="0">
              <a:solidFill>
                <a:srgbClr val="202122"/>
              </a:solidFill>
              <a:effectLst/>
              <a:latin typeface="Arial" panose="020B0604020202020204" pitchFamily="34" charset="0"/>
            </a:endParaRPr>
          </a:p>
          <a:p>
            <a:pPr algn="l"/>
            <a:endParaRPr lang="en-IE" dirty="0"/>
          </a:p>
          <a:p>
            <a:r>
              <a:rPr lang="en-IE" u="sng" dirty="0"/>
              <a:t>HDInsight General Info:</a:t>
            </a:r>
          </a:p>
          <a:p>
            <a:r>
              <a:rPr lang="en-IE" b="0" i="0" dirty="0">
                <a:solidFill>
                  <a:srgbClr val="000000"/>
                </a:solidFill>
                <a:effectLst/>
                <a:latin typeface="source sans pro" panose="020B0503030403020204" pitchFamily="34" charset="0"/>
              </a:rPr>
              <a:t>Azure HD Insight is a Hadoop service offering hosted in Azure that enables clusters of managed Hadoop instances.  Azure HDInsight deploys and provisions Apache Hadoop clusters in the cloud, providing a software framework designed to manage, analyze, and report on big data with high reliability and availability. Azure HD Insight uses the Hortonworks Data Platform (HDP) Hadoop distribution.</a:t>
            </a:r>
          </a:p>
          <a:p>
            <a:endParaRPr lang="en-IE" b="0" i="0" dirty="0">
              <a:solidFill>
                <a:srgbClr val="000000"/>
              </a:solidFill>
              <a:effectLst/>
              <a:latin typeface="source sans pro" panose="020B0503030403020204" pitchFamily="34" charset="0"/>
            </a:endParaRPr>
          </a:p>
          <a:p>
            <a:r>
              <a:rPr lang="en-IE" b="0" i="0" u="sng" dirty="0">
                <a:solidFill>
                  <a:srgbClr val="000000"/>
                </a:solidFill>
                <a:effectLst/>
                <a:latin typeface="source sans pro" panose="020B0503030403020204" pitchFamily="34" charset="0"/>
              </a:rPr>
              <a:t>Databricks General Info:</a:t>
            </a:r>
          </a:p>
          <a:p>
            <a:r>
              <a:rPr lang="en-IE" b="0" i="0" dirty="0">
                <a:solidFill>
                  <a:srgbClr val="202122"/>
                </a:solidFill>
                <a:effectLst/>
                <a:latin typeface="Arial" panose="020B0604020202020204" pitchFamily="34" charset="0"/>
              </a:rPr>
              <a:t>Databricks grew out of the </a:t>
            </a:r>
            <a:r>
              <a:rPr lang="en-IE" b="0" i="0" u="none" strike="noStrike" dirty="0">
                <a:solidFill>
                  <a:srgbClr val="0B0080"/>
                </a:solidFill>
                <a:effectLst/>
                <a:latin typeface="Arial" panose="020B0604020202020204" pitchFamily="34" charset="0"/>
                <a:hlinkClick r:id="rId14" tooltip="AMPLab"/>
              </a:rPr>
              <a:t>AMPLab</a:t>
            </a:r>
            <a:r>
              <a:rPr lang="en-IE" b="0" i="0" dirty="0">
                <a:solidFill>
                  <a:srgbClr val="202122"/>
                </a:solidFill>
                <a:effectLst/>
                <a:latin typeface="Arial" panose="020B0604020202020204" pitchFamily="34" charset="0"/>
              </a:rPr>
              <a:t> project at </a:t>
            </a:r>
            <a:r>
              <a:rPr lang="en-IE" b="0" i="0" u="none" strike="noStrike" dirty="0">
                <a:solidFill>
                  <a:srgbClr val="0B0080"/>
                </a:solidFill>
                <a:effectLst/>
                <a:latin typeface="Arial" panose="020B0604020202020204" pitchFamily="34" charset="0"/>
                <a:hlinkClick r:id="rId15" tooltip="University of California, Berkeley"/>
              </a:rPr>
              <a:t>University of California, Berkeley</a:t>
            </a:r>
            <a:r>
              <a:rPr lang="en-IE" b="0" i="0" dirty="0">
                <a:solidFill>
                  <a:srgbClr val="202122"/>
                </a:solidFill>
                <a:effectLst/>
                <a:latin typeface="Arial" panose="020B0604020202020204" pitchFamily="34" charset="0"/>
              </a:rPr>
              <a:t> that was involved in making </a:t>
            </a:r>
            <a:r>
              <a:rPr lang="en-IE" b="0" i="0" u="none" strike="noStrike" dirty="0">
                <a:solidFill>
                  <a:srgbClr val="0B0080"/>
                </a:solidFill>
                <a:effectLst/>
                <a:latin typeface="Arial" panose="020B0604020202020204" pitchFamily="34" charset="0"/>
                <a:hlinkClick r:id="rId16" tooltip="Apache Spark"/>
              </a:rPr>
              <a:t>Apache Spark</a:t>
            </a:r>
            <a:r>
              <a:rPr lang="en-IE" b="0" i="0" dirty="0">
                <a:solidFill>
                  <a:srgbClr val="202122"/>
                </a:solidFill>
                <a:effectLst/>
                <a:latin typeface="Arial" panose="020B0604020202020204" pitchFamily="34" charset="0"/>
              </a:rPr>
              <a:t>, an open-source distributed computing framework built atop </a:t>
            </a:r>
            <a:r>
              <a:rPr lang="en-IE" b="0" i="0" u="none" strike="noStrike" dirty="0">
                <a:solidFill>
                  <a:srgbClr val="0B0080"/>
                </a:solidFill>
                <a:effectLst/>
                <a:latin typeface="Arial" panose="020B0604020202020204" pitchFamily="34" charset="0"/>
                <a:hlinkClick r:id="rId17" tooltip="Scala (programming language)"/>
              </a:rPr>
              <a:t>Scala</a:t>
            </a:r>
            <a:r>
              <a:rPr lang="en-IE" b="0" i="0" dirty="0">
                <a:solidFill>
                  <a:srgbClr val="202122"/>
                </a:solidFill>
                <a:effectLst/>
                <a:latin typeface="Arial" panose="020B0604020202020204" pitchFamily="34" charset="0"/>
              </a:rPr>
              <a:t>. Databricks develops a web-based platform for working with Spark, that provides automated cluster management and </a:t>
            </a:r>
            <a:r>
              <a:rPr lang="en-IE" b="0" i="0" u="none" strike="noStrike" dirty="0">
                <a:solidFill>
                  <a:srgbClr val="0B0080"/>
                </a:solidFill>
                <a:effectLst/>
                <a:latin typeface="Arial" panose="020B0604020202020204" pitchFamily="34" charset="0"/>
                <a:hlinkClick r:id="rId18" tooltip="IPython"/>
              </a:rPr>
              <a:t>IPython</a:t>
            </a:r>
            <a:r>
              <a:rPr lang="en-IE" b="0" i="0" dirty="0">
                <a:solidFill>
                  <a:srgbClr val="202122"/>
                </a:solidFill>
                <a:effectLst/>
                <a:latin typeface="Arial" panose="020B0604020202020204" pitchFamily="34" charset="0"/>
              </a:rPr>
              <a:t>-style </a:t>
            </a:r>
            <a:r>
              <a:rPr lang="en-IE" b="0" i="0" u="none" strike="noStrike" dirty="0">
                <a:solidFill>
                  <a:srgbClr val="0B0080"/>
                </a:solidFill>
                <a:effectLst/>
                <a:latin typeface="Arial" panose="020B0604020202020204" pitchFamily="34" charset="0"/>
                <a:hlinkClick r:id="rId19" tooltip="Notebook interface"/>
              </a:rPr>
              <a:t>notebooks</a:t>
            </a:r>
            <a:r>
              <a:rPr lang="en-IE" b="0" i="0" dirty="0">
                <a:solidFill>
                  <a:srgbClr val="202122"/>
                </a:solidFill>
                <a:effectLst/>
                <a:latin typeface="Arial" panose="020B0604020202020204" pitchFamily="34" charset="0"/>
              </a:rPr>
              <a:t>.</a:t>
            </a:r>
          </a:p>
          <a:p>
            <a:endParaRPr lang="en-IE" b="0" i="0" u="sng" dirty="0">
              <a:solidFill>
                <a:srgbClr val="202122"/>
              </a:solidFill>
              <a:effectLst/>
              <a:latin typeface="Arial" panose="020B0604020202020204" pitchFamily="34" charset="0"/>
            </a:endParaRPr>
          </a:p>
          <a:p>
            <a:r>
              <a:rPr lang="en-IE" b="0" i="0" u="sng" dirty="0">
                <a:solidFill>
                  <a:srgbClr val="202122"/>
                </a:solidFill>
                <a:effectLst/>
                <a:latin typeface="Arial" panose="020B0604020202020204" pitchFamily="34" charset="0"/>
              </a:rPr>
              <a:t>Synapse Spark:</a:t>
            </a:r>
          </a:p>
          <a:p>
            <a:r>
              <a:rPr lang="en-IE" b="0" i="0" dirty="0">
                <a:solidFill>
                  <a:srgbClr val="26292E"/>
                </a:solidFill>
                <a:effectLst/>
                <a:latin typeface="Roboto" panose="02000000000000000000" pitchFamily="2" charset="0"/>
              </a:rPr>
              <a:t>Azure Synapse Spark, known as Spark pools, is based on Apache Spark and provides tight integration with other Synapse services.</a:t>
            </a:r>
          </a:p>
          <a:p>
            <a:r>
              <a:rPr lang="en-IE" b="0" i="0" dirty="0">
                <a:solidFill>
                  <a:srgbClr val="26292E"/>
                </a:solidFill>
                <a:effectLst/>
                <a:latin typeface="Roboto" panose="02000000000000000000" pitchFamily="2" charset="0"/>
              </a:rPr>
              <a:t>Traditional Spark developers now have Spark pools pre-loaded with Anaconda libraries offering over 200 libraries for machine learning, data analysis, visualization. It also comes with support for Delta Lake and integrations with AAD, Data Lake storage and others. </a:t>
            </a:r>
          </a:p>
          <a:p>
            <a:endParaRPr lang="en-IE" b="0" i="0" dirty="0">
              <a:solidFill>
                <a:srgbClr val="202122"/>
              </a:solidFill>
              <a:effectLst/>
              <a:latin typeface="Arial" panose="020B0604020202020204" pitchFamily="34" charset="0"/>
            </a:endParaRPr>
          </a:p>
          <a:p>
            <a:endParaRPr lang="en-IE" b="0" i="0" dirty="0">
              <a:solidFill>
                <a:srgbClr val="000000"/>
              </a:solidFill>
              <a:effectLst/>
              <a:latin typeface="source sans pro" panose="020B0503030403020204" pitchFamily="34" charset="0"/>
            </a:endParaRPr>
          </a:p>
          <a:p>
            <a:endParaRPr lang="en-IE" dirty="0"/>
          </a:p>
        </p:txBody>
      </p:sp>
    </p:spTree>
    <p:extLst>
      <p:ext uri="{BB962C8B-B14F-4D97-AF65-F5344CB8AC3E}">
        <p14:creationId xmlns:p14="http://schemas.microsoft.com/office/powerpoint/2010/main" val="3298547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b="1" dirty="0"/>
              <a:t>Taking points</a:t>
            </a:r>
          </a:p>
          <a:p>
            <a:pPr marL="0" indent="0">
              <a:buFont typeface="+mj-lt"/>
              <a:buNone/>
            </a:pPr>
            <a:endParaRPr lang="en-US" baseline="0" dirty="0"/>
          </a:p>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sz="900" kern="1200" baseline="0" dirty="0">
                <a:solidFill>
                  <a:schemeClr val="tx1"/>
                </a:solidFill>
                <a:latin typeface="Segoe UI" panose="020B0502040204020203" pitchFamily="34" charset="0"/>
                <a:ea typeface="+mn-ea"/>
                <a:cs typeface="+mn-cs"/>
              </a:rPr>
              <a:t>This slide is optional and should be used at the trainer's discretion.</a:t>
            </a:r>
            <a:endParaRPr lang="en-IE" sz="900" kern="1200" baseline="0" dirty="0">
              <a:solidFill>
                <a:schemeClr val="tx1"/>
              </a:solidFill>
              <a:latin typeface="Segoe UI" panose="020B0502040204020203" pitchFamily="34" charset="0"/>
              <a:ea typeface="+mn-ea"/>
              <a:cs typeface="+mn-cs"/>
              <a:sym typeface="Helvetica Neue"/>
            </a:endParaRPr>
          </a:p>
          <a:p>
            <a:pPr marL="0" indent="0">
              <a:buFont typeface="+mj-lt"/>
              <a:buNone/>
            </a:pPr>
            <a:endParaRPr lang="en-US" sz="900" kern="1200" baseline="0" dirty="0">
              <a:solidFill>
                <a:schemeClr val="tx1"/>
              </a:solidFill>
              <a:latin typeface="Segoe UI" panose="020B0502040204020203" pitchFamily="34" charset="0"/>
              <a:ea typeface="+mn-ea"/>
              <a:cs typeface="+mn-cs"/>
              <a:sym typeface="Helvetica Neue"/>
            </a:endParaRPr>
          </a:p>
          <a:p>
            <a:pPr marL="0" indent="0">
              <a:buFont typeface="+mj-lt"/>
              <a:buNone/>
            </a:pPr>
            <a:r>
              <a:rPr lang="en-US" sz="900" kern="1200" baseline="0" dirty="0">
                <a:solidFill>
                  <a:schemeClr val="tx1"/>
                </a:solidFill>
                <a:latin typeface="Segoe UI" panose="020B0502040204020203" pitchFamily="34" charset="0"/>
                <a:ea typeface="+mn-ea"/>
                <a:cs typeface="+mn-cs"/>
                <a:sym typeface="Helvetica Neue"/>
              </a:rPr>
              <a:t>You may have students who have general question about the different technologies on Azure. This slide can be used to support answering such questions</a:t>
            </a:r>
            <a:endParaRPr lang="en-US" sz="900" kern="1200" baseline="0" dirty="0">
              <a:solidFill>
                <a:schemeClr val="tx1"/>
              </a:solidFill>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6388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b="1" dirty="0"/>
              <a:t>Talking points</a:t>
            </a:r>
          </a:p>
          <a:p>
            <a:pPr marL="0" indent="0">
              <a:buFont typeface="+mj-lt"/>
              <a:buNone/>
            </a:pPr>
            <a:endParaRPr lang="en-US" baseline="0" dirty="0"/>
          </a:p>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sz="900" kern="1200" baseline="0" dirty="0">
                <a:solidFill>
                  <a:schemeClr val="tx1"/>
                </a:solidFill>
                <a:latin typeface="Segoe UI" panose="020B0502040204020203" pitchFamily="34" charset="0"/>
                <a:ea typeface="+mn-ea"/>
                <a:cs typeface="+mn-cs"/>
              </a:rPr>
              <a:t>This slide is optional and should be used at the trainer's discretion.</a:t>
            </a:r>
            <a:endParaRPr lang="en-IE" sz="900" kern="1200" baseline="0" dirty="0">
              <a:solidFill>
                <a:schemeClr val="tx1"/>
              </a:solidFill>
              <a:latin typeface="Segoe UI" panose="020B0502040204020203" pitchFamily="34" charset="0"/>
              <a:ea typeface="+mn-ea"/>
              <a:cs typeface="+mn-cs"/>
              <a:sym typeface="Helvetica Neue"/>
            </a:endParaRPr>
          </a:p>
          <a:p>
            <a:pPr marL="0" indent="0">
              <a:buFont typeface="+mj-lt"/>
              <a:buNone/>
            </a:pPr>
            <a:endParaRPr lang="en-US" sz="900" kern="1200" baseline="0" dirty="0">
              <a:solidFill>
                <a:schemeClr val="tx1"/>
              </a:solidFill>
              <a:latin typeface="Segoe UI" panose="020B0502040204020203" pitchFamily="34" charset="0"/>
              <a:ea typeface="+mn-ea"/>
              <a:cs typeface="+mn-cs"/>
              <a:sym typeface="Helvetica Neue"/>
            </a:endParaRPr>
          </a:p>
          <a:p>
            <a:pPr marL="0" indent="0">
              <a:buFont typeface="+mj-lt"/>
              <a:buNone/>
            </a:pPr>
            <a:r>
              <a:rPr lang="en-US" sz="900" kern="1200" baseline="0" dirty="0">
                <a:solidFill>
                  <a:schemeClr val="tx1"/>
                </a:solidFill>
                <a:latin typeface="Segoe UI" panose="020B0502040204020203" pitchFamily="34" charset="0"/>
                <a:ea typeface="+mn-ea"/>
                <a:cs typeface="+mn-cs"/>
                <a:sym typeface="Helvetica Neue"/>
              </a:rPr>
              <a:t>You may have students who have general question about the different technologies on Azure. This slide can be used to support answering such questions</a:t>
            </a:r>
            <a:endParaRPr lang="en-US" sz="900" kern="1200" baseline="0" dirty="0">
              <a:solidFill>
                <a:schemeClr val="tx1"/>
              </a:solidFill>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2011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t>Instructor notes and guidance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to the students that this module explores the range of compute and storage options that are used for data engineering on Azure.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this stage they are only being introduced to the technologies at a high level to set the students expectations of the technologies that will be covered in the course. For each slide, you should only provide the headline capabilities of each of the technologies and communicate to the student that they will explore these capabilities in depth as they progress through the course. </a:t>
            </a:r>
            <a:r>
              <a:rPr lang="en-GB" sz="1800" kern="1200" dirty="0">
                <a:solidFill>
                  <a:schemeClr val="tx1"/>
                </a:solidFill>
                <a:effectLst/>
                <a:latin typeface="Segoe UI Light" pitchFamily="34" charset="0"/>
                <a:ea typeface="+mn-ea"/>
                <a:cs typeface="+mn-cs"/>
              </a:rPr>
              <a:t>This will be the only module where we cover Azure Data Lake store in depth, and it is the reason why the lab focuses so much on how the data lake can be optimized while using the compute technologies.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lab, we take to opportunity to explore the interaction of two compute technologies; Azure Databricks and Azure Synapse Analytics Spark pools, but not in any real depth and this is by design. The focus of the lab is how these compute technologies interact with the primary data storage option for analytical workloads in Azure; Azure Data Lake storage.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0C63B6F-F7F4-4BA7-9399-431F2B15DF7B}"/>
              </a:ext>
            </a:extLst>
          </p:cNvPr>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b="1" dirty="0"/>
              <a:t>Talking points</a:t>
            </a:r>
          </a:p>
          <a:p>
            <a:pPr marL="0" indent="0">
              <a:buFont typeface="+mj-lt"/>
              <a:buNone/>
            </a:pPr>
            <a:endParaRPr lang="en-US" baseline="0" dirty="0"/>
          </a:p>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sz="900" kern="1200" baseline="0" dirty="0">
                <a:solidFill>
                  <a:schemeClr val="tx1"/>
                </a:solidFill>
                <a:latin typeface="Segoe UI" panose="020B0502040204020203" pitchFamily="34" charset="0"/>
                <a:ea typeface="+mn-ea"/>
                <a:cs typeface="+mn-cs"/>
              </a:rPr>
              <a:t>This slide is optional and should be used at the trainer's discretion.</a:t>
            </a:r>
            <a:endParaRPr lang="en-IE" sz="900" kern="1200" baseline="0" dirty="0">
              <a:solidFill>
                <a:schemeClr val="tx1"/>
              </a:solidFill>
              <a:latin typeface="Segoe UI" panose="020B0502040204020203" pitchFamily="34" charset="0"/>
              <a:ea typeface="+mn-ea"/>
              <a:cs typeface="+mn-cs"/>
              <a:sym typeface="Helvetica Neue"/>
            </a:endParaRPr>
          </a:p>
          <a:p>
            <a:pPr marL="0" indent="0">
              <a:buFont typeface="+mj-lt"/>
              <a:buNone/>
            </a:pPr>
            <a:endParaRPr lang="en-US" sz="900" kern="1200" baseline="0" dirty="0">
              <a:solidFill>
                <a:schemeClr val="tx1"/>
              </a:solidFill>
              <a:latin typeface="Segoe UI" panose="020B0502040204020203" pitchFamily="34" charset="0"/>
              <a:ea typeface="+mn-ea"/>
              <a:cs typeface="+mn-cs"/>
              <a:sym typeface="Helvetica Neue"/>
            </a:endParaRPr>
          </a:p>
          <a:p>
            <a:pPr marL="0" indent="0">
              <a:buFont typeface="+mj-lt"/>
              <a:buNone/>
            </a:pPr>
            <a:r>
              <a:rPr lang="en-US" sz="900" kern="1200" baseline="0" dirty="0">
                <a:solidFill>
                  <a:schemeClr val="tx1"/>
                </a:solidFill>
                <a:latin typeface="Segoe UI" panose="020B0502040204020203" pitchFamily="34" charset="0"/>
                <a:ea typeface="+mn-ea"/>
                <a:cs typeface="+mn-cs"/>
                <a:sym typeface="Helvetica Neue"/>
              </a:rPr>
              <a:t>You may have students who have questions about lambda architecture. This slide can be used to support answering such questions</a:t>
            </a:r>
            <a:endParaRPr lang="en-US" sz="900" kern="1200" baseline="0" dirty="0">
              <a:solidFill>
                <a:schemeClr val="tx1"/>
              </a:solidFill>
              <a:latin typeface="Segoe UI" panose="020B0502040204020203" pitchFamily="34" charset="0"/>
              <a:ea typeface="+mn-ea"/>
              <a:cs typeface="+mn-cs"/>
            </a:endParaRPr>
          </a:p>
          <a:p>
            <a:endParaRPr lang="en-GB" dirty="0"/>
          </a:p>
        </p:txBody>
      </p:sp>
    </p:spTree>
    <p:extLst>
      <p:ext uri="{BB962C8B-B14F-4D97-AF65-F5344CB8AC3E}">
        <p14:creationId xmlns:p14="http://schemas.microsoft.com/office/powerpoint/2010/main" val="1271721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US" sz="900" b="0" dirty="0"/>
              <a:t>The following components are available in Azure Synapse Analytics: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algn="l">
              <a:buFont typeface="Arial" panose="020B0604020202020204" pitchFamily="34" charset="0"/>
              <a:buNone/>
            </a:pPr>
            <a:r>
              <a:rPr lang="en-GB" b="0" i="0" dirty="0">
                <a:solidFill>
                  <a:srgbClr val="333333"/>
                </a:solidFill>
                <a:effectLst/>
                <a:latin typeface="Segoe UI" panose="020B0502040204020203" pitchFamily="34" charset="0"/>
              </a:rPr>
              <a:t>- Analytics capabilities are offered through Synapse SQL through either dedicated SQL pools or serverless SQL pools.</a:t>
            </a: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algn="l">
              <a:buFont typeface="Arial" panose="020B0604020202020204" pitchFamily="34" charset="0"/>
              <a:buNone/>
            </a:pPr>
            <a:r>
              <a:rPr lang="en-GB" b="0" i="0" dirty="0">
                <a:solidFill>
                  <a:srgbClr val="333333"/>
                </a:solidFill>
                <a:effectLst/>
                <a:latin typeface="Segoe UI" panose="020B0502040204020203" pitchFamily="34" charset="0"/>
              </a:rPr>
              <a:t>- Apache Spark pool with full support for Scala, Python, SparkSQL, and C# with Synapse Spark</a:t>
            </a: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marL="0" marR="0" lvl="0" indent="0" algn="l" defTabSz="228554" eaLnBrk="1" fontAlgn="auto" latinLnBrk="0" hangingPunct="1">
              <a:lnSpc>
                <a:spcPct val="117999"/>
              </a:lnSpc>
              <a:spcBef>
                <a:spcPts val="0"/>
              </a:spcBef>
              <a:spcAft>
                <a:spcPts val="0"/>
              </a:spcAft>
              <a:buClrTx/>
              <a:buSzTx/>
              <a:buFont typeface="Arial" panose="020B0604020202020204" pitchFamily="34" charset="0"/>
              <a:buNone/>
              <a:tabLst/>
              <a:defRPr/>
            </a:pPr>
            <a:r>
              <a:rPr lang="en-GB" b="0" i="0" dirty="0">
                <a:solidFill>
                  <a:srgbClr val="333333"/>
                </a:solidFill>
                <a:effectLst/>
                <a:latin typeface="Segoe UI" panose="020B0502040204020203" pitchFamily="34" charset="0"/>
              </a:rPr>
              <a:t>- Data Integration &amp; Orchestration to integrate your data and operationalize all of your code development with Synapse Pipelines</a:t>
            </a: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algn="l">
              <a:buFont typeface="Arial" panose="020B0604020202020204" pitchFamily="34" charset="0"/>
              <a:buNone/>
            </a:pPr>
            <a:r>
              <a:rPr lang="en-GB" b="0" i="0" dirty="0">
                <a:solidFill>
                  <a:srgbClr val="333333"/>
                </a:solidFill>
                <a:effectLst/>
                <a:latin typeface="Segoe UI" panose="020B0502040204020203" pitchFamily="34" charset="0"/>
              </a:rPr>
              <a:t>- Perform operational analytics with near real-time </a:t>
            </a:r>
            <a:r>
              <a:rPr lang="en-US" dirty="0"/>
              <a:t>hybrid transactional and analytical processing with Azure Synapse Link.</a:t>
            </a:r>
            <a:endParaRPr lang="en-GB" b="0" i="0" dirty="0">
              <a:solidFill>
                <a:srgbClr val="333333"/>
              </a:solidFill>
              <a:effectLst/>
              <a:latin typeface="Segoe UI" panose="020B0502040204020203" pitchFamily="34" charset="0"/>
            </a:endParaRP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algn="l">
              <a:buFont typeface="Arial" panose="020B0604020202020204" pitchFamily="34" charset="0"/>
              <a:buNone/>
            </a:pPr>
            <a:r>
              <a:rPr lang="en-GB" b="0" i="0" dirty="0">
                <a:solidFill>
                  <a:srgbClr val="333333"/>
                </a:solidFill>
                <a:effectLst/>
                <a:latin typeface="Segoe UI" panose="020B0502040204020203" pitchFamily="34" charset="0"/>
              </a:rPr>
              <a:t>- Use Synapse Studio to access all of these capabilities through a single Web UI</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Only provide the headlines of the capability on this slide, tell the students that coverage of Azure Synapse Analytics is provided in the following modules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Module 4: </a:t>
            </a:r>
            <a:r>
              <a:rPr lang="en-GB" sz="900" kern="1200" dirty="0">
                <a:solidFill>
                  <a:schemeClr val="tx1"/>
                </a:solidFill>
                <a:effectLst/>
                <a:latin typeface="Segoe UI Light" pitchFamily="34" charset="0"/>
                <a:ea typeface="+mn-ea"/>
                <a:cs typeface="+mn-cs"/>
              </a:rPr>
              <a:t>Run interactive queries using serverless SQL pools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7:</a:t>
            </a:r>
            <a:r>
              <a:rPr lang="en-GB" dirty="0"/>
              <a:t> </a:t>
            </a:r>
            <a:r>
              <a:rPr lang="en-GB" sz="1800" b="0" i="0" u="none" strike="noStrike" dirty="0">
                <a:solidFill>
                  <a:srgbClr val="000000"/>
                </a:solidFill>
                <a:effectLst/>
                <a:latin typeface="Calibri" panose="020F0502020204030204" pitchFamily="34" charset="0"/>
              </a:rPr>
              <a:t>Ingest and load Data into the Data Warehouse</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8:</a:t>
            </a:r>
            <a:r>
              <a:rPr lang="en-GB" dirty="0"/>
              <a:t> </a:t>
            </a:r>
            <a:r>
              <a:rPr lang="en-GB" sz="1800" b="0" i="0" u="none" strike="noStrike" dirty="0">
                <a:solidFill>
                  <a:srgbClr val="000000"/>
                </a:solidFill>
                <a:effectLst/>
                <a:latin typeface="Calibri" panose="020F0502020204030204" pitchFamily="34" charset="0"/>
              </a:rPr>
              <a:t>Transform Data with Azure Data Factory or Azure Synapse Pipelines</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9:</a:t>
            </a:r>
            <a:r>
              <a:rPr lang="en-GB" dirty="0"/>
              <a:t> </a:t>
            </a:r>
            <a:r>
              <a:rPr lang="en-GB" sz="1800" b="0" i="0" u="none" strike="noStrike" dirty="0">
                <a:solidFill>
                  <a:srgbClr val="000000"/>
                </a:solidFill>
                <a:effectLst/>
                <a:latin typeface="Calibri" panose="020F0502020204030204" pitchFamily="34" charset="0"/>
              </a:rPr>
              <a:t>Integrate Data from Notebooks with Azure Data Factory or Azure Synapse Pipelines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10:</a:t>
            </a:r>
            <a:r>
              <a:rPr lang="en-GB" dirty="0"/>
              <a:t> </a:t>
            </a:r>
            <a:r>
              <a:rPr lang="en-GB" sz="1800" b="0" i="0" u="none" strike="noStrike" dirty="0">
                <a:solidFill>
                  <a:srgbClr val="000000"/>
                </a:solidFill>
                <a:effectLst/>
                <a:latin typeface="Calibri" panose="020F0502020204030204" pitchFamily="34" charset="0"/>
              </a:rPr>
              <a:t>Optimize Query Performance with Dedicated SQL Pools in Azure Synapse</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11:</a:t>
            </a:r>
            <a:r>
              <a:rPr lang="en-GB" dirty="0"/>
              <a:t> </a:t>
            </a:r>
            <a:r>
              <a:rPr lang="en-GB" sz="1800" b="0" i="0" u="none" strike="noStrike" dirty="0">
                <a:solidFill>
                  <a:srgbClr val="000000"/>
                </a:solidFill>
                <a:effectLst/>
                <a:latin typeface="Calibri" panose="020F0502020204030204" pitchFamily="34" charset="0"/>
              </a:rPr>
              <a:t>Analyze and Optimize Data Warehouse Storage</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12:</a:t>
            </a:r>
            <a:r>
              <a:rPr lang="en-GB" dirty="0"/>
              <a:t> </a:t>
            </a:r>
            <a:r>
              <a:rPr lang="en-GB" sz="1800" b="0" i="0" u="none" strike="noStrike" dirty="0">
                <a:solidFill>
                  <a:srgbClr val="000000"/>
                </a:solidFill>
                <a:effectLst/>
                <a:latin typeface="Calibri" panose="020F0502020204030204" pitchFamily="34" charset="0"/>
              </a:rPr>
              <a:t>Support Hybrid Transactional Analytical Processing (HTAP) with Azure Synapse Link</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13:</a:t>
            </a:r>
            <a:r>
              <a:rPr lang="en-GB" dirty="0"/>
              <a:t> </a:t>
            </a:r>
            <a:r>
              <a:rPr lang="en-GB" sz="1800" b="0" i="0" u="none" strike="noStrike" dirty="0">
                <a:solidFill>
                  <a:srgbClr val="000000"/>
                </a:solidFill>
                <a:effectLst/>
                <a:latin typeface="Calibri" panose="020F0502020204030204" pitchFamily="34" charset="0"/>
              </a:rPr>
              <a:t>End-to-end security with Azure Synapse Analytics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16:</a:t>
            </a:r>
            <a:r>
              <a:rPr lang="en-GB" dirty="0"/>
              <a:t> </a:t>
            </a:r>
            <a:r>
              <a:rPr lang="en-GB" sz="1800" b="0" i="0" u="none" strike="noStrike" dirty="0">
                <a:solidFill>
                  <a:srgbClr val="000000"/>
                </a:solidFill>
                <a:effectLst/>
                <a:latin typeface="Calibri" panose="020F0502020204030204" pitchFamily="34" charset="0"/>
              </a:rPr>
              <a:t>Build reports using Power BI integration with Azure Synapse Analytics</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17:</a:t>
            </a:r>
            <a:r>
              <a:rPr lang="en-GB" dirty="0"/>
              <a:t> </a:t>
            </a:r>
            <a:r>
              <a:rPr lang="en-GB" sz="1800" b="0" i="0" u="none" strike="noStrike" dirty="0">
                <a:solidFill>
                  <a:srgbClr val="000000"/>
                </a:solidFill>
                <a:effectLst/>
                <a:latin typeface="Calibri" panose="020F0502020204030204" pitchFamily="34" charset="0"/>
              </a:rPr>
              <a:t>Perform Integrated Machine Learning Processes in Azure Synapse Analytics</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Call out to the students, that in the lab for this module, they will experience working with Apache Spark pools in Azure Synapse Analytics </a:t>
            </a:r>
            <a:r>
              <a:rPr lang="en-GB" sz="900" dirty="0"/>
              <a:t>and how it works with a data lake, this is only one aspect of Azure Synapse analytics, and they will cover more in later modules</a:t>
            </a:r>
            <a:endParaRPr lang="en-GB"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a:lnSpc>
                <a:spcPct val="107000"/>
              </a:lnSpc>
              <a:spcAft>
                <a:spcPts val="800"/>
              </a:spcAf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Introduction to Azure Synapse Analytics - Learn | Microsoft Docs</a:t>
            </a:r>
            <a:endPar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Survey the Components of Azure Synapse Analytics - Learn | Microsoft Docs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indent="0">
              <a:buNone/>
            </a:pPr>
            <a:r>
              <a:rPr lang="en-IE" sz="900" dirty="0">
                <a:latin typeface="Helvetica Neue"/>
                <a:sym typeface="Helvetica Neue"/>
              </a:rPr>
              <a:t>Azure Databricks is a managed Spark as a Service propriety solution that provides an end-to-end data engineering/data science platform as a solution. Azure Databricks is of interest for Data Engineers and Data Scientists, working on big data projects daily because it provides the whole platform in which you have the ability to create and manage the big data/data science pipelines/projects all on 1 platform. </a:t>
            </a:r>
          </a:p>
          <a:p>
            <a:pPr marL="0" indent="0">
              <a:buNone/>
            </a:pPr>
            <a:endParaRPr lang="en-IE" sz="900" dirty="0">
              <a:latin typeface="Helvetica Neue"/>
              <a:sym typeface="Helvetica Neue"/>
            </a:endParaRPr>
          </a:p>
          <a:p>
            <a:pPr marL="0" indent="0">
              <a:buNone/>
            </a:pPr>
            <a:r>
              <a:rPr lang="en-IE" sz="900" dirty="0">
                <a:latin typeface="Helvetica Neue"/>
                <a:sym typeface="Helvetica Neue"/>
              </a:rPr>
              <a:t>It is likely that you may have students that use Azure Databricks already. One of the commons questions that is asked by customers is whether Azure Databricks can work with Azure Synapse Analytics. The answer is yes. There are example of customers who use Azure Databricks for the Spark capabilities, and Azure Synapse Analytics for the data warehousing, integration and visualization capabilities successfully.</a:t>
            </a:r>
          </a:p>
          <a:p>
            <a:pPr marL="0" indent="0">
              <a:buNone/>
            </a:pPr>
            <a:endParaRPr lang="en-US" sz="900" b="1"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Only provide the headlines of the capability on this slide, tell the students that coverage of Azure Synapse Analytics is provided in the following modules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6:</a:t>
            </a:r>
            <a:r>
              <a:rPr lang="en-GB" dirty="0"/>
              <a:t> </a:t>
            </a:r>
            <a:r>
              <a:rPr lang="en-GB" sz="1800" b="0" i="0" u="none" strike="noStrike" dirty="0">
                <a:solidFill>
                  <a:srgbClr val="000000"/>
                </a:solidFill>
                <a:effectLst/>
                <a:latin typeface="Calibri" panose="020F0502020204030204" pitchFamily="34" charset="0"/>
              </a:rPr>
              <a:t>Data exploration and transformation in Azure Databricks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15:</a:t>
            </a:r>
            <a:r>
              <a:rPr lang="en-GB" dirty="0"/>
              <a:t> </a:t>
            </a:r>
            <a:r>
              <a:rPr lang="en-GB" sz="1800" b="0" i="0" u="none" strike="noStrike" dirty="0">
                <a:solidFill>
                  <a:srgbClr val="000000"/>
                </a:solidFill>
                <a:effectLst/>
                <a:latin typeface="Calibri" panose="020F0502020204030204" pitchFamily="34" charset="0"/>
              </a:rPr>
              <a:t>Create a Stream Processing Solution with Event Hubs and Azure Databricks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Related modules include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9:</a:t>
            </a:r>
            <a:r>
              <a:rPr lang="en-GB" sz="4400" dirty="0"/>
              <a:t> </a:t>
            </a:r>
            <a:r>
              <a:rPr lang="en-GB" sz="1800" b="0" i="0" u="none" strike="noStrike" dirty="0">
                <a:solidFill>
                  <a:srgbClr val="000000"/>
                </a:solidFill>
                <a:effectLst/>
                <a:latin typeface="Calibri" panose="020F0502020204030204" pitchFamily="34" charset="0"/>
              </a:rPr>
              <a:t>Integrate Data from Notebooks with Azure Data Factory or Azure Synapse Pipelines</a:t>
            </a:r>
            <a:r>
              <a:rPr lang="en-GB" sz="4400"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44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dirty="0"/>
              <a:t>Call out to the students, that in the lab for this module, they will experience working with Azure Databricks and how it works with a data lake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a:lnSpc>
                <a:spcPct val="107000"/>
              </a:lnSpc>
              <a:spcAft>
                <a:spcPts val="800"/>
              </a:spcAf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Describe Azure Databricks - Learn | Microsoft Docs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endParaRPr>
          </a:p>
          <a:p>
            <a:pPr>
              <a:lnSpc>
                <a:spcPct val="107000"/>
              </a:lnSpc>
              <a:spcAft>
                <a:spcPts val="800"/>
              </a:spcAf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Spark architecture fundamentals - Learn | Microsoft Docs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r>
              <a:rPr lang="en-US" sz="900" dirty="0"/>
              <a:t>The first point of “Hadoop Access” is a key differentiator for using Azure Data Lake Storage Gen2 (ADLSG2) over Blob storage. Coupled with the security model that provides very granular permissions, this makes ADLSG2 a compelling data storage tier for a range of Azure data platform technologies including Azure Synapse and Azure Databricks. The ability to perform big data analytics is critical and the performance of ADLSG2 helps with that performance. All of this comes with the Geo redundancy capability to ensure that the data is safe.</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This will be the only module where we cover Azure Data Lake store in depth, and it is the reason why the lab focuses so much on how the data lake can be optimized while using the compute technologies. As a result, you can spend some time on the list in the slide, and ultimately state to the students that all this is achieved with a single selection of a radio button when you create a storage account.</a:t>
            </a:r>
            <a:endParaRPr lang="en-GB" sz="1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Introduction to Azure Data Lake storage - Learn | Microsoft Docs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endParaRPr lang="en-US" b="0" i="0" dirty="0"/>
          </a:p>
          <a:p>
            <a:endParaRPr lang="en-US"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22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r>
              <a:rPr lang="en-GB" b="0" i="0" dirty="0">
                <a:solidFill>
                  <a:srgbClr val="111111"/>
                </a:solidFill>
                <a:effectLst/>
                <a:latin typeface="Roboto" panose="02000000000000000000" pitchFamily="2" charset="0"/>
              </a:rPr>
              <a:t>Delta Lake is an open-source storage layer that brings ACID (atomicity, consistency, isolation, and durability) transactions to Apache Spark and big data workloads. The current version of Delta Lake included with Azure Synapse has language support for Scala, PySpark, and .NET. It is also supported on Azure Databricks. Using delta lake in a well organised data lake can aid the integrity and performance of both batch and streaming data solutions.  The common misconception made with Delta lake is that people think it is a data platform service. It’s not. It is simply a format that is defined when you create a DataFrame against the storage layer, and this is what brings the ACID capabilities to the data held in the DataFrames. Couple this with organising the folders in an appropriate way, then you have an approach that can scale in an organised way that prevents your data lake becoming a data “swamp”.</a:t>
            </a:r>
          </a:p>
          <a:p>
            <a:endParaRPr lang="en-GB" b="0" i="0" dirty="0">
              <a:solidFill>
                <a:srgbClr val="111111"/>
              </a:solidFill>
              <a:effectLst/>
              <a:latin typeface="Roboto" panose="02000000000000000000" pitchFamily="2" charset="0"/>
            </a:endParaRPr>
          </a:p>
          <a:p>
            <a:pPr algn="l"/>
            <a:r>
              <a:rPr lang="en-GB" b="0" i="0" dirty="0">
                <a:solidFill>
                  <a:srgbClr val="111111"/>
                </a:solidFill>
                <a:effectLst/>
                <a:latin typeface="Roboto" panose="02000000000000000000" pitchFamily="2" charset="0"/>
              </a:rPr>
              <a:t>In the example above, the data lake is organised using the bronze, silver and gold architecture. The input method is irrelevant, it can either be a streaming solution, or a batch solution. Essentially, we organise our data into layers, or folders as defined as bronze, silver and gold as follows:</a:t>
            </a:r>
            <a:endParaRPr lang="en-GB" b="0" i="0" dirty="0">
              <a:solidFill>
                <a:srgbClr val="171717"/>
              </a:solidFill>
              <a:effectLst/>
              <a:latin typeface="Segoe UI" panose="020B0502040204020203" pitchFamily="34" charset="0"/>
            </a:endParaRPr>
          </a:p>
          <a:p>
            <a:pPr algn="l"/>
            <a:endParaRPr lang="en-GB" b="0" i="0" dirty="0">
              <a:solidFill>
                <a:srgbClr val="171717"/>
              </a:solidFill>
              <a:effectLst/>
              <a:latin typeface="Segoe UI" panose="020B0502040204020203" pitchFamily="34" charset="0"/>
            </a:endParaRPr>
          </a:p>
          <a:p>
            <a:pPr marL="171450" indent="-171450" algn="l">
              <a:buFontTx/>
              <a:buChar char="-"/>
            </a:pPr>
            <a:r>
              <a:rPr lang="en-GB" b="1" i="0" dirty="0">
                <a:solidFill>
                  <a:srgbClr val="171717"/>
                </a:solidFill>
                <a:effectLst/>
                <a:latin typeface="Segoe UI" panose="020B0502040204020203" pitchFamily="34" charset="0"/>
              </a:rPr>
              <a:t>Bronze</a:t>
            </a:r>
            <a:r>
              <a:rPr lang="en-GB" b="0" i="0" dirty="0">
                <a:solidFill>
                  <a:srgbClr val="171717"/>
                </a:solidFill>
                <a:effectLst/>
                <a:latin typeface="Segoe UI" panose="020B0502040204020203" pitchFamily="34" charset="0"/>
              </a:rPr>
              <a:t> - tables contain raw data ingested from various sources (JSON files, RDBMS data, IoT data, etc.).</a:t>
            </a:r>
            <a:br>
              <a:rPr lang="en-GB" b="0" i="0" dirty="0">
                <a:solidFill>
                  <a:srgbClr val="171717"/>
                </a:solidFill>
                <a:effectLst/>
                <a:latin typeface="Segoe UI" panose="020B0502040204020203" pitchFamily="34" charset="0"/>
              </a:rPr>
            </a:br>
            <a:endParaRPr lang="en-GB" b="0" i="0" dirty="0">
              <a:solidFill>
                <a:srgbClr val="171717"/>
              </a:solidFill>
              <a:effectLst/>
              <a:latin typeface="Segoe UI" panose="020B0502040204020203" pitchFamily="34" charset="0"/>
            </a:endParaRPr>
          </a:p>
          <a:p>
            <a:pPr marL="171450" indent="-171450" algn="l">
              <a:buFontTx/>
              <a:buChar char="-"/>
            </a:pPr>
            <a:r>
              <a:rPr lang="en-GB" b="1" i="0" dirty="0">
                <a:solidFill>
                  <a:srgbClr val="171717"/>
                </a:solidFill>
                <a:effectLst/>
                <a:latin typeface="Segoe UI" panose="020B0502040204020203" pitchFamily="34" charset="0"/>
              </a:rPr>
              <a:t>Silver</a:t>
            </a:r>
            <a:r>
              <a:rPr lang="en-GB" b="0" i="0" dirty="0">
                <a:solidFill>
                  <a:srgbClr val="171717"/>
                </a:solidFill>
                <a:effectLst/>
                <a:latin typeface="Segoe UI" panose="020B0502040204020203" pitchFamily="34" charset="0"/>
              </a:rPr>
              <a:t> - tables will provide a more refined view of our data. We can join fields from various bronze tables to enrich streaming records, or update account statuses based on recent activity.</a:t>
            </a:r>
            <a:br>
              <a:rPr lang="en-GB" b="0" i="0" dirty="0">
                <a:solidFill>
                  <a:srgbClr val="171717"/>
                </a:solidFill>
                <a:effectLst/>
                <a:latin typeface="Segoe UI" panose="020B0502040204020203" pitchFamily="34" charset="0"/>
              </a:rPr>
            </a:br>
            <a:endParaRPr lang="en-GB" b="0" i="0" dirty="0">
              <a:solidFill>
                <a:srgbClr val="171717"/>
              </a:solidFill>
              <a:effectLst/>
              <a:latin typeface="Segoe UI" panose="020B0502040204020203" pitchFamily="34" charset="0"/>
            </a:endParaRPr>
          </a:p>
          <a:p>
            <a:pPr marL="171450" indent="-171450" algn="l">
              <a:buFontTx/>
              <a:buChar char="-"/>
            </a:pPr>
            <a:r>
              <a:rPr lang="en-GB" b="1" i="0" dirty="0">
                <a:solidFill>
                  <a:srgbClr val="171717"/>
                </a:solidFill>
                <a:effectLst/>
                <a:latin typeface="Segoe UI" panose="020B0502040204020203" pitchFamily="34" charset="0"/>
              </a:rPr>
              <a:t>Gold</a:t>
            </a:r>
            <a:r>
              <a:rPr lang="en-GB" b="0" i="0" dirty="0">
                <a:solidFill>
                  <a:srgbClr val="171717"/>
                </a:solidFill>
                <a:effectLst/>
                <a:latin typeface="Segoe UI" panose="020B0502040204020203" pitchFamily="34" charset="0"/>
              </a:rPr>
              <a:t> - tables provide business level aggregates often used for reporting and dashboarding. This would include aggregations such as daily active website users, weekly sales per store, or gross revenue per quarter by department.</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end outputs are actionable insights, dashboards, and reports of business metrics.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Delta Lake Architecture is a vast improvement upon the traditional Lambda architecture.  At each stage, we enrich our data through a unified pipeline that allows us to combine batch and streaming workflows through a shared filestore with ACID-compliant transactions.</a:t>
            </a:r>
          </a:p>
          <a:p>
            <a:endParaRPr lang="en-GB" b="0" i="0" dirty="0">
              <a:solidFill>
                <a:srgbClr val="111111"/>
              </a:solidFill>
              <a:effectLst/>
              <a:latin typeface="Roboto" panose="02000000000000000000" pitchFamily="2" charset="0"/>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While this is an open-source technology that is not covered by the exam objectives, it is an important area that is growing in the data engineering world and being seen by some data engineers as an architecture to replace the lambda architecture model. It is also covered in depth in the lab as we explore Azure Databricks implementing the delta lake architecture in the data lake store. </a:t>
            </a:r>
            <a:r>
              <a:rPr lang="en-GB" sz="1800" kern="1200" dirty="0">
                <a:solidFill>
                  <a:schemeClr val="tx1"/>
                </a:solidFill>
                <a:effectLst/>
                <a:latin typeface="Segoe UI Light" pitchFamily="34" charset="0"/>
                <a:ea typeface="+mn-ea"/>
                <a:cs typeface="+mn-cs"/>
              </a:rPr>
              <a:t>In the lab, you will explore this architecture being created using Azure Databricks, but it could be done in Azure Synapse Analytics too.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kern="1200" dirty="0">
                <a:solidFill>
                  <a:schemeClr val="tx1"/>
                </a:solidFill>
                <a:effectLst/>
                <a:latin typeface="Segoe UI Light" pitchFamily="34" charset="0"/>
                <a:ea typeface="+mn-ea"/>
                <a:cs typeface="+mn-cs"/>
              </a:rPr>
              <a:t>You should call out the common misconception laid out in the talking points above. Make sure your students understand that Delta Lake if a format. Not a service.</a:t>
            </a:r>
            <a:endParaRPr lang="en-GB" sz="1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a:lnSpc>
                <a:spcPct val="107000"/>
              </a:lnSpc>
              <a:spcAft>
                <a:spcPts val="800"/>
              </a:spcAf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Describe Azure Databricks Delta Lake architecture - Learn | Microsoft Docs</a:t>
            </a:r>
            <a:endPar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Build and query a Delta Lake - Learn | Microsoft Docs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456098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r>
              <a:rPr lang="en-US" dirty="0"/>
              <a:t>Azure Stream Analytics provides </a:t>
            </a:r>
            <a:r>
              <a:rPr lang="en-US" baseline="0" dirty="0"/>
              <a:t>event processing of streaming data as a service.  Somewhat narrower in scope than the streaming capabilities provided by Azure Databricks, Azure Stream Analytics provides a simple and very cost-effective way to process events.  For instance, analyzing streams of data for time-sequence relationships using a SQL-like query.  You also can output the data to Azure Data Lake, Azure Synapse Analytics and Power BI to provide near-real-time reporting.  </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Talk about Stream Analytics at a conceptual level as per the slide, where Stream Analytics solutions are broken down into three part: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900" kern="1200" dirty="0">
              <a:solidFill>
                <a:schemeClr val="tx1"/>
              </a:solidFill>
              <a:effectLst/>
              <a:latin typeface="Segoe UI Light" pitchFamily="34" charset="0"/>
              <a:ea typeface="+mn-ea"/>
              <a:cs typeface="+mn-cs"/>
            </a:endParaRPr>
          </a:p>
          <a:p>
            <a:pPr marL="171450" indent="-171450" algn="l">
              <a:buFontTx/>
              <a:buChar char="-"/>
            </a:pPr>
            <a:r>
              <a:rPr lang="en-GB" b="1" i="0" dirty="0">
                <a:solidFill>
                  <a:srgbClr val="171717"/>
                </a:solidFill>
                <a:effectLst/>
                <a:latin typeface="Segoe UI" panose="020B0502040204020203" pitchFamily="34" charset="0"/>
              </a:rPr>
              <a:t>Event producer</a:t>
            </a:r>
            <a:r>
              <a:rPr lang="en-GB" b="0" i="0" dirty="0">
                <a:solidFill>
                  <a:srgbClr val="171717"/>
                </a:solidFill>
                <a:effectLst/>
                <a:latin typeface="Segoe UI" panose="020B0502040204020203" pitchFamily="34" charset="0"/>
              </a:rPr>
              <a:t>: Examples include sensors or processes that generate data continuously, such as a heart rate monitor or a highway toll lane sensor.</a:t>
            </a:r>
          </a:p>
          <a:p>
            <a:pPr marL="0" indent="0" algn="l">
              <a:buFontTx/>
              <a:buNone/>
            </a:pPr>
            <a:endParaRPr lang="en-GB" b="0" i="0" dirty="0">
              <a:solidFill>
                <a:srgbClr val="171717"/>
              </a:solidFill>
              <a:effectLst/>
              <a:latin typeface="Segoe UI" panose="020B0502040204020203" pitchFamily="34" charset="0"/>
            </a:endParaRPr>
          </a:p>
          <a:p>
            <a:pPr marL="171450" indent="-171450" algn="l">
              <a:buFontTx/>
              <a:buChar char="-"/>
            </a:pPr>
            <a:r>
              <a:rPr lang="en-GB" b="1" i="0" dirty="0">
                <a:solidFill>
                  <a:srgbClr val="171717"/>
                </a:solidFill>
                <a:effectLst/>
                <a:latin typeface="Segoe UI" panose="020B0502040204020203" pitchFamily="34" charset="0"/>
              </a:rPr>
              <a:t>Event processor</a:t>
            </a:r>
            <a:r>
              <a:rPr lang="en-GB" b="0" i="0" dirty="0">
                <a:solidFill>
                  <a:srgbClr val="171717"/>
                </a:solidFill>
                <a:effectLst/>
                <a:latin typeface="Segoe UI" panose="020B0502040204020203" pitchFamily="34" charset="0"/>
              </a:rPr>
              <a:t>: An engine to consume event data streams and derive insights from them. Depending on the problem space, event processors either process one incoming event at a time, such as a heart rate monitor, or process multiple events at a time, such as Azure Stream Analytics processing the highway toll lane sensor data.</a:t>
            </a:r>
          </a:p>
          <a:p>
            <a:pPr marL="0" indent="0" algn="l">
              <a:buFontTx/>
              <a:buNone/>
            </a:pPr>
            <a:endParaRPr lang="en-GB" b="0" i="0" dirty="0">
              <a:solidFill>
                <a:srgbClr val="171717"/>
              </a:solidFill>
              <a:effectLst/>
              <a:latin typeface="Segoe UI" panose="020B0502040204020203" pitchFamily="34" charset="0"/>
            </a:endParaRPr>
          </a:p>
          <a:p>
            <a:pPr marL="171450" indent="-171450" algn="l">
              <a:buFontTx/>
              <a:buChar char="-"/>
            </a:pPr>
            <a:r>
              <a:rPr lang="en-GB" b="1" i="0" dirty="0">
                <a:solidFill>
                  <a:srgbClr val="171717"/>
                </a:solidFill>
                <a:effectLst/>
                <a:latin typeface="Segoe UI" panose="020B0502040204020203" pitchFamily="34" charset="0"/>
              </a:rPr>
              <a:t>Event consumer</a:t>
            </a:r>
            <a:r>
              <a:rPr lang="en-GB" b="0" i="0" dirty="0">
                <a:solidFill>
                  <a:srgbClr val="171717"/>
                </a:solidFill>
                <a:effectLst/>
                <a:latin typeface="Segoe UI" panose="020B0502040204020203" pitchFamily="34" charset="0"/>
              </a:rPr>
              <a:t>: An application that consumes the data and takes specific action based on the insights. Examples of event consumers include alert generation, dashboards, or even sending data to another event processing engine.</a:t>
            </a:r>
          </a:p>
          <a:p>
            <a:pPr marL="0" indent="0" algn="l">
              <a:buFontTx/>
              <a:buNone/>
            </a:pPr>
            <a:endParaRPr lang="en-GB"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Share with the students that event processing </a:t>
            </a:r>
            <a:r>
              <a:rPr lang="en-GB" sz="4400" b="0" i="0" dirty="0">
                <a:solidFill>
                  <a:srgbClr val="171717"/>
                </a:solidFill>
                <a:effectLst/>
                <a:latin typeface="Segoe UI" panose="020B0502040204020203" pitchFamily="34" charset="0"/>
              </a:rPr>
              <a:t>uses Stream Analytics query language (SAQL), a subset of Transact-SQL that's tailored to perform computations over streaming data. The engine supports windowing functions that are fundamental to stream processing and are implemented by using the SAQL.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4400" b="0" i="0" u="none" strike="noStrike"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200" dirty="0">
                <a:solidFill>
                  <a:schemeClr val="tx1"/>
                </a:solidFill>
                <a:effectLst/>
                <a:latin typeface="Segoe UI Light" pitchFamily="34" charset="0"/>
                <a:ea typeface="+mn-ea"/>
                <a:cs typeface="+mn-cs"/>
              </a:rPr>
              <a:t>Tell the students that coverage of Azure </a:t>
            </a:r>
            <a:r>
              <a:rPr lang="en-GB" sz="1800" b="0" i="0" dirty="0">
                <a:solidFill>
                  <a:srgbClr val="171717"/>
                </a:solidFill>
                <a:effectLst/>
                <a:latin typeface="Segoe UI" panose="020B0502040204020203" pitchFamily="34" charset="0"/>
              </a:rPr>
              <a:t>Stream Analytics </a:t>
            </a:r>
            <a:r>
              <a:rPr lang="en-US" sz="1800" kern="1200" dirty="0">
                <a:solidFill>
                  <a:schemeClr val="tx1"/>
                </a:solidFill>
                <a:effectLst/>
                <a:latin typeface="Segoe UI Light" pitchFamily="34" charset="0"/>
                <a:ea typeface="+mn-ea"/>
                <a:cs typeface="+mn-cs"/>
              </a:rPr>
              <a:t>is provided in the following modules: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200" dirty="0">
                <a:solidFill>
                  <a:schemeClr val="tx1"/>
                </a:solidFill>
                <a:effectLst/>
                <a:latin typeface="Segoe UI Light" pitchFamily="34" charset="0"/>
                <a:ea typeface="+mn-ea"/>
                <a:cs typeface="+mn-cs"/>
              </a:rPr>
              <a:t>Module </a:t>
            </a:r>
            <a:r>
              <a:rPr lang="en-GB" sz="1800" b="0" i="0" u="none" strike="noStrike" dirty="0">
                <a:solidFill>
                  <a:srgbClr val="000000"/>
                </a:solidFill>
                <a:effectLst/>
                <a:latin typeface="Calibri" panose="020F0502020204030204" pitchFamily="34" charset="0"/>
              </a:rPr>
              <a:t>14:</a:t>
            </a:r>
            <a:r>
              <a:rPr lang="en-GB" sz="4400" dirty="0"/>
              <a:t> </a:t>
            </a:r>
            <a:r>
              <a:rPr lang="en-GB" sz="1800" b="0" i="0" u="none" strike="noStrike" dirty="0">
                <a:solidFill>
                  <a:srgbClr val="000000"/>
                </a:solidFill>
                <a:effectLst/>
                <a:latin typeface="Calibri" panose="020F0502020204030204" pitchFamily="34" charset="0"/>
              </a:rPr>
              <a:t>Real-time Stream Processing with Stream Analytics</a:t>
            </a:r>
            <a:r>
              <a:rPr lang="en-GB" sz="4400" dirty="0"/>
              <a:t> </a:t>
            </a:r>
            <a:endParaRPr lang="en-US" sz="1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b="0" i="0" u="none" strike="noStrike"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r>
              <a:rPr lang="en-GB" dirty="0">
                <a:hlinkClick r:id="rId3"/>
              </a:rPr>
              <a:t>Work with data streams by using Azure Stream Analytics - Learn | Microsoft Docs</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B1AD7A-8DF3-4DCE-960D-1DF5B9856AD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242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31462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63920" y="4219435"/>
            <a:ext cx="7108637" cy="439465"/>
          </a:xfrm>
          <a:prstGeom prst="rect">
            <a:avLst/>
          </a:prstGeom>
        </p:spPr>
        <p:txBody>
          <a:bodyPr wrap="square">
            <a:spAutoFit/>
          </a:bodyPr>
          <a:lstStyle>
            <a:lvl1pPr marL="0" indent="0" algn="ctr">
              <a:lnSpc>
                <a:spcPct val="100000"/>
              </a:lnSpc>
              <a:buNone/>
              <a:defRPr sz="2244" cap="all" spc="449" baseline="0">
                <a:solidFill>
                  <a:schemeClr val="tx1"/>
                </a:solidFill>
                <a:latin typeface="Segoe UI" panose="020B0502040204020203" pitchFamily="34" charset="0"/>
                <a:cs typeface="Segoe UI" panose="020B0502040204020203" pitchFamily="34" charset="0"/>
              </a:defRPr>
            </a:lvl1pPr>
            <a:lvl2pPr marL="233102" indent="0" algn="ctr">
              <a:buNone/>
              <a:defRPr sz="1020"/>
            </a:lvl2pPr>
            <a:lvl3pPr marL="466205" indent="0" algn="ctr">
              <a:buNone/>
              <a:defRPr sz="918"/>
            </a:lvl3pPr>
            <a:lvl4pPr marL="699308" indent="0" algn="ctr">
              <a:buNone/>
              <a:defRPr sz="816"/>
            </a:lvl4pPr>
            <a:lvl5pPr marL="932410" indent="0" algn="ctr">
              <a:buNone/>
              <a:defRPr sz="816"/>
            </a:lvl5pPr>
            <a:lvl6pPr marL="1165512" indent="0" algn="ctr">
              <a:buNone/>
              <a:defRPr sz="816"/>
            </a:lvl6pPr>
            <a:lvl7pPr marL="1398615" indent="0" algn="ctr">
              <a:buNone/>
              <a:defRPr sz="816"/>
            </a:lvl7pPr>
            <a:lvl8pPr marL="1631718" indent="0" algn="ctr">
              <a:buNone/>
              <a:defRPr sz="816"/>
            </a:lvl8pPr>
            <a:lvl9pPr marL="1864820" indent="0" algn="ctr">
              <a:buNone/>
              <a:defRPr sz="816"/>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63919" y="2509148"/>
            <a:ext cx="7108638" cy="1376469"/>
          </a:xfrm>
          <a:prstGeom prst="rect">
            <a:avLst/>
          </a:prstGeom>
        </p:spPr>
        <p:txBody>
          <a:bodyPr/>
          <a:lstStyle>
            <a:lvl1pPr marL="0" indent="0" algn="ctr">
              <a:lnSpc>
                <a:spcPct val="120000"/>
              </a:lnSpc>
              <a:buNone/>
              <a:defRPr sz="2244"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328330" y="2413541"/>
            <a:ext cx="6889838" cy="2272134"/>
            <a:chOff x="8192602" y="6181675"/>
            <a:chExt cx="12837716" cy="4231922"/>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69149" y="6181675"/>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192602" y="6836782"/>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69149" y="7633241"/>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192605" y="8332248"/>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Tree>
    <p:extLst>
      <p:ext uri="{BB962C8B-B14F-4D97-AF65-F5344CB8AC3E}">
        <p14:creationId xmlns:p14="http://schemas.microsoft.com/office/powerpoint/2010/main" val="995129040"/>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436475" cy="6994525"/>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328330" y="2413541"/>
            <a:ext cx="6889838" cy="2272134"/>
            <a:chOff x="8192602" y="6181675"/>
            <a:chExt cx="12837716" cy="4231922"/>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69149" y="6181675"/>
              <a:ext cx="1111904"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192602" y="6836782"/>
              <a:ext cx="1434812"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69149" y="7633241"/>
              <a:ext cx="1111904"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192605" y="8332248"/>
              <a:ext cx="1434812"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129294" y="2059499"/>
            <a:ext cx="7715971" cy="3449078"/>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sz="204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600215" y="582878"/>
            <a:ext cx="11245050" cy="439465"/>
          </a:xfrm>
          <a:prstGeom prst="rect">
            <a:avLst/>
          </a:prstGeom>
        </p:spPr>
        <p:txBody>
          <a:bodyPr wrap="square" lIns="0" tIns="0" rIns="0" bIns="0">
            <a:spAutoFit/>
          </a:bodyPr>
          <a:lstStyle>
            <a:lvl1pPr marL="4662">
              <a:lnSpc>
                <a:spcPct val="100000"/>
              </a:lnSpc>
              <a:defRPr sz="2856"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606781" y="2059499"/>
            <a:ext cx="2889706" cy="3449078"/>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sz="204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a:pPr>
            <a:r>
              <a:rPr lang="en-US"/>
              <a:t>Agenda item 2</a:t>
            </a: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a:pPr>
            <a:r>
              <a:rPr lang="en-US"/>
              <a:t>Agenda item 3</a:t>
            </a: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600215" y="1419179"/>
            <a:ext cx="11245050"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3347627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436475" cy="6994525"/>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328330" y="2413541"/>
            <a:ext cx="6889838" cy="2272134"/>
            <a:chOff x="8192602" y="6181675"/>
            <a:chExt cx="12837716" cy="4231922"/>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69149" y="6181675"/>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192602" y="6836782"/>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69149" y="7633241"/>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192605" y="8332248"/>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Tree>
    <p:extLst>
      <p:ext uri="{BB962C8B-B14F-4D97-AF65-F5344CB8AC3E}">
        <p14:creationId xmlns:p14="http://schemas.microsoft.com/office/powerpoint/2010/main" val="3698981789"/>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436475" cy="6994525"/>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328330" y="2413541"/>
            <a:ext cx="6889838" cy="2272134"/>
            <a:chOff x="8192602" y="6181675"/>
            <a:chExt cx="12837716" cy="4231922"/>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69149" y="6181675"/>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192602" y="6836782"/>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69149" y="7633241"/>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192605" y="8332248"/>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85760" y="2059499"/>
            <a:ext cx="11259505" cy="3449078"/>
          </a:xfrm>
          <a:prstGeom prst="rect">
            <a:avLst/>
          </a:prstGeom>
        </p:spPr>
        <p:txBody>
          <a:bodyPr/>
          <a:lstStyle>
            <a:lvl1pPr marL="0" marR="0" indent="0" algn="l" defTabSz="466205" rtl="0" eaLnBrk="1" fontAlgn="auto" latinLnBrk="0" hangingPunct="1">
              <a:lnSpc>
                <a:spcPct val="100000"/>
              </a:lnSpc>
              <a:spcBef>
                <a:spcPts val="0"/>
              </a:spcBef>
              <a:spcAft>
                <a:spcPts val="0"/>
              </a:spcAft>
              <a:buClrTx/>
              <a:buSzTx/>
              <a:buFont typeface="Arial" panose="020B0604020202020204" pitchFamily="34" charset="0"/>
              <a:buNone/>
              <a:tabLst/>
              <a:defRPr sz="204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600215" y="582878"/>
            <a:ext cx="11245050" cy="439465"/>
          </a:xfrm>
          <a:prstGeom prst="rect">
            <a:avLst/>
          </a:prstGeom>
        </p:spPr>
        <p:txBody>
          <a:bodyPr wrap="square" lIns="0" tIns="0" rIns="0" bIns="0">
            <a:spAutoFit/>
          </a:bodyPr>
          <a:lstStyle>
            <a:lvl1pPr marL="4662">
              <a:lnSpc>
                <a:spcPct val="100000"/>
              </a:lnSpc>
              <a:defRPr sz="2856"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757266077"/>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328330" y="2413541"/>
            <a:ext cx="6889838" cy="2272134"/>
            <a:chOff x="8192602" y="6181675"/>
            <a:chExt cx="12837716" cy="4231922"/>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69149" y="6181675"/>
              <a:ext cx="1111904"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192602" y="6836782"/>
              <a:ext cx="1434812"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69149" y="7633241"/>
              <a:ext cx="1111904"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192605" y="8332248"/>
              <a:ext cx="1434812"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85760" y="2059499"/>
            <a:ext cx="11259505" cy="3449078"/>
          </a:xfrm>
          <a:prstGeom prst="rect">
            <a:avLst/>
          </a:prstGeom>
        </p:spPr>
        <p:txBody>
          <a:bodyPr/>
          <a:lstStyle>
            <a:lvl1pPr marL="0" marR="0" indent="0" algn="l" defTabSz="466205" rtl="0" eaLnBrk="1" fontAlgn="auto" latinLnBrk="0" hangingPunct="1">
              <a:lnSpc>
                <a:spcPct val="100000"/>
              </a:lnSpc>
              <a:spcBef>
                <a:spcPts val="0"/>
              </a:spcBef>
              <a:spcAft>
                <a:spcPts val="0"/>
              </a:spcAft>
              <a:buClrTx/>
              <a:buSzTx/>
              <a:buFont typeface="Arial" panose="020B0604020202020204" pitchFamily="34" charset="0"/>
              <a:buNone/>
              <a:tabLst/>
              <a:defRPr sz="204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600215" y="582878"/>
            <a:ext cx="11245050" cy="439465"/>
          </a:xfrm>
          <a:prstGeom prst="rect">
            <a:avLst/>
          </a:prstGeom>
        </p:spPr>
        <p:txBody>
          <a:bodyPr wrap="square" lIns="0" tIns="0" rIns="0" bIns="0">
            <a:spAutoFit/>
          </a:bodyPr>
          <a:lstStyle>
            <a:lvl1pPr marL="4662">
              <a:lnSpc>
                <a:spcPct val="100000"/>
              </a:lnSpc>
              <a:defRPr sz="2856"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220488147"/>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436475" cy="6994525"/>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328330" y="2413541"/>
            <a:ext cx="6889838" cy="2272134"/>
            <a:chOff x="8192602" y="6181675"/>
            <a:chExt cx="12837716" cy="4231922"/>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69149" y="6181675"/>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192602" y="6836782"/>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69149" y="7633241"/>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192605" y="8332248"/>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600215" y="582878"/>
            <a:ext cx="11245050" cy="439465"/>
          </a:xfrm>
          <a:prstGeom prst="rect">
            <a:avLst/>
          </a:prstGeom>
        </p:spPr>
        <p:txBody>
          <a:bodyPr wrap="square" lIns="0" tIns="0" rIns="0" bIns="0">
            <a:spAutoFit/>
          </a:bodyPr>
          <a:lstStyle>
            <a:lvl1pPr marL="4662">
              <a:lnSpc>
                <a:spcPct val="100000"/>
              </a:lnSpc>
              <a:defRPr sz="2856"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85760" y="2059499"/>
            <a:ext cx="11259505" cy="3449078"/>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sz="204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1537834147"/>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51479"/>
            <a:ext cx="12436475" cy="6994525"/>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328330" y="2413541"/>
            <a:ext cx="6889838" cy="2272134"/>
            <a:chOff x="8192602" y="6181675"/>
            <a:chExt cx="12837716" cy="4231922"/>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69149" y="6181675"/>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192602" y="6836782"/>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69149" y="7633241"/>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192605" y="8332248"/>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600215" y="582878"/>
            <a:ext cx="11245050" cy="439465"/>
          </a:xfrm>
          <a:prstGeom prst="rect">
            <a:avLst/>
          </a:prstGeom>
        </p:spPr>
        <p:txBody>
          <a:bodyPr wrap="square" lIns="0" tIns="0" rIns="0" bIns="0">
            <a:spAutoFit/>
          </a:bodyPr>
          <a:lstStyle>
            <a:lvl1pPr marL="4662">
              <a:lnSpc>
                <a:spcPct val="100000"/>
              </a:lnSpc>
              <a:defRPr sz="2856"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606781" y="1967883"/>
            <a:ext cx="4982482" cy="432707"/>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sz="2856"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611645" y="2654418"/>
            <a:ext cx="4977617" cy="3449078"/>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sz="204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759030" y="1967883"/>
            <a:ext cx="4982482" cy="432707"/>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sz="2856"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763895" y="2654418"/>
            <a:ext cx="4977617" cy="3449078"/>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sz="204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9724" marR="0" lvl="0" indent="-349724" algn="l" defTabSz="466205" rtl="0" eaLnBrk="1" fontAlgn="auto" latinLnBrk="0" hangingPunct="1">
              <a:lnSpc>
                <a:spcPct val="100000"/>
              </a:lnSpc>
              <a:spcBef>
                <a:spcPts val="612"/>
              </a:spcBef>
              <a:spcAft>
                <a:spcPts val="612"/>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857599" y="1967883"/>
            <a:ext cx="0" cy="4096771"/>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8719547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51479"/>
            <a:ext cx="12436475" cy="6994525"/>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328330" y="2413541"/>
            <a:ext cx="6889838" cy="2272134"/>
            <a:chOff x="8192602" y="6181675"/>
            <a:chExt cx="12837716" cy="4231922"/>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69149" y="6181675"/>
              <a:ext cx="1111904"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192602" y="6836782"/>
              <a:ext cx="1434812"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69149" y="7633241"/>
              <a:ext cx="1111904"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192605" y="8332248"/>
              <a:ext cx="1434812" cy="8023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600215" y="582878"/>
            <a:ext cx="11245050" cy="439465"/>
          </a:xfrm>
          <a:prstGeom prst="rect">
            <a:avLst/>
          </a:prstGeom>
        </p:spPr>
        <p:txBody>
          <a:bodyPr wrap="square" lIns="0" tIns="0" rIns="0" bIns="0">
            <a:spAutoFit/>
          </a:bodyPr>
          <a:lstStyle>
            <a:lvl1pPr marL="4662">
              <a:lnSpc>
                <a:spcPct val="100000"/>
              </a:lnSpc>
              <a:defRPr sz="2856"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556567" y="1967883"/>
            <a:ext cx="7288694" cy="3944469"/>
          </a:xfrm>
          <a:prstGeom prst="rect">
            <a:avLst/>
          </a:prstGeom>
        </p:spPr>
        <p:txBody>
          <a:bodyPr/>
          <a:lstStyle>
            <a:lvl1pPr marL="349724" marR="0" indent="-349724" algn="l" defTabSz="466205" rtl="0" eaLnBrk="1" fontAlgn="auto" latinLnBrk="0" hangingPunct="1">
              <a:lnSpc>
                <a:spcPct val="100000"/>
              </a:lnSpc>
              <a:spcBef>
                <a:spcPts val="612"/>
              </a:spcBef>
              <a:spcAft>
                <a:spcPts val="612"/>
              </a:spcAft>
              <a:buClrTx/>
              <a:buSzTx/>
              <a:buFont typeface="Arial" panose="020B0604020202020204" pitchFamily="34" charset="0"/>
              <a:buNone/>
              <a:tabLst/>
              <a:defRPr sz="3264"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600214" y="1942237"/>
            <a:ext cx="3131700" cy="4004989"/>
          </a:xfrm>
          <a:prstGeom prst="rect">
            <a:avLst/>
          </a:prstGeom>
        </p:spPr>
        <p:txBody>
          <a:bodyPr/>
          <a:lstStyle>
            <a:lvl1pPr algn="ctr">
              <a:buNone/>
              <a:defRPr sz="3264" spc="0">
                <a:solidFill>
                  <a:schemeClr val="bg2"/>
                </a:solidFill>
              </a:defRPr>
            </a:lvl1pPr>
          </a:lstStyle>
          <a:p>
            <a:r>
              <a:rPr lang="en-US" dirty="0"/>
              <a:t>Add picture</a:t>
            </a:r>
          </a:p>
        </p:txBody>
      </p:sp>
    </p:spTree>
    <p:extLst>
      <p:ext uri="{BB962C8B-B14F-4D97-AF65-F5344CB8AC3E}">
        <p14:creationId xmlns:p14="http://schemas.microsoft.com/office/powerpoint/2010/main" val="419511611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51479"/>
            <a:ext cx="12436475" cy="6994525"/>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328330" y="2413541"/>
            <a:ext cx="6889838" cy="2272134"/>
            <a:chOff x="8192602" y="6181675"/>
            <a:chExt cx="12837716" cy="4231922"/>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5"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0"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B2E58"/>
                  </a:solidFill>
                </a:defRPr>
              </a:pPr>
              <a:r>
                <a:rPr sz="51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5"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R36 G58 B94</a:t>
              </a:r>
              <a:endParaRPr sz="918"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243A5E"/>
                  </a:solidFill>
                </a:defRPr>
              </a:pPr>
              <a:r>
                <a:rPr sz="510" dirty="0"/>
                <a:t>R80 G230 B255</a:t>
              </a:r>
              <a:endParaRPr sz="918"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4"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1"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4" y="6553841"/>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1" y="723151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304A47"/>
                  </a:solidFill>
                </a:defRPr>
              </a:pPr>
              <a:r>
                <a:rPr sz="510" dirty="0"/>
                <a:t>R48 G229 B208</a:t>
              </a:r>
              <a:endParaRPr sz="918"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6939"/>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R40 G194 B209</a:t>
              </a:r>
            </a:p>
            <a:p>
              <a:pPr defTabSz="466298">
                <a:lnSpc>
                  <a:spcPct val="100000"/>
                </a:lnSpc>
                <a:defRPr sz="900" spc="0"/>
              </a:pPr>
              <a:endParaRPr sz="51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0403"/>
              <a:ext cx="1296343" cy="4932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R5 G75 B22  </a:t>
              </a:r>
              <a:br>
                <a:rPr sz="510" dirty="0"/>
              </a:br>
              <a:endParaRPr sz="51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1F491D"/>
                  </a:solidFill>
                </a:defRPr>
              </a:pPr>
              <a:r>
                <a:rPr sz="510" dirty="0"/>
                <a:t>R155 G240 B11</a:t>
              </a:r>
              <a:endParaRPr sz="918"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5"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1"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R216 G59 B1</a:t>
              </a:r>
              <a:endParaRPr sz="51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2"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32D2B"/>
                  </a:solidFill>
                </a:defRPr>
              </a:pPr>
              <a:r>
                <a:rPr sz="51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2"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2" y="8134976"/>
              <a:ext cx="1390722"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R255 G185 B0</a:t>
              </a:r>
              <a:endParaRPr sz="918"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4" y="8134977"/>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R106 G75 B22</a:t>
              </a:r>
              <a:endParaRPr sz="918"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1"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654B21"/>
                  </a:solidFill>
                </a:defRPr>
              </a:pPr>
              <a:r>
                <a:rPr sz="510" dirty="0"/>
                <a:t>R254 G240 B0</a:t>
              </a:r>
              <a:endParaRPr sz="918"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4" y="8696948"/>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0" y="9990692"/>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R242 G242 B242</a:t>
              </a:r>
              <a:endParaRPr sz="918"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3"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R230 G230 B230</a:t>
              </a:r>
              <a:endParaRPr sz="918"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0"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solidFill>
                    <a:srgbClr val="505050"/>
                  </a:solidFill>
                </a:defRPr>
              </a:pPr>
              <a:r>
                <a:rPr sz="510" dirty="0"/>
                <a:t>R210 G210 B210</a:t>
              </a:r>
              <a:endParaRPr sz="918"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1"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2" y="9990696"/>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1"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R47 G47 B47</a:t>
              </a:r>
              <a:endParaRPr sz="918"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2" y="9990694"/>
              <a:ext cx="1296343" cy="3441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66298">
                <a:lnSpc>
                  <a:spcPct val="100000"/>
                </a:lnSpc>
                <a:defRPr sz="900" spc="0"/>
              </a:pPr>
              <a:r>
                <a:rPr sz="510" dirty="0"/>
                <a:t>R0 G0 B0</a:t>
              </a:r>
              <a:endParaRPr sz="918"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69149" y="6181675"/>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192602" y="6836782"/>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69149" y="7633241"/>
              <a:ext cx="1111904"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192605" y="8332248"/>
              <a:ext cx="1434812" cy="8023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71"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600215" y="582878"/>
            <a:ext cx="11245050" cy="439465"/>
          </a:xfrm>
          <a:prstGeom prst="rect">
            <a:avLst/>
          </a:prstGeom>
        </p:spPr>
        <p:txBody>
          <a:bodyPr wrap="square" lIns="0" tIns="0" rIns="0" bIns="0">
            <a:spAutoFit/>
          </a:bodyPr>
          <a:lstStyle>
            <a:lvl1pPr marL="4662">
              <a:lnSpc>
                <a:spcPct val="100000"/>
              </a:lnSpc>
              <a:defRPr sz="2856"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00214" y="1967883"/>
            <a:ext cx="6891053" cy="3944469"/>
          </a:xfrm>
          <a:prstGeom prst="rect">
            <a:avLst/>
          </a:prstGeom>
        </p:spPr>
        <p:txBody>
          <a:bodyPr/>
          <a:lstStyle>
            <a:lvl1pPr marL="349724" marR="0" indent="-349724" algn="r" defTabSz="466205" rtl="0" eaLnBrk="1" fontAlgn="auto" latinLnBrk="0" hangingPunct="1">
              <a:lnSpc>
                <a:spcPct val="100000"/>
              </a:lnSpc>
              <a:spcBef>
                <a:spcPts val="612"/>
              </a:spcBef>
              <a:spcAft>
                <a:spcPts val="612"/>
              </a:spcAft>
              <a:buClrTx/>
              <a:buSzTx/>
              <a:buFont typeface="Arial" panose="020B0604020202020204" pitchFamily="34" charset="0"/>
              <a:buNone/>
              <a:tabLst/>
              <a:defRPr sz="3264"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677257" y="1942237"/>
            <a:ext cx="3131700" cy="4004989"/>
          </a:xfrm>
          <a:prstGeom prst="rect">
            <a:avLst/>
          </a:prstGeom>
        </p:spPr>
        <p:txBody>
          <a:bodyPr/>
          <a:lstStyle>
            <a:lvl1pPr algn="ctr">
              <a:buNone/>
              <a:defRPr sz="3264" spc="0">
                <a:solidFill>
                  <a:schemeClr val="bg2"/>
                </a:solidFill>
              </a:defRPr>
            </a:lvl1pPr>
          </a:lstStyle>
          <a:p>
            <a:r>
              <a:rPr lang="en-US" dirty="0"/>
              <a:t>Add picture</a:t>
            </a:r>
          </a:p>
        </p:txBody>
      </p:sp>
    </p:spTree>
    <p:extLst>
      <p:ext uri="{BB962C8B-B14F-4D97-AF65-F5344CB8AC3E}">
        <p14:creationId xmlns:p14="http://schemas.microsoft.com/office/powerpoint/2010/main" val="1636262358"/>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8" y="-555806"/>
            <a:ext cx="7642225" cy="530406"/>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9816121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lnSpc>
                <a:spcPct val="100000"/>
              </a:lnSpc>
              <a:defRPr sz="4400" strike="noStrike" spc="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4813373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123574686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2078"/>
            <a:ext cx="2544763"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65272374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122291958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39723278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9212262"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183965678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1205423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899"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6093576" cy="6995387"/>
          </a:xfrm>
          <a:prstGeom prst="rect">
            <a:avLst/>
          </a:prstGeom>
        </p:spPr>
      </p:pic>
    </p:spTree>
    <p:extLst>
      <p:ext uri="{BB962C8B-B14F-4D97-AF65-F5344CB8AC3E}">
        <p14:creationId xmlns:p14="http://schemas.microsoft.com/office/powerpoint/2010/main" val="161305782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338845"/>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0874408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3050058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0036199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358286763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104884680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14687920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1978498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40103367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1143979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193371572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1526192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402955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image" Target="../media/image1.png"/><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image" Target="../media/image1.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5.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4861587"/>
      </p:ext>
    </p:extLst>
  </p:cSld>
  <p:clrMap bg1="dk1" tx1="lt1" bg2="dk2" tx2="lt2" accent1="accent1" accent2="accent2" accent3="accent3" accent4="accent4" accent5="accent5" accent6="accent6" hlink="hlink" folHlink="folHlink"/>
  <p:sldLayoutIdLst>
    <p:sldLayoutId id="2147484664" r:id="rId1"/>
    <p:sldLayoutId id="2147484665" r:id="rId2"/>
    <p:sldLayoutId id="2147484666" r:id="rId3"/>
    <p:sldLayoutId id="2147484667" r:id="rId4"/>
    <p:sldLayoutId id="2147484668" r:id="rId5"/>
    <p:sldLayoutId id="2147484669" r:id="rId6"/>
    <p:sldLayoutId id="2147484670" r:id="rId7"/>
    <p:sldLayoutId id="2147484671" r:id="rId8"/>
    <p:sldLayoutId id="2147484672" r:id="rId9"/>
  </p:sldLayoutIdLst>
  <p:transition spd="med"/>
  <p:txStyles>
    <p:titleStyle>
      <a:lvl1pPr marL="0" marR="0" indent="0" algn="l" defTabSz="420879" rtl="0" eaLnBrk="1" latinLnBrk="0" hangingPunct="1">
        <a:lnSpc>
          <a:spcPct val="70000"/>
        </a:lnSpc>
        <a:spcBef>
          <a:spcPts val="0"/>
        </a:spcBef>
        <a:spcAft>
          <a:spcPts val="0"/>
        </a:spcAft>
        <a:buClrTx/>
        <a:buSzTx/>
        <a:buFontTx/>
        <a:buNone/>
        <a:tabLst/>
        <a:defRPr sz="5710" b="0" i="0" u="none" strike="noStrike" cap="none" spc="-114" baseline="0">
          <a:ln>
            <a:noFill/>
          </a:ln>
          <a:solidFill>
            <a:srgbClr val="FFFFFF"/>
          </a:solidFill>
          <a:uFillTx/>
          <a:latin typeface="+mn-lt"/>
          <a:ea typeface="+mn-ea"/>
          <a:cs typeface="+mn-cs"/>
          <a:sym typeface="Segoe UI Semibold"/>
        </a:defRPr>
      </a:lvl1pPr>
      <a:lvl2pPr marL="0" marR="0" indent="0" algn="l" defTabSz="420879" rtl="0" eaLnBrk="1" latinLnBrk="0" hangingPunct="1">
        <a:lnSpc>
          <a:spcPct val="70000"/>
        </a:lnSpc>
        <a:spcBef>
          <a:spcPts val="0"/>
        </a:spcBef>
        <a:spcAft>
          <a:spcPts val="0"/>
        </a:spcAft>
        <a:buClrTx/>
        <a:buSzTx/>
        <a:buFontTx/>
        <a:buNone/>
        <a:tabLst/>
        <a:defRPr sz="5710" b="0" i="0" u="none" strike="noStrike" cap="none" spc="-114" baseline="0">
          <a:ln>
            <a:noFill/>
          </a:ln>
          <a:solidFill>
            <a:srgbClr val="FFFFFF"/>
          </a:solidFill>
          <a:uFillTx/>
          <a:latin typeface="+mn-lt"/>
          <a:ea typeface="+mn-ea"/>
          <a:cs typeface="+mn-cs"/>
          <a:sym typeface="Segoe UI Semibold"/>
        </a:defRPr>
      </a:lvl2pPr>
      <a:lvl3pPr marL="0" marR="0" indent="0" algn="l" defTabSz="420879" rtl="0" eaLnBrk="1" latinLnBrk="0" hangingPunct="1">
        <a:lnSpc>
          <a:spcPct val="70000"/>
        </a:lnSpc>
        <a:spcBef>
          <a:spcPts val="0"/>
        </a:spcBef>
        <a:spcAft>
          <a:spcPts val="0"/>
        </a:spcAft>
        <a:buClrTx/>
        <a:buSzTx/>
        <a:buFontTx/>
        <a:buNone/>
        <a:tabLst/>
        <a:defRPr sz="5710" b="0" i="0" u="none" strike="noStrike" cap="none" spc="-114" baseline="0">
          <a:ln>
            <a:noFill/>
          </a:ln>
          <a:solidFill>
            <a:srgbClr val="FFFFFF"/>
          </a:solidFill>
          <a:uFillTx/>
          <a:latin typeface="+mn-lt"/>
          <a:ea typeface="+mn-ea"/>
          <a:cs typeface="+mn-cs"/>
          <a:sym typeface="Segoe UI Semibold"/>
        </a:defRPr>
      </a:lvl3pPr>
      <a:lvl4pPr marL="0" marR="0" indent="0" algn="l" defTabSz="420879" rtl="0" eaLnBrk="1" latinLnBrk="0" hangingPunct="1">
        <a:lnSpc>
          <a:spcPct val="70000"/>
        </a:lnSpc>
        <a:spcBef>
          <a:spcPts val="0"/>
        </a:spcBef>
        <a:spcAft>
          <a:spcPts val="0"/>
        </a:spcAft>
        <a:buClrTx/>
        <a:buSzTx/>
        <a:buFontTx/>
        <a:buNone/>
        <a:tabLst/>
        <a:defRPr sz="5710" b="0" i="0" u="none" strike="noStrike" cap="none" spc="-114" baseline="0">
          <a:ln>
            <a:noFill/>
          </a:ln>
          <a:solidFill>
            <a:srgbClr val="FFFFFF"/>
          </a:solidFill>
          <a:uFillTx/>
          <a:latin typeface="+mn-lt"/>
          <a:ea typeface="+mn-ea"/>
          <a:cs typeface="+mn-cs"/>
          <a:sym typeface="Segoe UI Semibold"/>
        </a:defRPr>
      </a:lvl4pPr>
      <a:lvl5pPr marL="0" marR="0" indent="0" algn="l" defTabSz="420879" rtl="0" eaLnBrk="1" latinLnBrk="0" hangingPunct="1">
        <a:lnSpc>
          <a:spcPct val="70000"/>
        </a:lnSpc>
        <a:spcBef>
          <a:spcPts val="0"/>
        </a:spcBef>
        <a:spcAft>
          <a:spcPts val="0"/>
        </a:spcAft>
        <a:buClrTx/>
        <a:buSzTx/>
        <a:buFontTx/>
        <a:buNone/>
        <a:tabLst/>
        <a:defRPr sz="5710" b="0" i="0" u="none" strike="noStrike" cap="none" spc="-114" baseline="0">
          <a:ln>
            <a:noFill/>
          </a:ln>
          <a:solidFill>
            <a:srgbClr val="FFFFFF"/>
          </a:solidFill>
          <a:uFillTx/>
          <a:latin typeface="+mn-lt"/>
          <a:ea typeface="+mn-ea"/>
          <a:cs typeface="+mn-cs"/>
          <a:sym typeface="Segoe UI Semibold"/>
        </a:defRPr>
      </a:lvl5pPr>
      <a:lvl6pPr marL="0" marR="0" indent="0" algn="l" defTabSz="420879" rtl="0" eaLnBrk="1" latinLnBrk="0" hangingPunct="1">
        <a:lnSpc>
          <a:spcPct val="70000"/>
        </a:lnSpc>
        <a:spcBef>
          <a:spcPts val="0"/>
        </a:spcBef>
        <a:spcAft>
          <a:spcPts val="0"/>
        </a:spcAft>
        <a:buClrTx/>
        <a:buSzTx/>
        <a:buFontTx/>
        <a:buNone/>
        <a:tabLst/>
        <a:defRPr sz="5710" b="0" i="0" u="none" strike="noStrike" cap="none" spc="-114" baseline="0">
          <a:ln>
            <a:noFill/>
          </a:ln>
          <a:solidFill>
            <a:srgbClr val="FFFFFF"/>
          </a:solidFill>
          <a:uFillTx/>
          <a:latin typeface="+mn-lt"/>
          <a:ea typeface="+mn-ea"/>
          <a:cs typeface="+mn-cs"/>
          <a:sym typeface="Segoe UI Semibold"/>
        </a:defRPr>
      </a:lvl6pPr>
      <a:lvl7pPr marL="0" marR="0" indent="0" algn="l" defTabSz="420879" rtl="0" eaLnBrk="1" latinLnBrk="0" hangingPunct="1">
        <a:lnSpc>
          <a:spcPct val="70000"/>
        </a:lnSpc>
        <a:spcBef>
          <a:spcPts val="0"/>
        </a:spcBef>
        <a:spcAft>
          <a:spcPts val="0"/>
        </a:spcAft>
        <a:buClrTx/>
        <a:buSzTx/>
        <a:buFontTx/>
        <a:buNone/>
        <a:tabLst/>
        <a:defRPr sz="5710" b="0" i="0" u="none" strike="noStrike" cap="none" spc="-114" baseline="0">
          <a:ln>
            <a:noFill/>
          </a:ln>
          <a:solidFill>
            <a:srgbClr val="FFFFFF"/>
          </a:solidFill>
          <a:uFillTx/>
          <a:latin typeface="+mn-lt"/>
          <a:ea typeface="+mn-ea"/>
          <a:cs typeface="+mn-cs"/>
          <a:sym typeface="Segoe UI Semibold"/>
        </a:defRPr>
      </a:lvl7pPr>
      <a:lvl8pPr marL="0" marR="0" indent="0" algn="l" defTabSz="420879" rtl="0" eaLnBrk="1" latinLnBrk="0" hangingPunct="1">
        <a:lnSpc>
          <a:spcPct val="70000"/>
        </a:lnSpc>
        <a:spcBef>
          <a:spcPts val="0"/>
        </a:spcBef>
        <a:spcAft>
          <a:spcPts val="0"/>
        </a:spcAft>
        <a:buClrTx/>
        <a:buSzTx/>
        <a:buFontTx/>
        <a:buNone/>
        <a:tabLst/>
        <a:defRPr sz="5710" b="0" i="0" u="none" strike="noStrike" cap="none" spc="-114" baseline="0">
          <a:ln>
            <a:noFill/>
          </a:ln>
          <a:solidFill>
            <a:srgbClr val="FFFFFF"/>
          </a:solidFill>
          <a:uFillTx/>
          <a:latin typeface="+mn-lt"/>
          <a:ea typeface="+mn-ea"/>
          <a:cs typeface="+mn-cs"/>
          <a:sym typeface="Segoe UI Semibold"/>
        </a:defRPr>
      </a:lvl8pPr>
      <a:lvl9pPr marL="0" marR="0" indent="0" algn="l" defTabSz="420879" rtl="0" eaLnBrk="1" latinLnBrk="0" hangingPunct="1">
        <a:lnSpc>
          <a:spcPct val="70000"/>
        </a:lnSpc>
        <a:spcBef>
          <a:spcPts val="0"/>
        </a:spcBef>
        <a:spcAft>
          <a:spcPts val="0"/>
        </a:spcAft>
        <a:buClrTx/>
        <a:buSzTx/>
        <a:buFontTx/>
        <a:buNone/>
        <a:tabLst/>
        <a:defRPr sz="5710" b="0" i="0" u="none" strike="noStrike" cap="none" spc="-114" baseline="0">
          <a:ln>
            <a:noFill/>
          </a:ln>
          <a:solidFill>
            <a:srgbClr val="FFFFFF"/>
          </a:solidFill>
          <a:uFillTx/>
          <a:latin typeface="+mn-lt"/>
          <a:ea typeface="+mn-ea"/>
          <a:cs typeface="+mn-cs"/>
          <a:sym typeface="Segoe UI Semibold"/>
        </a:defRPr>
      </a:lvl9pPr>
    </p:titleStyle>
    <p:bodyStyle>
      <a:lvl1pPr marL="755425"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1pPr>
      <a:lvl2pPr marL="1079178"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2pPr>
      <a:lvl3pPr marL="1402932"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3pPr>
      <a:lvl4pPr marL="1726685"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4pPr>
      <a:lvl5pPr marL="2050439"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5pPr>
      <a:lvl6pPr marL="2374192"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6pPr>
      <a:lvl7pPr marL="2697946"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7pPr>
      <a:lvl8pPr marL="3021699"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8pPr>
      <a:lvl9pPr marL="3345453" marR="0" indent="-755425" algn="l" defTabSz="420879" rtl="0" eaLnBrk="1" latinLnBrk="0" hangingPunct="1">
        <a:lnSpc>
          <a:spcPct val="70000"/>
        </a:lnSpc>
        <a:spcBef>
          <a:spcPts val="0"/>
        </a:spcBef>
        <a:spcAft>
          <a:spcPts val="0"/>
        </a:spcAft>
        <a:buClrTx/>
        <a:buSzPct val="125000"/>
        <a:buFontTx/>
        <a:buChar char="•"/>
        <a:tabLst/>
        <a:defRPr sz="5710" b="0" i="0" u="none" strike="noStrike" cap="none" spc="-114" baseline="0">
          <a:ln>
            <a:noFill/>
          </a:ln>
          <a:solidFill>
            <a:srgbClr val="FFFFFF"/>
          </a:solidFill>
          <a:uFillTx/>
          <a:latin typeface="+mn-lt"/>
          <a:ea typeface="+mn-ea"/>
          <a:cs typeface="+mn-cs"/>
          <a:sym typeface="Segoe UI Semibold"/>
        </a:defRPr>
      </a:lvl9pPr>
    </p:bodyStyle>
    <p:otherStyle>
      <a:lvl1pPr marL="0" marR="0" indent="0" algn="ctr" defTabSz="420879" eaLnBrk="1" latinLnBrk="0" hangingPunct="1">
        <a:lnSpc>
          <a:spcPct val="100000"/>
        </a:lnSpc>
        <a:spcBef>
          <a:spcPts val="0"/>
        </a:spcBef>
        <a:spcAft>
          <a:spcPts val="0"/>
        </a:spcAft>
        <a:buClrTx/>
        <a:buSzTx/>
        <a:buFontTx/>
        <a:buNone/>
        <a:tabLst/>
        <a:defRPr sz="1224" b="0" i="0" u="none" strike="noStrike" cap="none" spc="0" baseline="0">
          <a:ln>
            <a:noFill/>
          </a:ln>
          <a:solidFill>
            <a:schemeClr val="tx1"/>
          </a:solidFill>
          <a:uFillTx/>
          <a:latin typeface="+mn-lt"/>
          <a:ea typeface="+mn-ea"/>
          <a:cs typeface="+mn-cs"/>
          <a:sym typeface="Helvetica Neue Light"/>
        </a:defRPr>
      </a:lvl1pPr>
      <a:lvl2pPr marL="0" marR="0" indent="116551" algn="ctr" defTabSz="420879" eaLnBrk="1" latinLnBrk="0" hangingPunct="1">
        <a:lnSpc>
          <a:spcPct val="100000"/>
        </a:lnSpc>
        <a:spcBef>
          <a:spcPts val="0"/>
        </a:spcBef>
        <a:spcAft>
          <a:spcPts val="0"/>
        </a:spcAft>
        <a:buClrTx/>
        <a:buSzTx/>
        <a:buFontTx/>
        <a:buNone/>
        <a:tabLst/>
        <a:defRPr sz="1224" b="0" i="0" u="none" strike="noStrike" cap="none" spc="0" baseline="0">
          <a:ln>
            <a:noFill/>
          </a:ln>
          <a:solidFill>
            <a:schemeClr val="tx1"/>
          </a:solidFill>
          <a:uFillTx/>
          <a:latin typeface="+mn-lt"/>
          <a:ea typeface="+mn-ea"/>
          <a:cs typeface="+mn-cs"/>
          <a:sym typeface="Helvetica Neue Light"/>
        </a:defRPr>
      </a:lvl2pPr>
      <a:lvl3pPr marL="0" marR="0" indent="233102" algn="ctr" defTabSz="420879" eaLnBrk="1" latinLnBrk="0" hangingPunct="1">
        <a:lnSpc>
          <a:spcPct val="100000"/>
        </a:lnSpc>
        <a:spcBef>
          <a:spcPts val="0"/>
        </a:spcBef>
        <a:spcAft>
          <a:spcPts val="0"/>
        </a:spcAft>
        <a:buClrTx/>
        <a:buSzTx/>
        <a:buFontTx/>
        <a:buNone/>
        <a:tabLst/>
        <a:defRPr sz="1224" b="0" i="0" u="none" strike="noStrike" cap="none" spc="0" baseline="0">
          <a:ln>
            <a:noFill/>
          </a:ln>
          <a:solidFill>
            <a:schemeClr val="tx1"/>
          </a:solidFill>
          <a:uFillTx/>
          <a:latin typeface="+mn-lt"/>
          <a:ea typeface="+mn-ea"/>
          <a:cs typeface="+mn-cs"/>
          <a:sym typeface="Helvetica Neue Light"/>
        </a:defRPr>
      </a:lvl3pPr>
      <a:lvl4pPr marL="0" marR="0" indent="349653" algn="ctr" defTabSz="420879" eaLnBrk="1" latinLnBrk="0" hangingPunct="1">
        <a:lnSpc>
          <a:spcPct val="100000"/>
        </a:lnSpc>
        <a:spcBef>
          <a:spcPts val="0"/>
        </a:spcBef>
        <a:spcAft>
          <a:spcPts val="0"/>
        </a:spcAft>
        <a:buClrTx/>
        <a:buSzTx/>
        <a:buFontTx/>
        <a:buNone/>
        <a:tabLst/>
        <a:defRPr sz="1224" b="0" i="0" u="none" strike="noStrike" cap="none" spc="0" baseline="0">
          <a:ln>
            <a:noFill/>
          </a:ln>
          <a:solidFill>
            <a:schemeClr val="tx1"/>
          </a:solidFill>
          <a:uFillTx/>
          <a:latin typeface="+mn-lt"/>
          <a:ea typeface="+mn-ea"/>
          <a:cs typeface="+mn-cs"/>
          <a:sym typeface="Helvetica Neue Light"/>
        </a:defRPr>
      </a:lvl4pPr>
      <a:lvl5pPr marL="0" marR="0" indent="466205" algn="ctr" defTabSz="420879" eaLnBrk="1" latinLnBrk="0" hangingPunct="1">
        <a:lnSpc>
          <a:spcPct val="100000"/>
        </a:lnSpc>
        <a:spcBef>
          <a:spcPts val="0"/>
        </a:spcBef>
        <a:spcAft>
          <a:spcPts val="0"/>
        </a:spcAft>
        <a:buClrTx/>
        <a:buSzTx/>
        <a:buFontTx/>
        <a:buNone/>
        <a:tabLst/>
        <a:defRPr sz="1224" b="0" i="0" u="none" strike="noStrike" cap="none" spc="0" baseline="0">
          <a:ln>
            <a:noFill/>
          </a:ln>
          <a:solidFill>
            <a:schemeClr val="tx1"/>
          </a:solidFill>
          <a:uFillTx/>
          <a:latin typeface="+mn-lt"/>
          <a:ea typeface="+mn-ea"/>
          <a:cs typeface="+mn-cs"/>
          <a:sym typeface="Helvetica Neue Light"/>
        </a:defRPr>
      </a:lvl5pPr>
      <a:lvl6pPr marL="0" marR="0" indent="582757" algn="ctr" defTabSz="420879" eaLnBrk="1" latinLnBrk="0" hangingPunct="1">
        <a:lnSpc>
          <a:spcPct val="100000"/>
        </a:lnSpc>
        <a:spcBef>
          <a:spcPts val="0"/>
        </a:spcBef>
        <a:spcAft>
          <a:spcPts val="0"/>
        </a:spcAft>
        <a:buClrTx/>
        <a:buSzTx/>
        <a:buFontTx/>
        <a:buNone/>
        <a:tabLst/>
        <a:defRPr sz="1224" b="0" i="0" u="none" strike="noStrike" cap="none" spc="0" baseline="0">
          <a:ln>
            <a:noFill/>
          </a:ln>
          <a:solidFill>
            <a:schemeClr val="tx1"/>
          </a:solidFill>
          <a:uFillTx/>
          <a:latin typeface="+mn-lt"/>
          <a:ea typeface="+mn-ea"/>
          <a:cs typeface="+mn-cs"/>
          <a:sym typeface="Helvetica Neue Light"/>
        </a:defRPr>
      </a:lvl6pPr>
      <a:lvl7pPr marL="0" marR="0" indent="699308" algn="ctr" defTabSz="420879" eaLnBrk="1" latinLnBrk="0" hangingPunct="1">
        <a:lnSpc>
          <a:spcPct val="100000"/>
        </a:lnSpc>
        <a:spcBef>
          <a:spcPts val="0"/>
        </a:spcBef>
        <a:spcAft>
          <a:spcPts val="0"/>
        </a:spcAft>
        <a:buClrTx/>
        <a:buSzTx/>
        <a:buFontTx/>
        <a:buNone/>
        <a:tabLst/>
        <a:defRPr sz="1224" b="0" i="0" u="none" strike="noStrike" cap="none" spc="0" baseline="0">
          <a:ln>
            <a:noFill/>
          </a:ln>
          <a:solidFill>
            <a:schemeClr val="tx1"/>
          </a:solidFill>
          <a:uFillTx/>
          <a:latin typeface="+mn-lt"/>
          <a:ea typeface="+mn-ea"/>
          <a:cs typeface="+mn-cs"/>
          <a:sym typeface="Helvetica Neue Light"/>
        </a:defRPr>
      </a:lvl7pPr>
      <a:lvl8pPr marL="0" marR="0" indent="815859" algn="ctr" defTabSz="420879" eaLnBrk="1" latinLnBrk="0" hangingPunct="1">
        <a:lnSpc>
          <a:spcPct val="100000"/>
        </a:lnSpc>
        <a:spcBef>
          <a:spcPts val="0"/>
        </a:spcBef>
        <a:spcAft>
          <a:spcPts val="0"/>
        </a:spcAft>
        <a:buClrTx/>
        <a:buSzTx/>
        <a:buFontTx/>
        <a:buNone/>
        <a:tabLst/>
        <a:defRPr sz="1224" b="0" i="0" u="none" strike="noStrike" cap="none" spc="0" baseline="0">
          <a:ln>
            <a:noFill/>
          </a:ln>
          <a:solidFill>
            <a:schemeClr val="tx1"/>
          </a:solidFill>
          <a:uFillTx/>
          <a:latin typeface="+mn-lt"/>
          <a:ea typeface="+mn-ea"/>
          <a:cs typeface="+mn-cs"/>
          <a:sym typeface="Helvetica Neue Light"/>
        </a:defRPr>
      </a:lvl8pPr>
      <a:lvl9pPr marL="0" marR="0" indent="932410" algn="ctr" defTabSz="420879" eaLnBrk="1" latinLnBrk="0" hangingPunct="1">
        <a:lnSpc>
          <a:spcPct val="100000"/>
        </a:lnSpc>
        <a:spcBef>
          <a:spcPts val="0"/>
        </a:spcBef>
        <a:spcAft>
          <a:spcPts val="0"/>
        </a:spcAft>
        <a:buClrTx/>
        <a:buSzTx/>
        <a:buFontTx/>
        <a:buNone/>
        <a:tabLst/>
        <a:defRPr sz="1224"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06660997"/>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3200928650"/>
      </p:ext>
    </p:extLst>
  </p:cSld>
  <p:clrMap bg1="lt1" tx1="dk1" bg2="lt2" tx2="dk2" accent1="accent1" accent2="accent2" accent3="accent3" accent4="accent4" accent5="accent5" accent6="accent6" hlink="hlink" folHlink="folHlink"/>
  <p:sldLayoutIdLst>
    <p:sldLayoutId id="2147484695" r:id="rId1"/>
    <p:sldLayoutId id="2147484696" r:id="rId2"/>
    <p:sldLayoutId id="2147484697" r:id="rId3"/>
    <p:sldLayoutId id="2147484698" r:id="rId4"/>
    <p:sldLayoutId id="2147484699" r:id="rId5"/>
    <p:sldLayoutId id="2147484700" r:id="rId6"/>
    <p:sldLayoutId id="2147484701" r:id="rId7"/>
    <p:sldLayoutId id="2147484702" r:id="rId8"/>
    <p:sldLayoutId id="2147484703" r:id="rId9"/>
    <p:sldLayoutId id="2147484704" r:id="rId10"/>
    <p:sldLayoutId id="2147484705"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18" Type="http://schemas.openxmlformats.org/officeDocument/2006/relationships/image" Target="../media/image55.svg"/><Relationship Id="rId3" Type="http://schemas.openxmlformats.org/officeDocument/2006/relationships/image" Target="../media/image40.png"/><Relationship Id="rId21" Type="http://schemas.openxmlformats.org/officeDocument/2006/relationships/image" Target="../media/image58.sv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12.xml"/><Relationship Id="rId16" Type="http://schemas.openxmlformats.org/officeDocument/2006/relationships/image" Target="../media/image53.svg"/><Relationship Id="rId20" Type="http://schemas.openxmlformats.org/officeDocument/2006/relationships/image" Target="../media/image57.png"/><Relationship Id="rId1" Type="http://schemas.openxmlformats.org/officeDocument/2006/relationships/slideLayout" Target="../slideLayouts/slideLayout51.xml"/><Relationship Id="rId6" Type="http://schemas.openxmlformats.org/officeDocument/2006/relationships/image" Target="../media/image43.svg"/><Relationship Id="rId11" Type="http://schemas.openxmlformats.org/officeDocument/2006/relationships/image" Target="../media/image48.sv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sv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svg"/><Relationship Id="rId9" Type="http://schemas.openxmlformats.org/officeDocument/2006/relationships/image" Target="../media/image46.svg"/><Relationship Id="rId14" Type="http://schemas.openxmlformats.org/officeDocument/2006/relationships/image" Target="../media/image51.emf"/><Relationship Id="rId22" Type="http://schemas.openxmlformats.org/officeDocument/2006/relationships/image" Target="../media/image59.png"/></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8.wmf"/><Relationship Id="rId4" Type="http://schemas.openxmlformats.org/officeDocument/2006/relationships/image" Target="../media/image37.wmf"/></Relationships>
</file>

<file path=ppt/slides/_rels/slide14.xml.rels><?xml version="1.0" encoding="UTF-8" standalone="yes"?>
<Relationships xmlns="http://schemas.openxmlformats.org/package/2006/relationships"><Relationship Id="rId3" Type="http://schemas.openxmlformats.org/officeDocument/2006/relationships/hyperlink" Target="https://customers.microsoft.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notesSlide" Target="../notesSlides/notesSlide18.xml"/><Relationship Id="rId7" Type="http://schemas.openxmlformats.org/officeDocument/2006/relationships/image" Target="../media/image64.jpe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63.jpeg"/><Relationship Id="rId5" Type="http://schemas.openxmlformats.org/officeDocument/2006/relationships/image" Target="../media/image62.png"/><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notesSlide" Target="../notesSlides/notesSlide19.xml"/><Relationship Id="rId7" Type="http://schemas.openxmlformats.org/officeDocument/2006/relationships/image" Target="../media/image69.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6.emf"/><Relationship Id="rId5" Type="http://schemas.openxmlformats.org/officeDocument/2006/relationships/image" Target="../media/image15.wmf"/><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21.emf"/><Relationship Id="rId5" Type="http://schemas.openxmlformats.org/officeDocument/2006/relationships/image" Target="../media/image20.wmf"/><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wmf"/></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image" Target="../media/image31.emf"/><Relationship Id="rId5" Type="http://schemas.openxmlformats.org/officeDocument/2006/relationships/image" Target="../media/image30.emf"/><Relationship Id="rId10" Type="http://schemas.openxmlformats.org/officeDocument/2006/relationships/image" Target="../media/image35.emf"/><Relationship Id="rId4" Type="http://schemas.openxmlformats.org/officeDocument/2006/relationships/image" Target="../media/image29.emf"/><Relationship Id="rId9" Type="http://schemas.openxmlformats.org/officeDocument/2006/relationships/image" Target="../media/image34.emf"/></Relationships>
</file>

<file path=ppt/slides/_rels/slide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8.wmf"/><Relationship Id="rId4" Type="http://schemas.openxmlformats.org/officeDocument/2006/relationships/image" Target="../media/image37.wmf"/></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80988936"/>
              </p:ext>
            </p:extLst>
          </p:nvPr>
        </p:nvGraphicFramePr>
        <p:xfrm>
          <a:off x="439738" y="1143476"/>
          <a:ext cx="11571287" cy="551008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Explore compute and storage options for data engineering workloads</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20 - 25 minutes        Lab: 50 – 60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Introduce core compute technologies used for data engineering in Azure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the role that a data lake plays in providing a storage layer</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How to organize your data in a data lake to optimize for exploration, streaming and batch workloads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the compute options for data engineers in Azure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the role of a data lake plays in data engineering</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aware that this module is a broad introduction. They will not necessarily understand all of the content at this stage and topics are covered in more depth in later modules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organizing a data lake is not an important task</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confusion about the different Spark options that are available and which one to use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they are not familiar with Python and may need help understanding the code in the lab</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articulate a one sentence description of each data platform technology</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difference between bronze, silver and gold data lake architectures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students should be able to understand the spark code in the lab and what it is doing</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085307"/>
            <a:ext cx="9207182" cy="820738"/>
          </a:xfrm>
        </p:spPr>
        <p:txBody>
          <a:bodyPr/>
          <a:lstStyle/>
          <a:p>
            <a:r>
              <a:rPr lang="en-US" dirty="0"/>
              <a:t>Lab: </a:t>
            </a:r>
            <a:r>
              <a:rPr lang="en-GB" dirty="0"/>
              <a:t>Explore compute and storage options for data engineering workloads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84665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This lab teaches ways to structure the data lake, and to optimize the files for exploration, streaming, and batch workloads. The student will learn how to organize the data lake into levels of data refinement as they transform files through batch and stream processing. The students will also experience working with Apache Spark in Azure Synapse Analytics.  They will learn how to create indexes on their datasets, such as CSV, JSON, and Parquet files, and use them for potential query and workload acceleration using Spark libraries including Hyperspace and MSSParkUtils. </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cs typeface="Segoe UI Semilight"/>
              </a:rPr>
              <a:t>Work with a Delta Lake architecture</a:t>
            </a:r>
            <a:endParaRPr lang="en-US" sz="2000" dirty="0"/>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5477619"/>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cs typeface="Segoe UI Semilight"/>
              </a:rPr>
              <a:t>Working with Apache Spark in Azure Synapse Analytics</a:t>
            </a:r>
            <a:endParaRPr lang="en-US" sz="2000" dirty="0"/>
          </a:p>
        </p:txBody>
      </p:sp>
    </p:spTree>
    <p:extLst>
      <p:ext uri="{BB962C8B-B14F-4D97-AF65-F5344CB8AC3E}">
        <p14:creationId xmlns:p14="http://schemas.microsoft.com/office/powerpoint/2010/main" val="2373355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01 Overview</a:t>
            </a:r>
          </a:p>
        </p:txBody>
      </p:sp>
      <p:grpSp>
        <p:nvGrpSpPr>
          <p:cNvPr id="21" name="Group 20">
            <a:extLst>
              <a:ext uri="{FF2B5EF4-FFF2-40B4-BE49-F238E27FC236}">
                <a16:creationId xmlns:a16="http://schemas.microsoft.com/office/drawing/2014/main" id="{31CD719C-D3CA-4770-B4DE-ECA5B8BC8DDA}"/>
              </a:ext>
              <a:ext uri="{C183D7F6-B498-43B3-948B-1728B52AA6E4}">
                <adec:decorative xmlns:adec="http://schemas.microsoft.com/office/drawing/2017/decorative" val="1"/>
              </a:ext>
            </a:extLst>
          </p:cNvPr>
          <p:cNvGrpSpPr/>
          <p:nvPr/>
        </p:nvGrpSpPr>
        <p:grpSpPr>
          <a:xfrm>
            <a:off x="29318" y="1230134"/>
            <a:ext cx="4608675" cy="2051248"/>
            <a:chOff x="27881" y="1206124"/>
            <a:chExt cx="4518719" cy="2011210"/>
          </a:xfrm>
        </p:grpSpPr>
        <p:grpSp>
          <p:nvGrpSpPr>
            <p:cNvPr id="16" name="Group 15" descr="This image represents the data lake used in the lab that contains a folder with csv and parquet files">
              <a:extLst>
                <a:ext uri="{FF2B5EF4-FFF2-40B4-BE49-F238E27FC236}">
                  <a16:creationId xmlns:a16="http://schemas.microsoft.com/office/drawing/2014/main" id="{9E4EB131-5A5E-4A5E-B1AE-3F87A0205AEE}"/>
                </a:ext>
              </a:extLst>
            </p:cNvPr>
            <p:cNvGrpSpPr/>
            <p:nvPr/>
          </p:nvGrpSpPr>
          <p:grpSpPr>
            <a:xfrm>
              <a:off x="447492" y="1206124"/>
              <a:ext cx="4099108" cy="2011210"/>
              <a:chOff x="447492" y="1206124"/>
              <a:chExt cx="4099108" cy="2011210"/>
            </a:xfrm>
          </p:grpSpPr>
          <p:sp>
            <p:nvSpPr>
              <p:cNvPr id="31" name="Rectangle: Rounded Corners 30">
                <a:extLst>
                  <a:ext uri="{FF2B5EF4-FFF2-40B4-BE49-F238E27FC236}">
                    <a16:creationId xmlns:a16="http://schemas.microsoft.com/office/drawing/2014/main" id="{68DE5711-7892-4972-A3B7-82BDFED9FE51}"/>
                  </a:ext>
                </a:extLst>
              </p:cNvPr>
              <p:cNvSpPr/>
              <p:nvPr/>
            </p:nvSpPr>
            <p:spPr bwMode="auto">
              <a:xfrm>
                <a:off x="936456" y="1449638"/>
                <a:ext cx="3610144" cy="176769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a:extLst>
                  <a:ext uri="{FF2B5EF4-FFF2-40B4-BE49-F238E27FC236}">
                    <a16:creationId xmlns:a16="http://schemas.microsoft.com/office/drawing/2014/main" id="{429C405C-C4C9-4625-B818-DBFA342362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29234" y="1733234"/>
                <a:ext cx="719400" cy="719400"/>
              </a:xfrm>
              <a:prstGeom prst="rect">
                <a:avLst/>
              </a:prstGeom>
            </p:spPr>
          </p:pic>
          <p:sp>
            <p:nvSpPr>
              <p:cNvPr id="45" name="TextBox 44">
                <a:extLst>
                  <a:ext uri="{FF2B5EF4-FFF2-40B4-BE49-F238E27FC236}">
                    <a16:creationId xmlns:a16="http://schemas.microsoft.com/office/drawing/2014/main" id="{A61E0C2B-9F11-421A-90C0-ABFB938712C7}"/>
                  </a:ext>
                </a:extLst>
              </p:cNvPr>
              <p:cNvSpPr txBox="1"/>
              <p:nvPr/>
            </p:nvSpPr>
            <p:spPr>
              <a:xfrm>
                <a:off x="1551446" y="1381828"/>
                <a:ext cx="2342501" cy="461665"/>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a:extLst>
                  <a:ext uri="{FF2B5EF4-FFF2-40B4-BE49-F238E27FC236}">
                    <a16:creationId xmlns:a16="http://schemas.microsoft.com/office/drawing/2014/main" id="{7A1284E7-2679-4DD1-B697-BB5270393D9E}"/>
                  </a:ext>
                </a:extLst>
              </p:cNvPr>
              <p:cNvSpPr/>
              <p:nvPr/>
            </p:nvSpPr>
            <p:spPr>
              <a:xfrm>
                <a:off x="1787901" y="2006729"/>
                <a:ext cx="653384"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a:extLst>
                  <a:ext uri="{FF2B5EF4-FFF2-40B4-BE49-F238E27FC236}">
                    <a16:creationId xmlns:a16="http://schemas.microsoft.com/office/drawing/2014/main" id="{2A348833-AA3A-435F-932A-C15312E927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29697" y="2219666"/>
                <a:ext cx="805392" cy="805392"/>
              </a:xfrm>
              <a:prstGeom prst="rect">
                <a:avLst/>
              </a:prstGeom>
            </p:spPr>
          </p:pic>
          <p:sp>
            <p:nvSpPr>
              <p:cNvPr id="48" name="Rectangle 47">
                <a:extLst>
                  <a:ext uri="{FF2B5EF4-FFF2-40B4-BE49-F238E27FC236}">
                    <a16:creationId xmlns:a16="http://schemas.microsoft.com/office/drawing/2014/main" id="{F55E8824-2C39-4867-A433-B72D2D008CB8}"/>
                  </a:ext>
                </a:extLst>
              </p:cNvPr>
              <p:cNvSpPr/>
              <p:nvPr/>
            </p:nvSpPr>
            <p:spPr>
              <a:xfrm>
                <a:off x="2937992" y="2592054"/>
                <a:ext cx="1141916" cy="508344"/>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Sales (parquet)</a:t>
                </a:r>
              </a:p>
              <a:p>
                <a:pPr defTabSz="951304">
                  <a:lnSpc>
                    <a:spcPct val="90000"/>
                  </a:lnSpc>
                  <a:spcAft>
                    <a:spcPts val="612"/>
                  </a:spcAft>
                </a:pPr>
                <a:r>
                  <a:rPr lang="en-US" altLang="en-US" sz="1224" dirty="0">
                    <a:solidFill>
                      <a:srgbClr val="24292E"/>
                    </a:solidFill>
                    <a:latin typeface="SFMono-Regular"/>
                  </a:rPr>
                  <a:t>Customer (csv)</a:t>
                </a:r>
                <a:endParaRPr lang="en-US" altLang="en-US" sz="1224" dirty="0">
                  <a:solidFill>
                    <a:srgbClr val="000000"/>
                  </a:solidFill>
                  <a:latin typeface="Arial" panose="020B0604020202020204" pitchFamily="34" charset="0"/>
                </a:endParaRPr>
              </a:p>
            </p:txBody>
          </p:sp>
          <p:pic>
            <p:nvPicPr>
              <p:cNvPr id="6" name="図 664">
                <a:extLst>
                  <a:ext uri="{FF2B5EF4-FFF2-40B4-BE49-F238E27FC236}">
                    <a16:creationId xmlns:a16="http://schemas.microsoft.com/office/drawing/2014/main" id="{E299E517-4A86-4B8B-8AB4-DADCCF0C5745}"/>
                  </a:ext>
                </a:extLst>
              </p:cNvPr>
              <p:cNvPicPr>
                <a:picLocks noChangeAspect="1"/>
              </p:cNvPicPr>
              <p:nvPr/>
            </p:nvPicPr>
            <p:blipFill>
              <a:blip r:embed="rId7"/>
              <a:stretch>
                <a:fillRect/>
              </a:stretch>
            </p:blipFill>
            <p:spPr>
              <a:xfrm>
                <a:off x="447492" y="1206124"/>
                <a:ext cx="1013749" cy="813071"/>
              </a:xfrm>
              <a:prstGeom prst="rect">
                <a:avLst/>
              </a:prstGeom>
            </p:spPr>
          </p:pic>
        </p:grpSp>
        <p:sp>
          <p:nvSpPr>
            <p:cNvPr id="8" name="TextBox 7" descr="This image represents the data lake used in the lab that contains a folder with csv and parquet files">
              <a:extLst>
                <a:ext uri="{FF2B5EF4-FFF2-40B4-BE49-F238E27FC236}">
                  <a16:creationId xmlns:a16="http://schemas.microsoft.com/office/drawing/2014/main" id="{94829B0F-0464-4913-8727-AD0E132B7E50}"/>
                </a:ext>
              </a:extLst>
            </p:cNvPr>
            <p:cNvSpPr txBox="1"/>
            <p:nvPr/>
          </p:nvSpPr>
          <p:spPr>
            <a:xfrm>
              <a:off x="27881" y="1946299"/>
              <a:ext cx="1089646" cy="63453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grpSp>
      <p:grpSp>
        <p:nvGrpSpPr>
          <p:cNvPr id="17" name="Group 16" descr="This image represents the Azure Databricks cluster that will be used in the lab">
            <a:extLst>
              <a:ext uri="{FF2B5EF4-FFF2-40B4-BE49-F238E27FC236}">
                <a16:creationId xmlns:a16="http://schemas.microsoft.com/office/drawing/2014/main" id="{085EC1C1-9CD3-4CC7-87C8-7B4E44845A1B}"/>
              </a:ext>
            </a:extLst>
          </p:cNvPr>
          <p:cNvGrpSpPr/>
          <p:nvPr/>
        </p:nvGrpSpPr>
        <p:grpSpPr>
          <a:xfrm>
            <a:off x="9019332" y="870806"/>
            <a:ext cx="2959267" cy="1750709"/>
            <a:chOff x="8842421" y="853809"/>
            <a:chExt cx="2901506" cy="1716537"/>
          </a:xfrm>
        </p:grpSpPr>
        <p:sp>
          <p:nvSpPr>
            <p:cNvPr id="30" name="Rectangle: Rounded Corners 29">
              <a:extLst>
                <a:ext uri="{FF2B5EF4-FFF2-40B4-BE49-F238E27FC236}">
                  <a16:creationId xmlns:a16="http://schemas.microsoft.com/office/drawing/2014/main" id="{BC18A304-3D58-4CC0-9295-CF7C70BF3704}"/>
                </a:ext>
              </a:extLst>
            </p:cNvPr>
            <p:cNvSpPr/>
            <p:nvPr/>
          </p:nvSpPr>
          <p:spPr bwMode="auto">
            <a:xfrm>
              <a:off x="9241825" y="1166712"/>
              <a:ext cx="2502102" cy="14036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Lst>
            </p:cNvPr>
            <p:cNvSpPr/>
            <p:nvPr/>
          </p:nvSpPr>
          <p:spPr bwMode="auto">
            <a:xfrm>
              <a:off x="10078434" y="1644914"/>
              <a:ext cx="1473200" cy="629705"/>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42421" y="853809"/>
              <a:ext cx="1105958" cy="1105958"/>
            </a:xfrm>
            <a:prstGeom prst="rect">
              <a:avLst/>
            </a:prstGeom>
          </p:spPr>
        </p:pic>
      </p:grpSp>
      <p:grpSp>
        <p:nvGrpSpPr>
          <p:cNvPr id="23" name="Group 22">
            <a:extLst>
              <a:ext uri="{FF2B5EF4-FFF2-40B4-BE49-F238E27FC236}">
                <a16:creationId xmlns:a16="http://schemas.microsoft.com/office/drawing/2014/main" id="{6F555E6F-97C2-40E4-9264-183A6963D4E0}"/>
              </a:ext>
              <a:ext uri="{C183D7F6-B498-43B3-948B-1728B52AA6E4}">
                <adec:decorative xmlns:adec="http://schemas.microsoft.com/office/drawing/2017/decorative" val="1"/>
              </a:ext>
            </a:extLst>
          </p:cNvPr>
          <p:cNvGrpSpPr/>
          <p:nvPr/>
        </p:nvGrpSpPr>
        <p:grpSpPr>
          <a:xfrm>
            <a:off x="4283949" y="2860340"/>
            <a:ext cx="1447155" cy="2195234"/>
            <a:chOff x="4199467" y="2804510"/>
            <a:chExt cx="1418908" cy="2152386"/>
          </a:xfrm>
        </p:grpSpPr>
        <p:cxnSp>
          <p:nvCxnSpPr>
            <p:cNvPr id="49" name="Straight Connector 48">
              <a:extLst>
                <a:ext uri="{FF2B5EF4-FFF2-40B4-BE49-F238E27FC236}">
                  <a16:creationId xmlns:a16="http://schemas.microsoft.com/office/drawing/2014/main" id="{26EA305B-3405-40FA-94D1-2266EFDE8BC9}"/>
                </a:ext>
                <a:ext uri="{C183D7F6-B498-43B3-948B-1728B52AA6E4}">
                  <adec:decorative xmlns:adec="http://schemas.microsoft.com/office/drawing/2017/decorative" val="1"/>
                </a:ext>
              </a:extLst>
            </p:cNvPr>
            <p:cNvCxnSpPr>
              <a:cxnSpLocks/>
            </p:cNvCxnSpPr>
            <p:nvPr/>
          </p:nvCxnSpPr>
          <p:spPr>
            <a:xfrm>
              <a:off x="4199467" y="2815345"/>
              <a:ext cx="1418908"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1DFCDB0-FB68-4176-BAF5-88C5486E353C}"/>
                </a:ext>
                <a:ext uri="{C183D7F6-B498-43B3-948B-1728B52AA6E4}">
                  <adec:decorative xmlns:adec="http://schemas.microsoft.com/office/drawing/2017/decorative" val="1"/>
                </a:ext>
              </a:extLst>
            </p:cNvPr>
            <p:cNvCxnSpPr>
              <a:cxnSpLocks/>
            </p:cNvCxnSpPr>
            <p:nvPr/>
          </p:nvCxnSpPr>
          <p:spPr>
            <a:xfrm>
              <a:off x="5618375" y="2804510"/>
              <a:ext cx="0" cy="215238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ED4CABC-919C-4B8D-923F-FDB1279299DD}"/>
              </a:ext>
              <a:ext uri="{C183D7F6-B498-43B3-948B-1728B52AA6E4}">
                <adec:decorative xmlns:adec="http://schemas.microsoft.com/office/drawing/2017/decorative" val="1"/>
              </a:ext>
            </a:extLst>
          </p:cNvPr>
          <p:cNvCxnSpPr>
            <a:cxnSpLocks/>
          </p:cNvCxnSpPr>
          <p:nvPr/>
        </p:nvCxnSpPr>
        <p:spPr>
          <a:xfrm>
            <a:off x="4269467" y="2134598"/>
            <a:ext cx="6010485"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E8D76C25-3FAB-4A1E-91EC-80F753A5AF45}"/>
              </a:ext>
              <a:ext uri="{C183D7F6-B498-43B3-948B-1728B52AA6E4}">
                <adec:decorative xmlns:adec="http://schemas.microsoft.com/office/drawing/2017/decorative" val="1"/>
              </a:ext>
            </a:extLst>
          </p:cNvPr>
          <p:cNvGrpSpPr/>
          <p:nvPr/>
        </p:nvGrpSpPr>
        <p:grpSpPr>
          <a:xfrm>
            <a:off x="9966407" y="2794537"/>
            <a:ext cx="2301182" cy="3770252"/>
            <a:chOff x="9771010" y="2739991"/>
            <a:chExt cx="2256266" cy="3696661"/>
          </a:xfrm>
        </p:grpSpPr>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05868" y="1504070"/>
                <a:ext cx="1230147" cy="1230147"/>
              </a:xfrm>
              <a:prstGeom prst="rect">
                <a:avLst/>
              </a:prstGeom>
            </p:spPr>
          </p:pic>
        </p:gr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10478582" y="5343980"/>
              <a:ext cx="883920" cy="670560"/>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288113" y="5974987"/>
              <a:ext cx="1512513" cy="4616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514763" y="4726064"/>
              <a:ext cx="1512513" cy="4616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771010" y="2739991"/>
              <a:ext cx="2016186" cy="461665"/>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783532" y="2769200"/>
              <a:ext cx="2153002" cy="3604361"/>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 name="Group 18" descr="This image represents the Azure Synapse Analytics instance that is used in this lab. Here the Apache Spark pool is in focus for this lab">
            <a:extLst>
              <a:ext uri="{FF2B5EF4-FFF2-40B4-BE49-F238E27FC236}">
                <a16:creationId xmlns:a16="http://schemas.microsoft.com/office/drawing/2014/main" id="{3BDABB15-23D5-4CE2-BCB7-AE1AB2A3F97E}"/>
              </a:ext>
            </a:extLst>
          </p:cNvPr>
          <p:cNvGrpSpPr/>
          <p:nvPr/>
        </p:nvGrpSpPr>
        <p:grpSpPr>
          <a:xfrm>
            <a:off x="41095" y="4210236"/>
            <a:ext cx="8655287" cy="2798645"/>
            <a:chOff x="39429" y="4128057"/>
            <a:chExt cx="8486346" cy="2744019"/>
          </a:xfrm>
        </p:grpSpPr>
        <p:sp>
          <p:nvSpPr>
            <p:cNvPr id="4" name="Rectangle: Rounded Corners 3">
              <a:extLst>
                <a:ext uri="{FF2B5EF4-FFF2-40B4-BE49-F238E27FC236}">
                  <a16:creationId xmlns:a16="http://schemas.microsoft.com/office/drawing/2014/main" id="{A3450BD9-6A61-4B82-81AB-878ADD8EB8E2}"/>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a:extLst>
                <a:ext uri="{FF2B5EF4-FFF2-40B4-BE49-F238E27FC236}">
                  <a16:creationId xmlns:a16="http://schemas.microsoft.com/office/drawing/2014/main" id="{05B997FE-7753-4892-8C97-51F39A77803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45487" y="4128057"/>
              <a:ext cx="1105959" cy="1105959"/>
            </a:xfrm>
            <a:prstGeom prst="rect">
              <a:avLst/>
            </a:prstGeom>
          </p:spPr>
        </p:pic>
        <p:pic>
          <p:nvPicPr>
            <p:cNvPr id="10" name="Graphic 9">
              <a:extLst>
                <a:ext uri="{FF2B5EF4-FFF2-40B4-BE49-F238E27FC236}">
                  <a16:creationId xmlns:a16="http://schemas.microsoft.com/office/drawing/2014/main" id="{AE8EC3A1-C2EE-4B95-8E5A-23A12936A07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34574" y="4962162"/>
              <a:ext cx="1105958" cy="1105958"/>
            </a:xfrm>
            <a:prstGeom prst="rect">
              <a:avLst/>
            </a:prstGeom>
          </p:spPr>
        </p:pic>
        <p:sp>
          <p:nvSpPr>
            <p:cNvPr id="28" name="TextBox 27">
              <a:extLst>
                <a:ext uri="{FF2B5EF4-FFF2-40B4-BE49-F238E27FC236}">
                  <a16:creationId xmlns:a16="http://schemas.microsoft.com/office/drawing/2014/main" id="{51E1279A-2982-4709-BC44-07E5FE335C74}"/>
                </a:ext>
              </a:extLst>
            </p:cNvPr>
            <p:cNvSpPr txBox="1"/>
            <p:nvPr/>
          </p:nvSpPr>
          <p:spPr>
            <a:xfrm>
              <a:off x="1263248" y="5960774"/>
              <a:ext cx="1512513" cy="63453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Logo&#10;&#10;Description automatically generated">
              <a:extLst>
                <a:ext uri="{FF2B5EF4-FFF2-40B4-BE49-F238E27FC236}">
                  <a16:creationId xmlns:a16="http://schemas.microsoft.com/office/drawing/2014/main" id="{691522F5-E8A9-4857-876D-44194E234D2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a:extLst>
                <a:ext uri="{FF2B5EF4-FFF2-40B4-BE49-F238E27FC236}">
                  <a16:creationId xmlns:a16="http://schemas.microsoft.com/office/drawing/2014/main" id="{BA18C537-DAFD-460E-9590-1398104674CE}"/>
                </a:ext>
              </a:extLst>
            </p:cNvPr>
            <p:cNvSpPr txBox="1"/>
            <p:nvPr/>
          </p:nvSpPr>
          <p:spPr>
            <a:xfrm>
              <a:off x="4938385" y="5960774"/>
              <a:ext cx="1512513" cy="63453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pic>
          <p:nvPicPr>
            <p:cNvPr id="37" name="Graphic 36">
              <a:extLst>
                <a:ext uri="{FF2B5EF4-FFF2-40B4-BE49-F238E27FC236}">
                  <a16:creationId xmlns:a16="http://schemas.microsoft.com/office/drawing/2014/main" id="{A6C82AF7-4DD0-40C9-9192-84330A8DF78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366630" y="4974952"/>
              <a:ext cx="898512" cy="898512"/>
            </a:xfrm>
            <a:prstGeom prst="rect">
              <a:avLst/>
            </a:prstGeom>
          </p:spPr>
        </p:pic>
        <p:sp>
          <p:nvSpPr>
            <p:cNvPr id="53" name="TextBox 52">
              <a:extLst>
                <a:ext uri="{FF2B5EF4-FFF2-40B4-BE49-F238E27FC236}">
                  <a16:creationId xmlns:a16="http://schemas.microsoft.com/office/drawing/2014/main" id="{B5B7B500-5B8A-4CFA-9BCD-FAF5B5C00E9F}"/>
                </a:ext>
              </a:extLst>
            </p:cNvPr>
            <p:cNvSpPr txBox="1"/>
            <p:nvPr/>
          </p:nvSpPr>
          <p:spPr>
            <a:xfrm>
              <a:off x="2019504" y="6410411"/>
              <a:ext cx="5227133" cy="461665"/>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pic>
          <p:nvPicPr>
            <p:cNvPr id="65" name="Graphic 64">
              <a:extLst>
                <a:ext uri="{FF2B5EF4-FFF2-40B4-BE49-F238E27FC236}">
                  <a16:creationId xmlns:a16="http://schemas.microsoft.com/office/drawing/2014/main" id="{165A09FB-6C99-4C3E-9AFF-15E899D60A0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030988" y="4927866"/>
              <a:ext cx="958020" cy="958020"/>
            </a:xfrm>
            <a:prstGeom prst="rect">
              <a:avLst/>
            </a:prstGeom>
          </p:spPr>
        </p:pic>
        <p:sp>
          <p:nvSpPr>
            <p:cNvPr id="66" name="TextBox 65">
              <a:extLst>
                <a:ext uri="{FF2B5EF4-FFF2-40B4-BE49-F238E27FC236}">
                  <a16:creationId xmlns:a16="http://schemas.microsoft.com/office/drawing/2014/main" id="{7F095356-E31A-4E03-9313-54F7485826B8}"/>
                </a:ext>
              </a:extLst>
            </p:cNvPr>
            <p:cNvSpPr txBox="1"/>
            <p:nvPr/>
          </p:nvSpPr>
          <p:spPr>
            <a:xfrm>
              <a:off x="6753741" y="5960774"/>
              <a:ext cx="1512513" cy="63453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68" name="TextBox 67">
              <a:extLst>
                <a:ext uri="{FF2B5EF4-FFF2-40B4-BE49-F238E27FC236}">
                  <a16:creationId xmlns:a16="http://schemas.microsoft.com/office/drawing/2014/main" id="{F073FF03-ED3E-4B62-B680-85F404C46F3C}"/>
                </a:ext>
              </a:extLst>
            </p:cNvPr>
            <p:cNvSpPr txBox="1"/>
            <p:nvPr/>
          </p:nvSpPr>
          <p:spPr>
            <a:xfrm>
              <a:off x="39429" y="5126983"/>
              <a:ext cx="982096" cy="80406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Synapse Analytics</a:t>
              </a:r>
            </a:p>
          </p:txBody>
        </p:sp>
        <p:sp>
          <p:nvSpPr>
            <p:cNvPr id="69" name="TextBox 68">
              <a:extLst>
                <a:ext uri="{FF2B5EF4-FFF2-40B4-BE49-F238E27FC236}">
                  <a16:creationId xmlns:a16="http://schemas.microsoft.com/office/drawing/2014/main" id="{5105474E-0B88-4587-84F2-76F7A8795F95}"/>
                </a:ext>
              </a:extLst>
            </p:cNvPr>
            <p:cNvSpPr txBox="1"/>
            <p:nvPr/>
          </p:nvSpPr>
          <p:spPr>
            <a:xfrm>
              <a:off x="3078604" y="5974987"/>
              <a:ext cx="1706872" cy="63453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pic>
          <p:nvPicPr>
            <p:cNvPr id="11" name="Graphic 10">
              <a:extLst>
                <a:ext uri="{FF2B5EF4-FFF2-40B4-BE49-F238E27FC236}">
                  <a16:creationId xmlns:a16="http://schemas.microsoft.com/office/drawing/2014/main" id="{8BEBBC4F-94C8-444C-96B2-2DB7F8C48D7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458385" y="4906208"/>
              <a:ext cx="441550" cy="441550"/>
            </a:xfrm>
            <a:prstGeom prst="rect">
              <a:avLst/>
            </a:prstGeom>
          </p:spPr>
        </p:pic>
        <p:pic>
          <p:nvPicPr>
            <p:cNvPr id="12" name="Graphic 11">
              <a:extLst>
                <a:ext uri="{FF2B5EF4-FFF2-40B4-BE49-F238E27FC236}">
                  <a16:creationId xmlns:a16="http://schemas.microsoft.com/office/drawing/2014/main" id="{67E0E579-CE7F-4BC1-BE0B-6971129C620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52115" y="4927987"/>
              <a:ext cx="441550" cy="441550"/>
            </a:xfrm>
            <a:prstGeom prst="rect">
              <a:avLst/>
            </a:prstGeom>
          </p:spPr>
        </p:pic>
        <p:pic>
          <p:nvPicPr>
            <p:cNvPr id="13" name="Graphic 12">
              <a:extLst>
                <a:ext uri="{FF2B5EF4-FFF2-40B4-BE49-F238E27FC236}">
                  <a16:creationId xmlns:a16="http://schemas.microsoft.com/office/drawing/2014/main" id="{B4D18610-A89A-4708-AAFC-072B2B54CC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810213" y="4935977"/>
              <a:ext cx="441550" cy="441550"/>
            </a:xfrm>
            <a:prstGeom prst="rect">
              <a:avLst/>
            </a:prstGeom>
          </p:spPr>
        </p:pic>
      </p:grpSp>
      <p:grpSp>
        <p:nvGrpSpPr>
          <p:cNvPr id="2" name="Group 1">
            <a:extLst>
              <a:ext uri="{FF2B5EF4-FFF2-40B4-BE49-F238E27FC236}">
                <a16:creationId xmlns:a16="http://schemas.microsoft.com/office/drawing/2014/main" id="{DEDC6655-E5B9-4393-99A7-82838BA8351A}"/>
              </a:ext>
              <a:ext uri="{C183D7F6-B498-43B3-948B-1728B52AA6E4}">
                <adec:decorative xmlns:adec="http://schemas.microsoft.com/office/drawing/2017/decorative" val="1"/>
              </a:ext>
            </a:extLst>
          </p:cNvPr>
          <p:cNvGrpSpPr/>
          <p:nvPr/>
        </p:nvGrpSpPr>
        <p:grpSpPr>
          <a:xfrm>
            <a:off x="4635539" y="100624"/>
            <a:ext cx="3513391" cy="1286170"/>
            <a:chOff x="4544194" y="98660"/>
            <a:chExt cx="3444814" cy="1261065"/>
          </a:xfrm>
        </p:grpSpPr>
        <p:grpSp>
          <p:nvGrpSpPr>
            <p:cNvPr id="50" name="Group 49">
              <a:extLst>
                <a:ext uri="{FF2B5EF4-FFF2-40B4-BE49-F238E27FC236}">
                  <a16:creationId xmlns:a16="http://schemas.microsoft.com/office/drawing/2014/main" id="{D91CE45B-6090-4893-9CD7-C71CC53A50F6}"/>
                </a:ext>
              </a:extLst>
            </p:cNvPr>
            <p:cNvGrpSpPr/>
            <p:nvPr/>
          </p:nvGrpSpPr>
          <p:grpSpPr>
            <a:xfrm>
              <a:off x="4544194" y="98660"/>
              <a:ext cx="3196265" cy="1150340"/>
              <a:chOff x="4544194" y="98660"/>
              <a:chExt cx="3196265" cy="1150340"/>
            </a:xfrm>
          </p:grpSpPr>
          <p:sp>
            <p:nvSpPr>
              <p:cNvPr id="52" name="Rectangle: Rounded Corners 51">
                <a:extLst>
                  <a:ext uri="{FF2B5EF4-FFF2-40B4-BE49-F238E27FC236}">
                    <a16:creationId xmlns:a16="http://schemas.microsoft.com/office/drawing/2014/main" id="{B3EC1DEA-C9BD-4C97-9CE6-50BE4C38C0CE}"/>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A6BD13B7-D864-43F7-AF0E-CB78603AA582}"/>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58" name="グラフィックス 618">
                <a:extLst>
                  <a:ext uri="{FF2B5EF4-FFF2-40B4-BE49-F238E27FC236}">
                    <a16:creationId xmlns:a16="http://schemas.microsoft.com/office/drawing/2014/main" id="{87B0305C-AB74-4C4F-A0F4-384CAABBFC6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61" name="Rectangle 60">
                <a:extLst>
                  <a:ext uri="{FF2B5EF4-FFF2-40B4-BE49-F238E27FC236}">
                    <a16:creationId xmlns:a16="http://schemas.microsoft.com/office/drawing/2014/main" id="{0D286A70-C419-49A8-AC38-077C9A10CFFF}"/>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64" name="TextBox 63">
                <a:extLst>
                  <a:ext uri="{FF2B5EF4-FFF2-40B4-BE49-F238E27FC236}">
                    <a16:creationId xmlns:a16="http://schemas.microsoft.com/office/drawing/2014/main" id="{B891EDD5-C090-4C18-9B8C-60FC84EB946D}"/>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sp>
          <p:nvSpPr>
            <p:cNvPr id="67" name="Rectangle 66">
              <a:extLst>
                <a:ext uri="{FF2B5EF4-FFF2-40B4-BE49-F238E27FC236}">
                  <a16:creationId xmlns:a16="http://schemas.microsoft.com/office/drawing/2014/main" id="{007F9877-C374-4C27-8FED-5E9E2BA3A847}"/>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1656945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review</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17739" y="1911085"/>
            <a:ext cx="10291698" cy="369332"/>
          </a:xfrm>
          <a:prstGeom prst="rect">
            <a:avLst/>
          </a:prstGeom>
          <a:noFill/>
        </p:spPr>
        <p:txBody>
          <a:bodyPr wrap="square" lIns="0" tIns="0" rIns="0" bIns="0" rtlCol="0">
            <a:spAutoFit/>
          </a:bodyPr>
          <a:lstStyle/>
          <a:p>
            <a:pPr lvl="0">
              <a:spcAft>
                <a:spcPts val="600"/>
              </a:spcAft>
            </a:pPr>
            <a:r>
              <a:rPr kumimoji="0" lang="en-US" sz="2400" b="0" i="0" u="none" strike="noStrike" kern="1200" cap="none" spc="0" normalizeH="0" baseline="0" noProof="0" dirty="0">
                <a:ln>
                  <a:noFill/>
                </a:ln>
                <a:solidFill>
                  <a:srgbClr val="000000"/>
                </a:solidFill>
                <a:effectLst/>
                <a:uLnTx/>
                <a:uFillTx/>
                <a:latin typeface="Segoe UI"/>
                <a:ea typeface="+mn-ea"/>
                <a:cs typeface="Segoe UI Semilight"/>
              </a:rPr>
              <a:t>Q01 – </a:t>
            </a:r>
            <a:r>
              <a:rPr lang="en-US" sz="2400" dirty="0"/>
              <a:t>Which PySpark module imports data types to define a schema?</a:t>
            </a:r>
            <a:endParaRPr kumimoji="0" lang="en-US" sz="2400" b="0" i="0" u="none" strike="noStrike" kern="1200" cap="none" spc="0" normalizeH="0" baseline="0" noProof="0" dirty="0">
              <a:ln>
                <a:noFill/>
              </a:ln>
              <a:solidFill>
                <a:srgbClr val="000000"/>
              </a:solidFill>
              <a:effectLst/>
              <a:uLnTx/>
              <a:uFillTx/>
              <a:latin typeface="Segoe UI"/>
              <a:ea typeface="+mn-ea"/>
              <a:cs typeface="Segoe UI Semilight"/>
            </a:endParaRP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2900139"/>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21820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32810"/>
            <a:ext cx="10045222" cy="738664"/>
          </a:xfrm>
          <a:prstGeom prst="rect">
            <a:avLst/>
          </a:prstGeom>
          <a:noFill/>
        </p:spPr>
        <p:txBody>
          <a:bodyPr wrap="square" lIns="0" tIns="0" rIns="0" bIns="0" rtlCol="0">
            <a:spAutoFit/>
          </a:bodyPr>
          <a:lstStyle/>
          <a:p>
            <a:pPr lvl="0">
              <a:spcAft>
                <a:spcPts val="600"/>
              </a:spcAft>
            </a:pPr>
            <a:r>
              <a:rPr kumimoji="0" lang="en-US" sz="2400" b="0" i="0" u="none" strike="noStrike" kern="1200" cap="none" spc="0" normalizeH="0" baseline="0" noProof="0" dirty="0">
                <a:ln>
                  <a:noFill/>
                </a:ln>
                <a:solidFill>
                  <a:srgbClr val="000000"/>
                </a:solidFill>
                <a:effectLst/>
                <a:uLnTx/>
                <a:uFillTx/>
                <a:latin typeface="Segoe UI"/>
                <a:ea typeface="+mn-ea"/>
                <a:cs typeface="Segoe UI Semilight"/>
              </a:rPr>
              <a:t>Q02 – </a:t>
            </a:r>
            <a:r>
              <a:rPr lang="en-US" sz="2400" dirty="0"/>
              <a:t>Which method defines using a delta lake format when creating a DataFrame?</a:t>
            </a:r>
            <a:endParaRPr kumimoji="0" lang="en-US" sz="2400" b="0" i="0" u="none" strike="noStrike" kern="1200" cap="none" spc="0" normalizeH="0" baseline="0" noProof="0" dirty="0">
              <a:ln>
                <a:noFill/>
              </a:ln>
              <a:solidFill>
                <a:srgbClr val="000000"/>
              </a:solidFill>
              <a:effectLst/>
              <a:uLnTx/>
              <a:uFillTx/>
              <a:latin typeface="Segoe UI"/>
              <a:ea typeface="+mn-ea"/>
              <a:cs typeface="Segoe UI Semilight"/>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56867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4985155"/>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90119"/>
            <a:ext cx="10291698" cy="738664"/>
          </a:xfrm>
          <a:prstGeom prst="rect">
            <a:avLst/>
          </a:prstGeom>
          <a:noFill/>
        </p:spPr>
        <p:txBody>
          <a:bodyPr wrap="square" lIns="0" tIns="0" rIns="0" bIns="0" rtlCol="0">
            <a:spAutoFit/>
          </a:bodyPr>
          <a:lstStyle/>
          <a:p>
            <a:pPr lvl="0">
              <a:spcAft>
                <a:spcPts val="600"/>
              </a:spcAft>
            </a:pPr>
            <a:r>
              <a:rPr kumimoji="0" lang="en-US" sz="2400" b="0" i="0" u="none" strike="noStrike" kern="1200" cap="none" spc="0" normalizeH="0" baseline="0" noProof="0" dirty="0">
                <a:ln>
                  <a:noFill/>
                </a:ln>
                <a:solidFill>
                  <a:srgbClr val="000000"/>
                </a:solidFill>
                <a:effectLst/>
                <a:uLnTx/>
                <a:uFillTx/>
                <a:latin typeface="Segoe UI"/>
                <a:ea typeface="+mn-ea"/>
                <a:cs typeface="Segoe UI Semilight"/>
              </a:rPr>
              <a:t>Q03 – </a:t>
            </a:r>
            <a:r>
              <a:rPr lang="en-US" sz="2400" dirty="0"/>
              <a:t>Which library can be used to </a:t>
            </a:r>
            <a:r>
              <a:rPr lang="en-GB" sz="2400" dirty="0"/>
              <a:t>create indexes on datasets such as CSV, and Parquet, and use them for potential workload acceleration?</a:t>
            </a:r>
            <a:endParaRPr kumimoji="0" lang="en-US" sz="2400" b="0" i="0" u="none" strike="noStrike" kern="1200" cap="none" spc="0" normalizeH="0" baseline="0" noProof="0" dirty="0">
              <a:ln>
                <a:noFill/>
              </a:ln>
              <a:solidFill>
                <a:srgbClr val="0078D3"/>
              </a:solidFill>
              <a:effectLst/>
              <a:uLnTx/>
              <a:uFillTx/>
              <a:latin typeface="Segoe UI"/>
              <a:ea typeface="+mn-ea"/>
              <a:cs typeface="+mn-cs"/>
            </a:endParaRPr>
          </a:p>
        </p:txBody>
      </p:sp>
      <p:grpSp>
        <p:nvGrpSpPr>
          <p:cNvPr id="11" name="Group 10">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40753" y="1653439"/>
            <a:ext cx="954088" cy="954088"/>
            <a:chOff x="269" y="812"/>
            <a:chExt cx="601" cy="601"/>
          </a:xfrm>
        </p:grpSpPr>
        <p:sp>
          <p:nvSpPr>
            <p:cNvPr id="13"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7"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8"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19" name="Group 18">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25450" y="3179915"/>
            <a:ext cx="954088" cy="954088"/>
            <a:chOff x="269" y="812"/>
            <a:chExt cx="601" cy="601"/>
          </a:xfrm>
        </p:grpSpPr>
        <p:sp>
          <p:nvSpPr>
            <p:cNvPr id="20"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1"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2"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3" name="Group 22">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25450" y="4982043"/>
            <a:ext cx="954088" cy="954088"/>
            <a:chOff x="269" y="812"/>
            <a:chExt cx="601" cy="601"/>
          </a:xfrm>
        </p:grpSpPr>
        <p:sp>
          <p:nvSpPr>
            <p:cNvPr id="24"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5"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6"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15055293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1821288"/>
            <a:ext cx="5691189"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Azure Synapse Analytics</a:t>
            </a:r>
            <a:endParaRPr lang="en-US" sz="2000" dirty="0">
              <a:latin typeface="+mj-lt"/>
              <a:cs typeface="Segoe UI Semilight"/>
            </a:endParaRPr>
          </a:p>
        </p:txBody>
      </p:sp>
      <p:sp>
        <p:nvSpPr>
          <p:cNvPr id="7" name="Rectangle 6">
            <a:extLst>
              <a:ext uri="{FF2B5EF4-FFF2-40B4-BE49-F238E27FC236}">
                <a16:creationId xmlns:a16="http://schemas.microsoft.com/office/drawing/2014/main" id="{B29E5092-D847-435E-827A-D6EB09E28F51}"/>
              </a:ext>
            </a:extLst>
          </p:cNvPr>
          <p:cNvSpPr/>
          <p:nvPr/>
        </p:nvSpPr>
        <p:spPr bwMode="auto">
          <a:xfrm>
            <a:off x="6282193" y="1821288"/>
            <a:ext cx="5687568"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cs typeface="Segoe UI Semilight"/>
              </a:rPr>
              <a:t>Azure Databricks</a:t>
            </a: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6" y="3142683"/>
            <a:ext cx="3768446"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cs typeface="Segoe UI Semilight"/>
              </a:rPr>
              <a:t>Azure Data Lake</a:t>
            </a:r>
          </a:p>
        </p:txBody>
      </p:sp>
      <p:sp>
        <p:nvSpPr>
          <p:cNvPr id="10" name="Rectangle 9">
            <a:extLst>
              <a:ext uri="{FF2B5EF4-FFF2-40B4-BE49-F238E27FC236}">
                <a16:creationId xmlns:a16="http://schemas.microsoft.com/office/drawing/2014/main" id="{870D9263-5A49-4AB9-80C0-B10DF3F2440C}"/>
              </a:ext>
            </a:extLst>
          </p:cNvPr>
          <p:cNvSpPr/>
          <p:nvPr/>
        </p:nvSpPr>
        <p:spPr bwMode="auto">
          <a:xfrm>
            <a:off x="4328458" y="3142683"/>
            <a:ext cx="3768446"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cs typeface="Segoe UI Semilight"/>
              </a:rPr>
              <a:t>Delta Lake architectures</a:t>
            </a:r>
          </a:p>
        </p:txBody>
      </p:sp>
      <p:sp>
        <p:nvSpPr>
          <p:cNvPr id="3" name="Rectangle 2">
            <a:extLst>
              <a:ext uri="{FF2B5EF4-FFF2-40B4-BE49-F238E27FC236}">
                <a16:creationId xmlns:a16="http://schemas.microsoft.com/office/drawing/2014/main" id="{103A33A5-F8FE-41DD-A0F9-14D199688F98}"/>
              </a:ext>
            </a:extLst>
          </p:cNvPr>
          <p:cNvSpPr/>
          <p:nvPr/>
        </p:nvSpPr>
        <p:spPr bwMode="auto">
          <a:xfrm>
            <a:off x="8240992" y="3136938"/>
            <a:ext cx="3768446"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cs typeface="Segoe UI Semilight"/>
              </a:rPr>
              <a:t>Azure Stream Analytics</a:t>
            </a: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47476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consider visiting [</a:t>
            </a:r>
            <a:r>
              <a:rPr lang="en-US" sz="2200" spc="0" dirty="0">
                <a:latin typeface="+mn-lt"/>
                <a:hlinkClick r:id="rId3"/>
              </a:rPr>
              <a:t>the Microsoft Customer Case Study site</a:t>
            </a:r>
            <a:r>
              <a:rPr lang="en-US" sz="2200" spc="0" dirty="0">
                <a:latin typeface="+mn-lt"/>
              </a:rPr>
              <a:t>]. Use the search bar to search by an industry such as healthcare or retail, or by a technology such as Azure Synapse Analytics or Azure Databricks. Read through some of the customers stories</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2674939"/>
            <a:ext cx="9207182" cy="1641475"/>
          </a:xfrm>
        </p:spPr>
        <p:txBody>
          <a:bodyPr/>
          <a:lstStyle/>
          <a:p>
            <a:r>
              <a:rPr lang="en-GB" dirty="0"/>
              <a:t>Appendix:</a:t>
            </a:r>
            <a:br>
              <a:rPr lang="en-GB" dirty="0"/>
            </a:br>
            <a:br>
              <a:rPr lang="en-GB" dirty="0"/>
            </a:br>
            <a:r>
              <a:rPr lang="en-GB" dirty="0"/>
              <a:t>Optional slide that may help you address </a:t>
            </a:r>
            <a:br>
              <a:rPr lang="en-GB" dirty="0"/>
            </a:br>
            <a:r>
              <a:rPr lang="en-GB" dirty="0"/>
              <a:t>some anticipated questions from the students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6709139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32B5-AFDA-9B4B-BA59-7AA21ABD3ABB}"/>
              </a:ext>
            </a:extLst>
          </p:cNvPr>
          <p:cNvSpPr>
            <a:spLocks noGrp="1"/>
          </p:cNvSpPr>
          <p:nvPr>
            <p:ph type="title"/>
          </p:nvPr>
        </p:nvSpPr>
        <p:spPr/>
        <p:txBody>
          <a:bodyPr wrap="square" lIns="0" tIns="0" rIns="0" bIns="0" anchor="t">
            <a:spAutoFit/>
          </a:bodyPr>
          <a:lstStyle/>
          <a:p>
            <a:pPr marL="4533"/>
            <a:r>
              <a:rPr lang="en-US" dirty="0">
                <a:latin typeface="Segoe UI Semibold"/>
                <a:cs typeface="Segoe UI Semibold"/>
              </a:rPr>
              <a:t>Spark: what to use when and where</a:t>
            </a:r>
            <a:endParaRPr lang="en-US" dirty="0"/>
          </a:p>
        </p:txBody>
      </p:sp>
      <p:sp>
        <p:nvSpPr>
          <p:cNvPr id="3" name="Text Placeholder 2">
            <a:extLst>
              <a:ext uri="{FF2B5EF4-FFF2-40B4-BE49-F238E27FC236}">
                <a16:creationId xmlns:a16="http://schemas.microsoft.com/office/drawing/2014/main" id="{4B5EDDBA-8C70-D74F-AF7E-3E7D3D71DA98}"/>
              </a:ext>
            </a:extLst>
          </p:cNvPr>
          <p:cNvSpPr>
            <a:spLocks noGrp="1"/>
          </p:cNvSpPr>
          <p:nvPr>
            <p:ph type="body" sz="quarter" idx="11"/>
          </p:nvPr>
        </p:nvSpPr>
        <p:spPr>
          <a:xfrm>
            <a:off x="621359" y="1967883"/>
            <a:ext cx="4980478" cy="432707"/>
          </a:xfrm>
        </p:spPr>
        <p:txBody>
          <a:bodyPr/>
          <a:lstStyle/>
          <a:p>
            <a:r>
              <a:rPr lang="en-US" b="1" dirty="0"/>
              <a:t>Apache Spark</a:t>
            </a:r>
          </a:p>
        </p:txBody>
      </p:sp>
      <p:sp>
        <p:nvSpPr>
          <p:cNvPr id="4" name="Text Placeholder 3">
            <a:extLst>
              <a:ext uri="{FF2B5EF4-FFF2-40B4-BE49-F238E27FC236}">
                <a16:creationId xmlns:a16="http://schemas.microsoft.com/office/drawing/2014/main" id="{D6E37BD1-5F32-4949-B5D9-B07B791390F5}"/>
              </a:ext>
            </a:extLst>
          </p:cNvPr>
          <p:cNvSpPr>
            <a:spLocks noGrp="1"/>
          </p:cNvSpPr>
          <p:nvPr>
            <p:ph type="body" sz="quarter" idx="10"/>
          </p:nvPr>
        </p:nvSpPr>
        <p:spPr/>
        <p:txBody>
          <a:bodyPr/>
          <a:lstStyle/>
          <a:p>
            <a:r>
              <a:rPr lang="en-US" dirty="0"/>
              <a:t>Great point</a:t>
            </a:r>
          </a:p>
          <a:p>
            <a:r>
              <a:rPr lang="en-US" dirty="0"/>
              <a:t>Did you know…</a:t>
            </a:r>
          </a:p>
          <a:p>
            <a:endParaRPr lang="en-US" dirty="0"/>
          </a:p>
        </p:txBody>
      </p:sp>
      <p:sp>
        <p:nvSpPr>
          <p:cNvPr id="5" name="Text Placeholder 4">
            <a:extLst>
              <a:ext uri="{FF2B5EF4-FFF2-40B4-BE49-F238E27FC236}">
                <a16:creationId xmlns:a16="http://schemas.microsoft.com/office/drawing/2014/main" id="{29908811-8BC4-4D44-B7E9-40CD8A7F9F75}"/>
              </a:ext>
            </a:extLst>
          </p:cNvPr>
          <p:cNvSpPr>
            <a:spLocks noGrp="1"/>
          </p:cNvSpPr>
          <p:nvPr>
            <p:ph type="body" sz="quarter" idx="12"/>
          </p:nvPr>
        </p:nvSpPr>
        <p:spPr/>
        <p:txBody>
          <a:bodyPr/>
          <a:lstStyle/>
          <a:p>
            <a:r>
              <a:rPr lang="en-US" b="1" dirty="0"/>
              <a:t>Azure Databricks</a:t>
            </a:r>
          </a:p>
          <a:p>
            <a:endParaRPr lang="en-US" dirty="0"/>
          </a:p>
        </p:txBody>
      </p:sp>
      <p:sp>
        <p:nvSpPr>
          <p:cNvPr id="6" name="Text Placeholder 5">
            <a:extLst>
              <a:ext uri="{FF2B5EF4-FFF2-40B4-BE49-F238E27FC236}">
                <a16:creationId xmlns:a16="http://schemas.microsoft.com/office/drawing/2014/main" id="{B4B86472-3BFE-184C-9E7B-3095EC6CCA4F}"/>
              </a:ext>
            </a:extLst>
          </p:cNvPr>
          <p:cNvSpPr>
            <a:spLocks noGrp="1"/>
          </p:cNvSpPr>
          <p:nvPr>
            <p:ph type="body" sz="quarter" idx="13"/>
          </p:nvPr>
        </p:nvSpPr>
        <p:spPr/>
        <p:txBody>
          <a:bodyPr/>
          <a:lstStyle/>
          <a:p>
            <a:r>
              <a:rPr lang="en-US" dirty="0"/>
              <a:t>Wow, another great point!</a:t>
            </a:r>
          </a:p>
          <a:p>
            <a:r>
              <a:rPr lang="en-US" dirty="0"/>
              <a:t>OK, but did you know…</a:t>
            </a:r>
          </a:p>
          <a:p>
            <a:endParaRPr lang="en-US" dirty="0"/>
          </a:p>
        </p:txBody>
      </p:sp>
      <p:graphicFrame>
        <p:nvGraphicFramePr>
          <p:cNvPr id="7" name="Table 7">
            <a:extLst>
              <a:ext uri="{FF2B5EF4-FFF2-40B4-BE49-F238E27FC236}">
                <a16:creationId xmlns:a16="http://schemas.microsoft.com/office/drawing/2014/main" id="{29586ABF-1CF2-4C29-A336-6DA83BE5A976}"/>
              </a:ext>
            </a:extLst>
          </p:cNvPr>
          <p:cNvGraphicFramePr>
            <a:graphicFrameLocks noGrp="1"/>
          </p:cNvGraphicFramePr>
          <p:nvPr>
            <p:extLst>
              <p:ext uri="{D42A27DB-BD31-4B8C-83A1-F6EECF244321}">
                <p14:modId xmlns:p14="http://schemas.microsoft.com/office/powerpoint/2010/main" val="3149354699"/>
              </p:ext>
            </p:extLst>
          </p:nvPr>
        </p:nvGraphicFramePr>
        <p:xfrm>
          <a:off x="599301" y="1161226"/>
          <a:ext cx="11491629" cy="5338811"/>
        </p:xfrm>
        <a:graphic>
          <a:graphicData uri="http://schemas.openxmlformats.org/drawingml/2006/table">
            <a:tbl>
              <a:tblPr firstRow="1" bandRow="1">
                <a:tableStyleId>{3C2FFA5D-87B4-456A-9821-1D502468CF0F}</a:tableStyleId>
              </a:tblPr>
              <a:tblGrid>
                <a:gridCol w="1239191">
                  <a:extLst>
                    <a:ext uri="{9D8B030D-6E8A-4147-A177-3AD203B41FA5}">
                      <a16:colId xmlns:a16="http://schemas.microsoft.com/office/drawing/2014/main" val="516584960"/>
                    </a:ext>
                  </a:extLst>
                </a:gridCol>
                <a:gridCol w="2678847">
                  <a:extLst>
                    <a:ext uri="{9D8B030D-6E8A-4147-A177-3AD203B41FA5}">
                      <a16:colId xmlns:a16="http://schemas.microsoft.com/office/drawing/2014/main" val="79120421"/>
                    </a:ext>
                  </a:extLst>
                </a:gridCol>
                <a:gridCol w="2441942">
                  <a:extLst>
                    <a:ext uri="{9D8B030D-6E8A-4147-A177-3AD203B41FA5}">
                      <a16:colId xmlns:a16="http://schemas.microsoft.com/office/drawing/2014/main" val="1627027627"/>
                    </a:ext>
                  </a:extLst>
                </a:gridCol>
                <a:gridCol w="2398132">
                  <a:extLst>
                    <a:ext uri="{9D8B030D-6E8A-4147-A177-3AD203B41FA5}">
                      <a16:colId xmlns:a16="http://schemas.microsoft.com/office/drawing/2014/main" val="1207816853"/>
                    </a:ext>
                  </a:extLst>
                </a:gridCol>
                <a:gridCol w="2733517">
                  <a:extLst>
                    <a:ext uri="{9D8B030D-6E8A-4147-A177-3AD203B41FA5}">
                      <a16:colId xmlns:a16="http://schemas.microsoft.com/office/drawing/2014/main" val="881172200"/>
                    </a:ext>
                  </a:extLst>
                </a:gridCol>
              </a:tblGrid>
              <a:tr h="719022">
                <a:tc>
                  <a:txBody>
                    <a:bodyPr/>
                    <a:lstStyle/>
                    <a:p>
                      <a:endParaRPr lang="en-IE" sz="1200" dirty="0"/>
                    </a:p>
                  </a:txBody>
                  <a:tcPr marL="93260" marR="93260" marT="46630" marB="46630"/>
                </a:tc>
                <a:tc>
                  <a:txBody>
                    <a:bodyPr/>
                    <a:lstStyle/>
                    <a:p>
                      <a:pPr lvl="0">
                        <a:buNone/>
                      </a:pPr>
                      <a:r>
                        <a:rPr lang="en-IE" sz="1200" b="1" i="0" u="none" strike="noStrike" noProof="0" dirty="0">
                          <a:latin typeface="Segoe UI Semibold"/>
                        </a:rPr>
                        <a:t>Apache Spark</a:t>
                      </a:r>
                      <a:endParaRPr lang="en-IE" sz="1200" dirty="0"/>
                    </a:p>
                  </a:txBody>
                  <a:tcPr marL="93260" marR="93260" marT="46630" marB="46630"/>
                </a:tc>
                <a:tc>
                  <a:txBody>
                    <a:bodyPr/>
                    <a:lstStyle/>
                    <a:p>
                      <a:r>
                        <a:rPr lang="en-IE" sz="1200" dirty="0"/>
                        <a:t>HDInsight</a:t>
                      </a:r>
                    </a:p>
                  </a:txBody>
                  <a:tcPr marL="93260" marR="93260" marT="46630" marB="46630"/>
                </a:tc>
                <a:tc>
                  <a:txBody>
                    <a:bodyPr/>
                    <a:lstStyle/>
                    <a:p>
                      <a:pPr lvl="0">
                        <a:buNone/>
                      </a:pPr>
                      <a:r>
                        <a:rPr lang="en-IE" sz="1200" b="1" i="0" u="none" strike="noStrike" noProof="0" dirty="0">
                          <a:latin typeface="Segoe UI Semibold"/>
                        </a:rPr>
                        <a:t>Azure Databricks</a:t>
                      </a:r>
                      <a:endParaRPr lang="en-US" sz="1200" dirty="0"/>
                    </a:p>
                  </a:txBody>
                  <a:tcPr marL="93260" marR="93260" marT="46630" marB="46630"/>
                </a:tc>
                <a:tc>
                  <a:txBody>
                    <a:bodyPr/>
                    <a:lstStyle/>
                    <a:p>
                      <a:pPr lvl="0">
                        <a:buNone/>
                      </a:pPr>
                      <a:r>
                        <a:rPr lang="en-IE" sz="1200" b="1" i="0" u="none" strike="noStrike" noProof="0" dirty="0"/>
                        <a:t>Synapse Spark </a:t>
                      </a:r>
                      <a:endParaRPr lang="en-US" sz="1200" dirty="0"/>
                    </a:p>
                  </a:txBody>
                  <a:tcPr marL="93260" marR="93260" marT="46630" marB="46630"/>
                </a:tc>
                <a:extLst>
                  <a:ext uri="{0D108BD9-81ED-4DB2-BD59-A6C34878D82A}">
                    <a16:rowId xmlns:a16="http://schemas.microsoft.com/office/drawing/2014/main" val="1801765474"/>
                  </a:ext>
                </a:extLst>
              </a:tr>
              <a:tr h="1180797">
                <a:tc>
                  <a:txBody>
                    <a:bodyPr/>
                    <a:lstStyle/>
                    <a:p>
                      <a:r>
                        <a:rPr lang="en-IE" sz="1200" b="1" dirty="0">
                          <a:solidFill>
                            <a:schemeClr val="accent1"/>
                          </a:solidFill>
                        </a:rPr>
                        <a:t>WHAT</a:t>
                      </a:r>
                    </a:p>
                  </a:txBody>
                  <a:tcPr marL="93260" marR="93260" marT="46630" marB="46630"/>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Is an Open Source</a:t>
                      </a:r>
                      <a:r>
                        <a:rPr lang="en-IE" sz="1200" b="0" i="0" u="none" strike="noStrike" cap="none" spc="0" baseline="0" noProof="0" dirty="0">
                          <a:ln>
                            <a:noFill/>
                          </a:ln>
                          <a:solidFill>
                            <a:schemeClr val="bg2"/>
                          </a:solidFill>
                          <a:uFillTx/>
                          <a:latin typeface="Segoe UI Semibold"/>
                          <a:ea typeface="+mn-ea"/>
                          <a:cs typeface="+mn-cs"/>
                          <a:sym typeface="Helvetica Neue Light"/>
                        </a:rPr>
                        <a:t> memory optimized system for managing big data workloads</a:t>
                      </a:r>
                      <a:endParaRPr lang="en-IE" sz="1200" b="0" i="0" u="none" strike="noStrike" cap="none" spc="0" baseline="0" dirty="0">
                        <a:ln>
                          <a:noFill/>
                        </a:ln>
                        <a:solidFill>
                          <a:schemeClr val="bg2"/>
                        </a:solidFill>
                        <a:uFillTx/>
                        <a:latin typeface="Segoe UI Semibold"/>
                        <a:ea typeface="+mn-ea"/>
                        <a:cs typeface="+mn-cs"/>
                        <a:sym typeface="Helvetica Neue Light"/>
                      </a:endParaRPr>
                    </a:p>
                  </a:txBody>
                  <a:tcPr marL="93260" marR="93260" marT="46630" marB="46630">
                    <a:solidFill>
                      <a:schemeClr val="tx1">
                        <a:alpha val="40000"/>
                      </a:schemeClr>
                    </a:solidFill>
                  </a:tcPr>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Microsoft implementation of Open Source Spark  managed within the realms of Azure</a:t>
                      </a:r>
                    </a:p>
                  </a:txBody>
                  <a:tcPr marL="93260" marR="93260" marT="46630" marB="46630">
                    <a:solidFill>
                      <a:schemeClr val="tx2">
                        <a:alpha val="40000"/>
                      </a:schemeClr>
                    </a:solidFill>
                  </a:tcPr>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A managed Spark as a Service solution </a:t>
                      </a:r>
                    </a:p>
                  </a:txBody>
                  <a:tcPr marL="93260" marR="93260" marT="46630" marB="46630">
                    <a:solidFill>
                      <a:schemeClr val="tx1">
                        <a:alpha val="40000"/>
                      </a:schemeClr>
                    </a:solidFill>
                  </a:tcPr>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Embedded Spark capability within Azure Synapse Analytics</a:t>
                      </a:r>
                    </a:p>
                  </a:txBody>
                  <a:tcPr marL="93260" marR="93260" marT="46630" marB="46630">
                    <a:solidFill>
                      <a:schemeClr val="tx1">
                        <a:alpha val="40000"/>
                      </a:schemeClr>
                    </a:solidFill>
                  </a:tcPr>
                </a:tc>
                <a:extLst>
                  <a:ext uri="{0D108BD9-81ED-4DB2-BD59-A6C34878D82A}">
                    <a16:rowId xmlns:a16="http://schemas.microsoft.com/office/drawing/2014/main" val="1108528490"/>
                  </a:ext>
                </a:extLst>
              </a:tr>
              <a:tr h="1334298">
                <a:tc>
                  <a:txBody>
                    <a:bodyPr/>
                    <a:lstStyle/>
                    <a:p>
                      <a:r>
                        <a:rPr lang="en-IE" sz="1200" b="1" dirty="0">
                          <a:solidFill>
                            <a:schemeClr val="accent1"/>
                          </a:solidFill>
                        </a:rPr>
                        <a:t>WHEN</a:t>
                      </a:r>
                    </a:p>
                  </a:txBody>
                  <a:tcPr marL="93260" marR="93260" marT="46630" marB="46630"/>
                </a:tc>
                <a:tc>
                  <a:txBody>
                    <a:bodyPr/>
                    <a:lstStyle/>
                    <a:p>
                      <a:pPr lvl="0">
                        <a:buNone/>
                      </a:pPr>
                      <a:r>
                        <a:rPr lang="en-IE" sz="1200" b="0" i="0" u="none" strike="noStrike" cap="none" spc="0" baseline="0" noProof="0" dirty="0">
                          <a:ln>
                            <a:noFill/>
                          </a:ln>
                          <a:solidFill>
                            <a:schemeClr val="bg2"/>
                          </a:solidFill>
                          <a:uFillTx/>
                          <a:latin typeface="Segoe UI Semibold"/>
                          <a:ea typeface="+mn-ea"/>
                          <a:cs typeface="+mn-cs"/>
                          <a:sym typeface="Helvetica Neue Light"/>
                        </a:rPr>
                        <a:t> When you want to benefits of spark for big data processing and/or data science work without the Service Level Agreements of a provider</a:t>
                      </a:r>
                      <a:endParaRPr lang="en-US" sz="1200" b="0" i="0" u="none" strike="noStrike" cap="none" spc="0" baseline="0" dirty="0">
                        <a:ln>
                          <a:noFill/>
                        </a:ln>
                        <a:solidFill>
                          <a:schemeClr val="bg2"/>
                        </a:solidFill>
                        <a:uFillTx/>
                        <a:latin typeface="Segoe UI Semibold"/>
                        <a:ea typeface="+mn-ea"/>
                        <a:cs typeface="+mn-cs"/>
                        <a:sym typeface="Helvetica Neue Light"/>
                      </a:endParaRPr>
                    </a:p>
                  </a:txBody>
                  <a:tcPr marL="93260" marR="93260" marT="46630" marB="46630">
                    <a:solidFill>
                      <a:schemeClr val="tx1"/>
                    </a:solidFill>
                  </a:tcPr>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When you want to benefits of OSS spark with the Service Level Agreement of a provider</a:t>
                      </a:r>
                    </a:p>
                  </a:txBody>
                  <a:tcPr marL="93260" marR="93260" marT="46630" marB="46630">
                    <a:solidFill>
                      <a:schemeClr val="tx2"/>
                    </a:solidFill>
                  </a:tcPr>
                </a:tc>
                <a:tc>
                  <a:txBody>
                    <a:bodyPr/>
                    <a:lstStyle/>
                    <a:p>
                      <a:pPr lvl="0">
                        <a:buNone/>
                      </a:pPr>
                      <a:r>
                        <a:rPr lang="en-IE" sz="1200" b="0" i="0" u="none" strike="noStrike" cap="none" spc="0" baseline="0" noProof="0" dirty="0">
                          <a:ln>
                            <a:noFill/>
                          </a:ln>
                          <a:solidFill>
                            <a:schemeClr val="bg2"/>
                          </a:solidFill>
                          <a:uFillTx/>
                          <a:latin typeface="Segoe UI Semibold"/>
                          <a:ea typeface="+mn-ea"/>
                          <a:cs typeface="+mn-cs"/>
                          <a:sym typeface="Helvetica Neue Light"/>
                        </a:rPr>
                        <a:t>Provides end to end data engineering and data science solution and management platform</a:t>
                      </a:r>
                      <a:endParaRPr lang="en-US" sz="1200" b="0" i="0" u="none" strike="noStrike" cap="none" spc="0" baseline="0" dirty="0">
                        <a:ln>
                          <a:noFill/>
                        </a:ln>
                        <a:solidFill>
                          <a:schemeClr val="bg2"/>
                        </a:solidFill>
                        <a:uFillTx/>
                        <a:latin typeface="Segoe UI Semibold"/>
                        <a:ea typeface="+mn-ea"/>
                        <a:cs typeface="+mn-cs"/>
                        <a:sym typeface="Helvetica Neue Light"/>
                      </a:endParaRPr>
                    </a:p>
                  </a:txBody>
                  <a:tcPr marL="93260" marR="93260" marT="46630" marB="46630">
                    <a:solidFill>
                      <a:schemeClr val="tx1"/>
                    </a:solidFill>
                  </a:tcPr>
                </a:tc>
                <a:tc>
                  <a:txBody>
                    <a:bodyPr/>
                    <a:lstStyle/>
                    <a:p>
                      <a:pPr lvl="0">
                        <a:buNone/>
                      </a:pPr>
                      <a:r>
                        <a:rPr lang="en-IE" sz="1200" b="0" i="0" u="none" strike="noStrike" cap="none" spc="0" baseline="0" noProof="0" dirty="0">
                          <a:ln>
                            <a:noFill/>
                          </a:ln>
                          <a:solidFill>
                            <a:schemeClr val="bg2"/>
                          </a:solidFill>
                          <a:uFillTx/>
                          <a:latin typeface="Segoe UI Semibold"/>
                          <a:ea typeface="+mn-ea"/>
                          <a:cs typeface="+mn-cs"/>
                          <a:sym typeface="Helvetica Neue Light"/>
                        </a:rPr>
                        <a:t>Enables organizations without existing Spark implementations to fire up a Spark cluster to meet data engineering needs without the overheads of the other Spark platforms listed</a:t>
                      </a:r>
                      <a:endParaRPr lang="en-US" sz="1200" b="0" i="0" u="none" strike="noStrike" cap="none" spc="0" baseline="0" dirty="0">
                        <a:ln>
                          <a:noFill/>
                        </a:ln>
                        <a:solidFill>
                          <a:schemeClr val="bg2"/>
                        </a:solidFill>
                        <a:uFillTx/>
                        <a:latin typeface="Segoe UI Semibold"/>
                        <a:ea typeface="+mn-ea"/>
                        <a:cs typeface="+mn-cs"/>
                        <a:sym typeface="Helvetica Neue Light"/>
                      </a:endParaRPr>
                    </a:p>
                  </a:txBody>
                  <a:tcPr marL="93260" marR="93260" marT="46630" marB="46630">
                    <a:solidFill>
                      <a:schemeClr val="tx1"/>
                    </a:solidFill>
                  </a:tcPr>
                </a:tc>
                <a:extLst>
                  <a:ext uri="{0D108BD9-81ED-4DB2-BD59-A6C34878D82A}">
                    <a16:rowId xmlns:a16="http://schemas.microsoft.com/office/drawing/2014/main" val="156652638"/>
                  </a:ext>
                </a:extLst>
              </a:tr>
              <a:tr h="1052347">
                <a:tc>
                  <a:txBody>
                    <a:bodyPr/>
                    <a:lstStyle/>
                    <a:p>
                      <a:r>
                        <a:rPr lang="en-IE" sz="1200" b="1" dirty="0">
                          <a:solidFill>
                            <a:schemeClr val="accent1"/>
                          </a:solidFill>
                        </a:rPr>
                        <a:t>WHO</a:t>
                      </a:r>
                    </a:p>
                  </a:txBody>
                  <a:tcPr marL="93260" marR="93260" marT="46630" marB="46630"/>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Open Source Professionals</a:t>
                      </a:r>
                    </a:p>
                  </a:txBody>
                  <a:tcPr marL="93260" marR="93260" marT="46630" marB="46630">
                    <a:solidFill>
                      <a:schemeClr val="tx1">
                        <a:alpha val="40000"/>
                      </a:schemeClr>
                    </a:solidFill>
                  </a:tcPr>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Open Source Professionals wanting SLA's and Microsoft Data Platform experts</a:t>
                      </a:r>
                    </a:p>
                  </a:txBody>
                  <a:tcPr marL="93260" marR="93260" marT="46630" marB="46630">
                    <a:solidFill>
                      <a:schemeClr val="tx1">
                        <a:alpha val="40000"/>
                      </a:schemeClr>
                    </a:solidFill>
                  </a:tcPr>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Data Engineers and Data Scientists working on big data projects every day</a:t>
                      </a:r>
                    </a:p>
                  </a:txBody>
                  <a:tcPr marL="93260" marR="93260" marT="46630" marB="46630">
                    <a:solidFill>
                      <a:schemeClr val="tx1">
                        <a:alpha val="40000"/>
                      </a:schemeClr>
                    </a:solidFill>
                  </a:tcPr>
                </a:tc>
                <a:tc>
                  <a:txBody>
                    <a:bodyPr/>
                    <a:lstStyle/>
                    <a:p>
                      <a:pPr lvl="0">
                        <a:buNone/>
                      </a:pPr>
                      <a:r>
                        <a:rPr lang="en-IE" sz="1200" b="0" i="0" u="none" strike="noStrike" cap="none" spc="0" baseline="0" noProof="0" dirty="0">
                          <a:ln>
                            <a:noFill/>
                          </a:ln>
                          <a:solidFill>
                            <a:schemeClr val="bg2"/>
                          </a:solidFill>
                          <a:uFillTx/>
                          <a:latin typeface="Segoe UI Semibold"/>
                          <a:ea typeface="+mn-ea"/>
                          <a:cs typeface="+mn-cs"/>
                          <a:sym typeface="Helvetica Neue Light"/>
                        </a:rPr>
                        <a:t>Data Engineers, Data Scientists, Data Platform experts and Data Analysts</a:t>
                      </a:r>
                      <a:endParaRPr lang="en-US" sz="1200" b="0" i="0" u="none" strike="noStrike" cap="none" spc="0" baseline="0" dirty="0">
                        <a:ln>
                          <a:noFill/>
                        </a:ln>
                        <a:solidFill>
                          <a:schemeClr val="bg2"/>
                        </a:solidFill>
                        <a:uFillTx/>
                        <a:latin typeface="Segoe UI Semibold"/>
                        <a:ea typeface="+mn-ea"/>
                        <a:cs typeface="+mn-cs"/>
                        <a:sym typeface="Helvetica Neue Light"/>
                      </a:endParaRPr>
                    </a:p>
                  </a:txBody>
                  <a:tcPr marL="93260" marR="93260" marT="46630" marB="46630">
                    <a:solidFill>
                      <a:schemeClr val="tx1">
                        <a:alpha val="40000"/>
                      </a:schemeClr>
                    </a:solidFill>
                  </a:tcPr>
                </a:tc>
                <a:extLst>
                  <a:ext uri="{0D108BD9-81ED-4DB2-BD59-A6C34878D82A}">
                    <a16:rowId xmlns:a16="http://schemas.microsoft.com/office/drawing/2014/main" val="1003776275"/>
                  </a:ext>
                </a:extLst>
              </a:tr>
              <a:tr h="1052347">
                <a:tc>
                  <a:txBody>
                    <a:bodyPr/>
                    <a:lstStyle/>
                    <a:p>
                      <a:r>
                        <a:rPr lang="en-IE" sz="1200" b="1" dirty="0">
                          <a:solidFill>
                            <a:schemeClr val="accent1"/>
                          </a:solidFill>
                        </a:rPr>
                        <a:t>WHY</a:t>
                      </a:r>
                    </a:p>
                  </a:txBody>
                  <a:tcPr marL="93260" marR="93260" marT="46630" marB="46630"/>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To overcome the limitations of SMP systems imposed on big data workloads</a:t>
                      </a:r>
                    </a:p>
                  </a:txBody>
                  <a:tcPr marL="93260" marR="93260" marT="46630" marB="46630">
                    <a:solidFill>
                      <a:schemeClr val="tx1"/>
                    </a:solidFill>
                  </a:tcPr>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To take advantage of the OSS Big Data Analytics platform with SLA's in place to ensure business continuity</a:t>
                      </a:r>
                    </a:p>
                  </a:txBody>
                  <a:tcPr marL="93260" marR="93260" marT="46630" marB="46630">
                    <a:solidFill>
                      <a:schemeClr val="tx1"/>
                    </a:solidFill>
                  </a:tcPr>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It provides the ability to create and manage an end to end big data/data science project using one platform</a:t>
                      </a:r>
                    </a:p>
                  </a:txBody>
                  <a:tcPr marL="93260" marR="93260" marT="46630" marB="46630">
                    <a:solidFill>
                      <a:schemeClr val="tx1"/>
                    </a:solidFill>
                  </a:tcPr>
                </a:tc>
                <a:tc>
                  <a:txBody>
                    <a:bodyPr/>
                    <a:lstStyle/>
                    <a:p>
                      <a:r>
                        <a:rPr lang="en-IE" sz="1200" b="0" i="0" u="none" strike="noStrike" cap="none" spc="0" baseline="0" dirty="0">
                          <a:ln>
                            <a:noFill/>
                          </a:ln>
                          <a:solidFill>
                            <a:schemeClr val="bg2"/>
                          </a:solidFill>
                          <a:uFillTx/>
                          <a:latin typeface="Segoe UI Semibold"/>
                          <a:ea typeface="+mn-ea"/>
                          <a:cs typeface="+mn-cs"/>
                          <a:sym typeface="Helvetica Neue Light"/>
                        </a:rPr>
                        <a:t>It provides the ability to scale efficiently with spark clusters within a one stop shop  Data Warehousing platform of Synapse. </a:t>
                      </a:r>
                    </a:p>
                  </a:txBody>
                  <a:tcPr marL="93260" marR="93260" marT="46630" marB="46630">
                    <a:solidFill>
                      <a:schemeClr val="tx1"/>
                    </a:solidFill>
                  </a:tcPr>
                </a:tc>
                <a:extLst>
                  <a:ext uri="{0D108BD9-81ED-4DB2-BD59-A6C34878D82A}">
                    <a16:rowId xmlns:a16="http://schemas.microsoft.com/office/drawing/2014/main" val="1360734397"/>
                  </a:ext>
                </a:extLst>
              </a:tr>
            </a:tbl>
          </a:graphicData>
        </a:graphic>
      </p:graphicFrame>
    </p:spTree>
    <p:extLst>
      <p:ext uri="{BB962C8B-B14F-4D97-AF65-F5344CB8AC3E}">
        <p14:creationId xmlns:p14="http://schemas.microsoft.com/office/powerpoint/2010/main" val="330339479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920A50-DABC-4ECA-873C-001C229B5CDF}"/>
              </a:ext>
            </a:extLst>
          </p:cNvPr>
          <p:cNvSpPr>
            <a:spLocks noGrp="1"/>
          </p:cNvSpPr>
          <p:nvPr>
            <p:ph type="title"/>
          </p:nvPr>
        </p:nvSpPr>
        <p:spPr>
          <a:xfrm>
            <a:off x="465139" y="2881710"/>
            <a:ext cx="2287586" cy="1231106"/>
          </a:xfrm>
        </p:spPr>
        <p:txBody>
          <a:bodyPr/>
          <a:lstStyle/>
          <a:p>
            <a:r>
              <a:rPr lang="en-US" dirty="0"/>
              <a:t>Azure Data Platform technologies</a:t>
            </a:r>
          </a:p>
        </p:txBody>
      </p:sp>
      <p:pic>
        <p:nvPicPr>
          <p:cNvPr id="4" name="Picture 3" descr="Icon of Azure Storage Account">
            <a:extLst>
              <a:ext uri="{FF2B5EF4-FFF2-40B4-BE49-F238E27FC236}">
                <a16:creationId xmlns:a16="http://schemas.microsoft.com/office/drawing/2014/main" id="{54DFCEE5-B6F0-457D-BF90-94F17FDE4041}"/>
              </a:ext>
            </a:extLst>
          </p:cNvPr>
          <p:cNvPicPr>
            <a:picLocks noChangeAspect="1"/>
          </p:cNvPicPr>
          <p:nvPr/>
        </p:nvPicPr>
        <p:blipFill>
          <a:blip r:embed="rId4"/>
          <a:stretch>
            <a:fillRect/>
          </a:stretch>
        </p:blipFill>
        <p:spPr>
          <a:xfrm>
            <a:off x="3761553" y="520214"/>
            <a:ext cx="457320" cy="457318"/>
          </a:xfrm>
          <a:prstGeom prst="rect">
            <a:avLst/>
          </a:prstGeom>
        </p:spPr>
      </p:pic>
      <p:sp>
        <p:nvSpPr>
          <p:cNvPr id="2" name="TextBox 1">
            <a:extLst>
              <a:ext uri="{FF2B5EF4-FFF2-40B4-BE49-F238E27FC236}">
                <a16:creationId xmlns:a16="http://schemas.microsoft.com/office/drawing/2014/main" id="{4AE9E61B-1A8E-417D-ABDF-37C1B0BD4A8B}"/>
              </a:ext>
            </a:extLst>
          </p:cNvPr>
          <p:cNvSpPr txBox="1"/>
          <p:nvPr/>
        </p:nvSpPr>
        <p:spPr>
          <a:xfrm>
            <a:off x="3536584" y="967204"/>
            <a:ext cx="907258"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Storage</a:t>
            </a:r>
            <a:b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b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Account</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14" name="Arrow: Right 13">
            <a:extLst>
              <a:ext uri="{FF2B5EF4-FFF2-40B4-BE49-F238E27FC236}">
                <a16:creationId xmlns:a16="http://schemas.microsoft.com/office/drawing/2014/main" id="{6E49C6F9-6A21-4783-B7EC-14C5A164AB2A}"/>
              </a:ext>
              <a:ext uri="{C183D7F6-B498-43B3-948B-1728B52AA6E4}">
                <adec:decorative xmlns:adec="http://schemas.microsoft.com/office/drawing/2017/decorative" val="1"/>
              </a:ext>
            </a:extLst>
          </p:cNvPr>
          <p:cNvSpPr/>
          <p:nvPr/>
        </p:nvSpPr>
        <p:spPr>
          <a:xfrm>
            <a:off x="4676060" y="628197"/>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19" name="TextBox 18">
            <a:extLst>
              <a:ext uri="{FF2B5EF4-FFF2-40B4-BE49-F238E27FC236}">
                <a16:creationId xmlns:a16="http://schemas.microsoft.com/office/drawing/2014/main" id="{895DB37B-58DD-442C-9D63-F1A748AB1CBF}"/>
              </a:ext>
            </a:extLst>
          </p:cNvPr>
          <p:cNvSpPr txBox="1"/>
          <p:nvPr/>
        </p:nvSpPr>
        <p:spPr>
          <a:xfrm>
            <a:off x="6118225" y="337184"/>
            <a:ext cx="5891213" cy="1182382"/>
          </a:xfrm>
          <a:prstGeom prst="rect">
            <a:avLst/>
          </a:prstGeom>
          <a:solidFill>
            <a:schemeClr val="bg1">
              <a:lumMod val="95000"/>
            </a:schemeClr>
          </a:solidFill>
        </p:spPr>
        <p:txBody>
          <a:bodyPr vert="horz" wrap="square" lIns="91440" tIns="45720" rIns="91440" bIns="45720" rtlCol="0" anchor="ctr">
            <a:noAutofit/>
          </a:bodyPr>
          <a:lstStyle/>
          <a:p>
            <a:pPr marL="192088" marR="0" lvl="0" indent="-192088"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When you need a </a:t>
            </a:r>
            <a:r>
              <a:rPr kumimoji="0" lang="en-GB" sz="12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low cost, high throughput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 store</a:t>
            </a:r>
          </a:p>
          <a:p>
            <a:pPr marL="192088" marR="0" lvl="0" indent="-192088"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When you need to store </a:t>
            </a:r>
            <a:r>
              <a:rPr kumimoji="0" lang="en-GB" sz="12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No-SQL</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 data</a:t>
            </a:r>
          </a:p>
          <a:p>
            <a:pPr marL="192088" marR="0" lvl="0" indent="-192088"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When you </a:t>
            </a:r>
            <a:r>
              <a:rPr kumimoji="0" lang="en-GB" sz="12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do not need to query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the data directly. </a:t>
            </a:r>
            <a:r>
              <a:rPr kumimoji="0" lang="en-GB" sz="12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No ad hoc query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support</a:t>
            </a:r>
          </a:p>
          <a:p>
            <a:pPr marL="192088" marR="0" lvl="0" indent="-192088"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Suits the storage of archive or </a:t>
            </a:r>
            <a:r>
              <a:rPr kumimoji="0" lang="en-GB" sz="12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relatively static data</a:t>
            </a:r>
          </a:p>
          <a:p>
            <a:pPr marL="192088" marR="0" lvl="0" indent="-192088"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Suits acting as a </a:t>
            </a:r>
            <a:r>
              <a:rPr kumimoji="0" lang="en-GB" sz="1200" b="1"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HDInsight Hadoop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 store</a:t>
            </a:r>
          </a:p>
        </p:txBody>
      </p:sp>
      <p:pic>
        <p:nvPicPr>
          <p:cNvPr id="6" name="Picture 5" descr="Icon of Azure Data Lake Store">
            <a:extLst>
              <a:ext uri="{FF2B5EF4-FFF2-40B4-BE49-F238E27FC236}">
                <a16:creationId xmlns:a16="http://schemas.microsoft.com/office/drawing/2014/main" id="{50028B76-410B-4EEF-A679-1BF932906155}"/>
              </a:ext>
            </a:extLst>
          </p:cNvPr>
          <p:cNvPicPr>
            <a:picLocks noChangeAspect="1"/>
          </p:cNvPicPr>
          <p:nvPr/>
        </p:nvPicPr>
        <p:blipFill>
          <a:blip r:embed="rId5"/>
          <a:stretch>
            <a:fillRect/>
          </a:stretch>
        </p:blipFill>
        <p:spPr>
          <a:xfrm>
            <a:off x="3779406" y="1819588"/>
            <a:ext cx="421614" cy="421612"/>
          </a:xfrm>
          <a:prstGeom prst="rect">
            <a:avLst/>
          </a:prstGeom>
        </p:spPr>
      </p:pic>
      <p:sp>
        <p:nvSpPr>
          <p:cNvPr id="28" name="TextBox 27">
            <a:extLst>
              <a:ext uri="{FF2B5EF4-FFF2-40B4-BE49-F238E27FC236}">
                <a16:creationId xmlns:a16="http://schemas.microsoft.com/office/drawing/2014/main" id="{41566B28-BCCC-42E8-8618-38FD3FCF60A2}"/>
              </a:ext>
            </a:extLst>
          </p:cNvPr>
          <p:cNvSpPr txBox="1"/>
          <p:nvPr/>
        </p:nvSpPr>
        <p:spPr>
          <a:xfrm>
            <a:off x="3637026" y="2235182"/>
            <a:ext cx="706374"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 Lake</a:t>
            </a:r>
            <a:b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b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Store</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4" name="Arrow: Right 33">
            <a:extLst>
              <a:ext uri="{FF2B5EF4-FFF2-40B4-BE49-F238E27FC236}">
                <a16:creationId xmlns:a16="http://schemas.microsoft.com/office/drawing/2014/main" id="{00D7783D-20FF-486F-A56F-C93871C6AAB8}"/>
              </a:ext>
              <a:ext uri="{C183D7F6-B498-43B3-948B-1728B52AA6E4}">
                <adec:decorative xmlns:adec="http://schemas.microsoft.com/office/drawing/2017/decorative" val="1"/>
              </a:ext>
            </a:extLst>
          </p:cNvPr>
          <p:cNvSpPr/>
          <p:nvPr/>
        </p:nvSpPr>
        <p:spPr>
          <a:xfrm>
            <a:off x="4676060" y="1911873"/>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0" name="TextBox 19">
            <a:extLst>
              <a:ext uri="{FF2B5EF4-FFF2-40B4-BE49-F238E27FC236}">
                <a16:creationId xmlns:a16="http://schemas.microsoft.com/office/drawing/2014/main" id="{A40EBB17-DDE1-422A-8EE9-A034E5DC50BF}"/>
              </a:ext>
            </a:extLst>
          </p:cNvPr>
          <p:cNvSpPr txBox="1"/>
          <p:nvPr/>
        </p:nvSpPr>
        <p:spPr>
          <a:xfrm>
            <a:off x="6118225" y="1620860"/>
            <a:ext cx="5891213" cy="1182382"/>
          </a:xfrm>
          <a:prstGeom prst="rect">
            <a:avLst/>
          </a:prstGeom>
          <a:solidFill>
            <a:schemeClr val="bg1">
              <a:lumMod val="95000"/>
            </a:schemeClr>
          </a:solidFill>
        </p:spPr>
        <p:txBody>
          <a:bodyPr vert="horz" wrap="square" lIns="91440" tIns="45720" rIns="91440" bIns="45720" rtlCol="0" anchor="ctr">
            <a:noAutofit/>
          </a:bodyPr>
          <a:lstStyle/>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When you need a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low cost, high throughput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 store</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Unlimited storage for No-SQL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When you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do not need to query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the data directly.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No ad hoc query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support</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Suits the storage of archive or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relatively static data</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Suits acting as a</a:t>
            </a:r>
            <a:r>
              <a:rPr kumimoji="0" lang="en-GB" sz="1200" b="0" i="0" u="none" strike="noStrike" kern="1200" cap="none" spc="0" normalizeH="0" baseline="0" noProof="0" dirty="0">
                <a:ln>
                  <a:noFill/>
                </a:ln>
                <a:solidFill>
                  <a:srgbClr val="0078D3"/>
                </a:solidFill>
                <a:effectLst/>
                <a:uLnTx/>
                <a:uFillTx/>
                <a:latin typeface="Segoe UI"/>
                <a:ea typeface="Segoe UI" pitchFamily="34" charset="0"/>
                <a:cs typeface="Segoe UI" pitchFamily="34" charset="0"/>
              </a:rPr>
              <a:t>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Databricks , HDInsight</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 and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IoT</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 data store</a:t>
            </a:r>
          </a:p>
        </p:txBody>
      </p:sp>
      <p:pic>
        <p:nvPicPr>
          <p:cNvPr id="25" name="Picture 24" descr="Icon of Azure Databricks">
            <a:extLst>
              <a:ext uri="{FF2B5EF4-FFF2-40B4-BE49-F238E27FC236}">
                <a16:creationId xmlns:a16="http://schemas.microsoft.com/office/drawing/2014/main" id="{AB011A52-8076-47C1-AF47-3EBF3D181D88}"/>
              </a:ext>
            </a:extLst>
          </p:cNvPr>
          <p:cNvPicPr>
            <a:picLocks noChangeAspect="1"/>
          </p:cNvPicPr>
          <p:nvPr/>
        </p:nvPicPr>
        <p:blipFill>
          <a:blip r:embed="rId6"/>
          <a:stretch>
            <a:fillRect/>
          </a:stretch>
        </p:blipFill>
        <p:spPr>
          <a:xfrm>
            <a:off x="3586228" y="3094802"/>
            <a:ext cx="807970" cy="423546"/>
          </a:xfrm>
          <a:prstGeom prst="rect">
            <a:avLst/>
          </a:prstGeom>
        </p:spPr>
      </p:pic>
      <p:sp>
        <p:nvSpPr>
          <p:cNvPr id="29" name="TextBox 28">
            <a:extLst>
              <a:ext uri="{FF2B5EF4-FFF2-40B4-BE49-F238E27FC236}">
                <a16:creationId xmlns:a16="http://schemas.microsoft.com/office/drawing/2014/main" id="{5ED588FB-0BE6-4C96-92FE-9AF1C4CE2C08}"/>
              </a:ext>
            </a:extLst>
          </p:cNvPr>
          <p:cNvSpPr txBox="1"/>
          <p:nvPr/>
        </p:nvSpPr>
        <p:spPr>
          <a:xfrm>
            <a:off x="3536584" y="3527320"/>
            <a:ext cx="907258"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Azure</a:t>
            </a:r>
            <a:b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b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Databricks</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5" name="Arrow: Right 34">
            <a:extLst>
              <a:ext uri="{FF2B5EF4-FFF2-40B4-BE49-F238E27FC236}">
                <a16:creationId xmlns:a16="http://schemas.microsoft.com/office/drawing/2014/main" id="{BA02477F-F06D-4D9F-8D1B-76193C772BF5}"/>
              </a:ext>
              <a:ext uri="{C183D7F6-B498-43B3-948B-1728B52AA6E4}">
                <adec:decorative xmlns:adec="http://schemas.microsoft.com/office/drawing/2017/decorative" val="1"/>
              </a:ext>
            </a:extLst>
          </p:cNvPr>
          <p:cNvSpPr/>
          <p:nvPr/>
        </p:nvSpPr>
        <p:spPr>
          <a:xfrm>
            <a:off x="4676060" y="3195549"/>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7" name="TextBox 26">
            <a:extLst>
              <a:ext uri="{FF2B5EF4-FFF2-40B4-BE49-F238E27FC236}">
                <a16:creationId xmlns:a16="http://schemas.microsoft.com/office/drawing/2014/main" id="{7D1F6ADB-66B5-48D3-8FC6-0779B34ED28F}"/>
              </a:ext>
            </a:extLst>
          </p:cNvPr>
          <p:cNvSpPr txBox="1"/>
          <p:nvPr/>
        </p:nvSpPr>
        <p:spPr>
          <a:xfrm>
            <a:off x="6118225" y="2904536"/>
            <a:ext cx="5891213" cy="1182382"/>
          </a:xfrm>
          <a:prstGeom prst="rect">
            <a:avLst/>
          </a:prstGeom>
          <a:solidFill>
            <a:schemeClr val="bg1">
              <a:lumMod val="95000"/>
            </a:schemeClr>
          </a:solidFill>
        </p:spPr>
        <p:txBody>
          <a:bodyPr vert="horz" wrap="square" lIns="91440" tIns="45720" rIns="91440" bIns="45720" rtlCol="0" anchor="ctr">
            <a:noAutofit/>
          </a:bodyPr>
          <a:lstStyle/>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Eases the deployment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of a Spark based cluster</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Enables the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fastest processing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of Machine Learning solutions</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Enables collaboration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between data engineers and data scientists</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Provides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tight enterprise security integration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with Azure Active Directory</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Integration with other Azure Services and Power BI</a:t>
            </a:r>
          </a:p>
        </p:txBody>
      </p:sp>
      <p:pic>
        <p:nvPicPr>
          <p:cNvPr id="9" name="Picture 8" descr="Icon of Azure Cosmos DB">
            <a:extLst>
              <a:ext uri="{FF2B5EF4-FFF2-40B4-BE49-F238E27FC236}">
                <a16:creationId xmlns:a16="http://schemas.microsoft.com/office/drawing/2014/main" id="{22BAFDB4-CCFC-4C40-AD26-5820DC664828}"/>
              </a:ext>
            </a:extLst>
          </p:cNvPr>
          <p:cNvPicPr>
            <a:picLocks noChangeAspect="1"/>
          </p:cNvPicPr>
          <p:nvPr/>
        </p:nvPicPr>
        <p:blipFill>
          <a:blip r:embed="rId7"/>
          <a:stretch>
            <a:fillRect/>
          </a:stretch>
        </p:blipFill>
        <p:spPr>
          <a:xfrm>
            <a:off x="3571558" y="4359729"/>
            <a:ext cx="837310" cy="438928"/>
          </a:xfrm>
          <a:prstGeom prst="rect">
            <a:avLst/>
          </a:prstGeom>
        </p:spPr>
      </p:pic>
      <p:sp>
        <p:nvSpPr>
          <p:cNvPr id="30" name="TextBox 29">
            <a:extLst>
              <a:ext uri="{FF2B5EF4-FFF2-40B4-BE49-F238E27FC236}">
                <a16:creationId xmlns:a16="http://schemas.microsoft.com/office/drawing/2014/main" id="{06ACD56B-89E4-4EB9-B0F3-412D7497CCE4}"/>
              </a:ext>
            </a:extLst>
          </p:cNvPr>
          <p:cNvSpPr txBox="1"/>
          <p:nvPr/>
        </p:nvSpPr>
        <p:spPr>
          <a:xfrm>
            <a:off x="3586227" y="4829745"/>
            <a:ext cx="807972" cy="553998"/>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Azure</a:t>
            </a:r>
            <a:b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b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COSMOS DB</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6" name="Arrow: Right 35">
            <a:extLst>
              <a:ext uri="{FF2B5EF4-FFF2-40B4-BE49-F238E27FC236}">
                <a16:creationId xmlns:a16="http://schemas.microsoft.com/office/drawing/2014/main" id="{C5AD1CEA-42AD-40BE-AA49-21E68F0B5E91}"/>
              </a:ext>
              <a:ext uri="{C183D7F6-B498-43B3-948B-1728B52AA6E4}">
                <adec:decorative xmlns:adec="http://schemas.microsoft.com/office/drawing/2017/decorative" val="1"/>
              </a:ext>
            </a:extLst>
          </p:cNvPr>
          <p:cNvSpPr/>
          <p:nvPr/>
        </p:nvSpPr>
        <p:spPr>
          <a:xfrm>
            <a:off x="4676060" y="4479225"/>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1" name="TextBox 20">
            <a:extLst>
              <a:ext uri="{FF2B5EF4-FFF2-40B4-BE49-F238E27FC236}">
                <a16:creationId xmlns:a16="http://schemas.microsoft.com/office/drawing/2014/main" id="{E7E27F93-190E-4B06-9C65-674D95B1DD6D}"/>
              </a:ext>
            </a:extLst>
          </p:cNvPr>
          <p:cNvSpPr txBox="1"/>
          <p:nvPr/>
        </p:nvSpPr>
        <p:spPr>
          <a:xfrm>
            <a:off x="6118225" y="4188212"/>
            <a:ext cx="5891213" cy="1182382"/>
          </a:xfrm>
          <a:prstGeom prst="rect">
            <a:avLst/>
          </a:prstGeom>
          <a:solidFill>
            <a:schemeClr val="bg1">
              <a:lumMod val="95000"/>
            </a:schemeClr>
          </a:solidFill>
        </p:spPr>
        <p:txBody>
          <a:bodyPr vert="horz" wrap="square" lIns="91440" tIns="45720" rIns="91440" bIns="45720" rtlCol="0" anchor="ctr">
            <a:noAutofit/>
          </a:bodyPr>
          <a:lstStyle/>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Provides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global distribution</a:t>
            </a:r>
            <a:r>
              <a:rPr kumimoji="0" lang="en-GB" sz="1200" b="0" i="0" u="none" strike="noStrike" kern="1200" cap="none" spc="0" normalizeH="0" baseline="0" noProof="0" dirty="0">
                <a:ln>
                  <a:noFill/>
                </a:ln>
                <a:solidFill>
                  <a:srgbClr val="0078D3"/>
                </a:solidFill>
                <a:effectLst/>
                <a:uLnTx/>
                <a:uFillTx/>
                <a:latin typeface="Segoe UI"/>
                <a:ea typeface="Segoe UI" pitchFamily="34" charset="0"/>
                <a:cs typeface="Segoe UI" pitchFamily="34" charset="0"/>
              </a:rPr>
              <a:t>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for both structured and unstructured data stores</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Millisecond query response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time</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99.999% availability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of data</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Worldwide elastic scale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of both the storage and throughput</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Multiple consistency levels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to control data integrity with concurrency</a:t>
            </a:r>
          </a:p>
        </p:txBody>
      </p:sp>
      <p:pic>
        <p:nvPicPr>
          <p:cNvPr id="11" name="Picture 10" descr="Icon of Azure SQL Database ">
            <a:extLst>
              <a:ext uri="{FF2B5EF4-FFF2-40B4-BE49-F238E27FC236}">
                <a16:creationId xmlns:a16="http://schemas.microsoft.com/office/drawing/2014/main" id="{7B7AF7AC-C1A7-4C4A-8AB4-9309FFCF28FC}"/>
              </a:ext>
            </a:extLst>
          </p:cNvPr>
          <p:cNvPicPr>
            <a:picLocks noChangeAspect="1"/>
          </p:cNvPicPr>
          <p:nvPr/>
        </p:nvPicPr>
        <p:blipFill>
          <a:blip r:embed="rId8"/>
          <a:stretch>
            <a:fillRect/>
          </a:stretch>
        </p:blipFill>
        <p:spPr>
          <a:xfrm>
            <a:off x="3795265" y="5666532"/>
            <a:ext cx="389896" cy="389894"/>
          </a:xfrm>
          <a:prstGeom prst="rect">
            <a:avLst/>
          </a:prstGeom>
        </p:spPr>
      </p:pic>
      <p:sp>
        <p:nvSpPr>
          <p:cNvPr id="31" name="TextBox 30">
            <a:extLst>
              <a:ext uri="{FF2B5EF4-FFF2-40B4-BE49-F238E27FC236}">
                <a16:creationId xmlns:a16="http://schemas.microsoft.com/office/drawing/2014/main" id="{81E13F2C-D115-450E-9180-9F874FE5EA18}"/>
              </a:ext>
            </a:extLst>
          </p:cNvPr>
          <p:cNvSpPr txBox="1"/>
          <p:nvPr/>
        </p:nvSpPr>
        <p:spPr>
          <a:xfrm>
            <a:off x="3579525" y="6090293"/>
            <a:ext cx="821376"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Azure SQL</a:t>
            </a:r>
            <a:b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b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Database</a:t>
            </a:r>
            <a:endParaRPr kumimoji="0" lang="en-GB"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37" name="Arrow: Right 36">
            <a:extLst>
              <a:ext uri="{FF2B5EF4-FFF2-40B4-BE49-F238E27FC236}">
                <a16:creationId xmlns:a16="http://schemas.microsoft.com/office/drawing/2014/main" id="{CB88E290-015D-4642-A8DC-304D6825EF04}"/>
              </a:ext>
              <a:ext uri="{C183D7F6-B498-43B3-948B-1728B52AA6E4}">
                <adec:decorative xmlns:adec="http://schemas.microsoft.com/office/drawing/2017/decorative" val="1"/>
              </a:ext>
            </a:extLst>
          </p:cNvPr>
          <p:cNvSpPr/>
          <p:nvPr/>
        </p:nvSpPr>
        <p:spPr>
          <a:xfrm>
            <a:off x="4676060" y="5762900"/>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22" name="TextBox 21">
            <a:extLst>
              <a:ext uri="{FF2B5EF4-FFF2-40B4-BE49-F238E27FC236}">
                <a16:creationId xmlns:a16="http://schemas.microsoft.com/office/drawing/2014/main" id="{2D1DCECF-FA25-4C9D-A377-81B7FB787845}"/>
              </a:ext>
            </a:extLst>
          </p:cNvPr>
          <p:cNvSpPr txBox="1"/>
          <p:nvPr/>
        </p:nvSpPr>
        <p:spPr>
          <a:xfrm>
            <a:off x="6118225" y="5471887"/>
            <a:ext cx="5891213" cy="1182382"/>
          </a:xfrm>
          <a:prstGeom prst="rect">
            <a:avLst/>
          </a:prstGeom>
          <a:solidFill>
            <a:schemeClr val="bg1">
              <a:lumMod val="95000"/>
            </a:schemeClr>
          </a:solidFill>
        </p:spPr>
        <p:txBody>
          <a:bodyPr vert="horz" wrap="square" lIns="91440" tIns="45720" rIns="91440" bIns="45720" rtlCol="0" anchor="ctr">
            <a:noAutofit/>
          </a:bodyPr>
          <a:lstStyle/>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When you require a</a:t>
            </a:r>
            <a:r>
              <a:rPr kumimoji="0" lang="en-GB" sz="1200" b="0" i="0" u="none" strike="noStrike" kern="1200" cap="none" spc="0" normalizeH="0" baseline="0" noProof="0" dirty="0">
                <a:ln>
                  <a:noFill/>
                </a:ln>
                <a:solidFill>
                  <a:srgbClr val="0078D3"/>
                </a:solidFill>
                <a:effectLst/>
                <a:uLnTx/>
                <a:uFillTx/>
                <a:latin typeface="Segoe UI"/>
                <a:ea typeface="Segoe UI" pitchFamily="34" charset="0"/>
                <a:cs typeface="Segoe UI" pitchFamily="34" charset="0"/>
              </a:rPr>
              <a:t>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relational</a:t>
            </a:r>
            <a:r>
              <a:rPr kumimoji="0" lang="en-GB" sz="1200" b="0" i="0" u="none" strike="noStrike" kern="1200" cap="none" spc="0" normalizeH="0" baseline="0" noProof="0" dirty="0">
                <a:ln>
                  <a:noFill/>
                </a:ln>
                <a:solidFill>
                  <a:srgbClr val="0078D3"/>
                </a:solidFill>
                <a:effectLst/>
                <a:uLnTx/>
                <a:uFillTx/>
                <a:latin typeface="Segoe UI"/>
                <a:ea typeface="Segoe UI" pitchFamily="34" charset="0"/>
                <a:cs typeface="Segoe UI" pitchFamily="34" charset="0"/>
              </a:rPr>
              <a:t> </a:t>
            </a: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data store</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When you need to manage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transactional workloads</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When you need to manage a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high volume on inserts and reads</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When you need a service that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requires high concurrency</a:t>
            </a:r>
          </a:p>
          <a:p>
            <a:pPr marL="192088" marR="0" lvl="0" indent="-192088"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When you require a solution that can scale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elastically</a:t>
            </a:r>
          </a:p>
        </p:txBody>
      </p:sp>
    </p:spTree>
    <p:custDataLst>
      <p:tags r:id="rId1"/>
    </p:custDataLst>
    <p:extLst>
      <p:ext uri="{BB962C8B-B14F-4D97-AF65-F5344CB8AC3E}">
        <p14:creationId xmlns:p14="http://schemas.microsoft.com/office/powerpoint/2010/main" val="6224560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2E07-EA82-4B83-B763-417B5945195C}"/>
              </a:ext>
            </a:extLst>
          </p:cNvPr>
          <p:cNvSpPr>
            <a:spLocks noGrp="1"/>
          </p:cNvSpPr>
          <p:nvPr>
            <p:ph type="title"/>
          </p:nvPr>
        </p:nvSpPr>
        <p:spPr>
          <a:xfrm>
            <a:off x="465139" y="2676526"/>
            <a:ext cx="2369452" cy="1641475"/>
          </a:xfrm>
        </p:spPr>
        <p:txBody>
          <a:bodyPr/>
          <a:lstStyle/>
          <a:p>
            <a:r>
              <a:rPr lang="en-US" dirty="0"/>
              <a:t>Azure Data Platform technologies</a:t>
            </a:r>
            <a:br>
              <a:rPr lang="en-US" dirty="0"/>
            </a:br>
            <a:r>
              <a:rPr lang="en-US" dirty="0"/>
              <a:t>(continued)</a:t>
            </a:r>
          </a:p>
        </p:txBody>
      </p:sp>
      <p:pic>
        <p:nvPicPr>
          <p:cNvPr id="60" name="Picture 59" descr="Icon of Azure Synapse Analytics">
            <a:extLst>
              <a:ext uri="{FF2B5EF4-FFF2-40B4-BE49-F238E27FC236}">
                <a16:creationId xmlns:a16="http://schemas.microsoft.com/office/drawing/2014/main" id="{C7734320-6541-42FA-8CE3-DB7C8705B504}"/>
              </a:ext>
            </a:extLst>
          </p:cNvPr>
          <p:cNvPicPr>
            <a:picLocks noChangeAspect="1"/>
          </p:cNvPicPr>
          <p:nvPr/>
        </p:nvPicPr>
        <p:blipFill>
          <a:blip r:embed="rId4"/>
          <a:stretch>
            <a:fillRect/>
          </a:stretch>
        </p:blipFill>
        <p:spPr>
          <a:xfrm>
            <a:off x="3720439" y="462156"/>
            <a:ext cx="539548" cy="503416"/>
          </a:xfrm>
          <a:prstGeom prst="rect">
            <a:avLst/>
          </a:prstGeom>
        </p:spPr>
      </p:pic>
      <p:sp>
        <p:nvSpPr>
          <p:cNvPr id="38" name="TextBox 37">
            <a:extLst>
              <a:ext uri="{FF2B5EF4-FFF2-40B4-BE49-F238E27FC236}">
                <a16:creationId xmlns:a16="http://schemas.microsoft.com/office/drawing/2014/main" id="{360006CB-D5F9-47E0-B6A8-B97FAAE26F9F}"/>
              </a:ext>
            </a:extLst>
          </p:cNvPr>
          <p:cNvSpPr txBox="1"/>
          <p:nvPr/>
        </p:nvSpPr>
        <p:spPr>
          <a:xfrm>
            <a:off x="3480997" y="967204"/>
            <a:ext cx="1018432"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Azure Synapse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Analytics</a:t>
            </a:r>
          </a:p>
        </p:txBody>
      </p:sp>
      <p:sp>
        <p:nvSpPr>
          <p:cNvPr id="39" name="Arrow: Right 38">
            <a:extLst>
              <a:ext uri="{FF2B5EF4-FFF2-40B4-BE49-F238E27FC236}">
                <a16:creationId xmlns:a16="http://schemas.microsoft.com/office/drawing/2014/main" id="{7665639B-C094-4B51-954A-2A24F375CA96}"/>
              </a:ext>
              <a:ext uri="{C183D7F6-B498-43B3-948B-1728B52AA6E4}">
                <adec:decorative xmlns:adec="http://schemas.microsoft.com/office/drawing/2017/decorative" val="1"/>
              </a:ext>
            </a:extLst>
          </p:cNvPr>
          <p:cNvSpPr/>
          <p:nvPr/>
        </p:nvSpPr>
        <p:spPr>
          <a:xfrm>
            <a:off x="4676060" y="628197"/>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40" name="TextBox 39">
            <a:extLst>
              <a:ext uri="{FF2B5EF4-FFF2-40B4-BE49-F238E27FC236}">
                <a16:creationId xmlns:a16="http://schemas.microsoft.com/office/drawing/2014/main" id="{78DF549F-3437-4D10-86C2-F21EFFCAAA70}"/>
              </a:ext>
            </a:extLst>
          </p:cNvPr>
          <p:cNvSpPr txBox="1"/>
          <p:nvPr/>
        </p:nvSpPr>
        <p:spPr>
          <a:xfrm>
            <a:off x="6118225" y="337184"/>
            <a:ext cx="5891213" cy="1182382"/>
          </a:xfrm>
          <a:prstGeom prst="rect">
            <a:avLst/>
          </a:prstGeom>
          <a:solidFill>
            <a:schemeClr val="bg1">
              <a:lumMod val="95000"/>
            </a:schemeClr>
          </a:solidFill>
        </p:spPr>
        <p:txBody>
          <a:bodyPr vert="horz" wrap="square" lIns="91440" tIns="45720" rIns="91440" bIns="45720" rtlCol="0" anchor="ctr">
            <a:noAutofit/>
          </a:bodyPr>
          <a:lstStyle/>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require an integrated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relational</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 and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big data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store</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need to manage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data warehouse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and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analytical workloads</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need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low cost storage</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require the ability to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pause and restart the compute</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require a solution that can scale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elastically</a:t>
            </a:r>
          </a:p>
        </p:txBody>
      </p:sp>
      <p:pic>
        <p:nvPicPr>
          <p:cNvPr id="37" name="Picture 36" descr="Icon of Azure Stream Analytics">
            <a:extLst>
              <a:ext uri="{FF2B5EF4-FFF2-40B4-BE49-F238E27FC236}">
                <a16:creationId xmlns:a16="http://schemas.microsoft.com/office/drawing/2014/main" id="{5B76C90B-284E-4774-B215-9790F0682F92}"/>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3718784" y="1705288"/>
            <a:ext cx="542858" cy="542858"/>
          </a:xfrm>
          <a:prstGeom prst="rect">
            <a:avLst/>
          </a:prstGeom>
        </p:spPr>
      </p:pic>
      <p:sp>
        <p:nvSpPr>
          <p:cNvPr id="42" name="TextBox 41">
            <a:extLst>
              <a:ext uri="{FF2B5EF4-FFF2-40B4-BE49-F238E27FC236}">
                <a16:creationId xmlns:a16="http://schemas.microsoft.com/office/drawing/2014/main" id="{73C0A4DD-6740-441E-9266-3DB6A0B0664F}"/>
              </a:ext>
            </a:extLst>
          </p:cNvPr>
          <p:cNvSpPr txBox="1"/>
          <p:nvPr/>
        </p:nvSpPr>
        <p:spPr>
          <a:xfrm>
            <a:off x="3539055" y="2235182"/>
            <a:ext cx="902316"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Azure Stream</a:t>
            </a:r>
            <a:b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b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Analytics</a:t>
            </a:r>
          </a:p>
        </p:txBody>
      </p:sp>
      <p:sp>
        <p:nvSpPr>
          <p:cNvPr id="43" name="Arrow: Right 42">
            <a:extLst>
              <a:ext uri="{FF2B5EF4-FFF2-40B4-BE49-F238E27FC236}">
                <a16:creationId xmlns:a16="http://schemas.microsoft.com/office/drawing/2014/main" id="{9D6240B7-5101-4F93-B88C-314631BE51F4}"/>
              </a:ext>
              <a:ext uri="{C183D7F6-B498-43B3-948B-1728B52AA6E4}">
                <adec:decorative xmlns:adec="http://schemas.microsoft.com/office/drawing/2017/decorative" val="1"/>
              </a:ext>
            </a:extLst>
          </p:cNvPr>
          <p:cNvSpPr/>
          <p:nvPr/>
        </p:nvSpPr>
        <p:spPr>
          <a:xfrm>
            <a:off x="4676060" y="1911873"/>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44" name="TextBox 43">
            <a:extLst>
              <a:ext uri="{FF2B5EF4-FFF2-40B4-BE49-F238E27FC236}">
                <a16:creationId xmlns:a16="http://schemas.microsoft.com/office/drawing/2014/main" id="{40612A1B-702C-421B-9E9B-B28FC01737E6}"/>
              </a:ext>
            </a:extLst>
          </p:cNvPr>
          <p:cNvSpPr txBox="1"/>
          <p:nvPr/>
        </p:nvSpPr>
        <p:spPr>
          <a:xfrm>
            <a:off x="6118225" y="1620860"/>
            <a:ext cx="5891213" cy="1182382"/>
          </a:xfrm>
          <a:prstGeom prst="rect">
            <a:avLst/>
          </a:prstGeom>
          <a:solidFill>
            <a:schemeClr val="bg1">
              <a:lumMod val="95000"/>
            </a:schemeClr>
          </a:solidFill>
        </p:spPr>
        <p:txBody>
          <a:bodyPr vert="horz" wrap="square" lIns="91440" tIns="45720" rIns="91440" bIns="45720" rtlCol="0" anchor="ctr">
            <a:noAutofit/>
          </a:bodyPr>
          <a:lstStyle/>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require a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fully managed event processing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engine</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require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temporal analysis of streaming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data</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Support for analyzing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IoT streaming</a:t>
            </a:r>
            <a:r>
              <a:rPr kumimoji="0" lang="en-GB" sz="1200" b="0" i="0" u="none" strike="noStrike" kern="1200" cap="none" spc="0" normalizeH="0" baseline="0" noProof="0" dirty="0">
                <a:ln>
                  <a:noFill/>
                </a:ln>
                <a:solidFill>
                  <a:srgbClr val="0078D3"/>
                </a:solidFill>
                <a:effectLst/>
                <a:uLnTx/>
                <a:uFillTx/>
                <a:latin typeface="Segoe UI" pitchFamily="34" charset="0"/>
                <a:ea typeface="Segoe UI" pitchFamily="34" charset="0"/>
                <a:cs typeface="Segoe UI" pitchFamily="34" charset="0"/>
              </a:rPr>
              <a:t>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data</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Support for analyzing application data through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Event Hubs</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Ease of use with a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Stream Analytics Query Language</a:t>
            </a:r>
          </a:p>
        </p:txBody>
      </p:sp>
      <p:pic>
        <p:nvPicPr>
          <p:cNvPr id="8" name="Picture 7" descr="Icon of Azure Data Factory">
            <a:extLst>
              <a:ext uri="{FF2B5EF4-FFF2-40B4-BE49-F238E27FC236}">
                <a16:creationId xmlns:a16="http://schemas.microsoft.com/office/drawing/2014/main" id="{63FAECAA-D4AD-41A1-A804-692D9C19C462}"/>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a:off x="3754846" y="2999552"/>
            <a:ext cx="470734" cy="470734"/>
          </a:xfrm>
          <a:prstGeom prst="rect">
            <a:avLst/>
          </a:prstGeom>
        </p:spPr>
      </p:pic>
      <p:sp>
        <p:nvSpPr>
          <p:cNvPr id="46" name="TextBox 45">
            <a:extLst>
              <a:ext uri="{FF2B5EF4-FFF2-40B4-BE49-F238E27FC236}">
                <a16:creationId xmlns:a16="http://schemas.microsoft.com/office/drawing/2014/main" id="{9139416D-E6E0-4357-8570-2FEBB81B6598}"/>
              </a:ext>
            </a:extLst>
          </p:cNvPr>
          <p:cNvSpPr txBox="1"/>
          <p:nvPr/>
        </p:nvSpPr>
        <p:spPr>
          <a:xfrm>
            <a:off x="3536584" y="3527320"/>
            <a:ext cx="907258"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Azure Data</a:t>
            </a:r>
            <a:b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b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Factory</a:t>
            </a:r>
          </a:p>
        </p:txBody>
      </p:sp>
      <p:sp>
        <p:nvSpPr>
          <p:cNvPr id="47" name="Arrow: Right 46">
            <a:extLst>
              <a:ext uri="{FF2B5EF4-FFF2-40B4-BE49-F238E27FC236}">
                <a16:creationId xmlns:a16="http://schemas.microsoft.com/office/drawing/2014/main" id="{F78FE366-0A8D-456E-BB5D-84917A2F1A76}"/>
              </a:ext>
              <a:ext uri="{C183D7F6-B498-43B3-948B-1728B52AA6E4}">
                <adec:decorative xmlns:adec="http://schemas.microsoft.com/office/drawing/2017/decorative" val="1"/>
              </a:ext>
            </a:extLst>
          </p:cNvPr>
          <p:cNvSpPr/>
          <p:nvPr/>
        </p:nvSpPr>
        <p:spPr>
          <a:xfrm>
            <a:off x="4676060" y="3195549"/>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51" name="TextBox 50">
            <a:extLst>
              <a:ext uri="{FF2B5EF4-FFF2-40B4-BE49-F238E27FC236}">
                <a16:creationId xmlns:a16="http://schemas.microsoft.com/office/drawing/2014/main" id="{E75FFF5A-7F2F-47EA-B129-C789982F180E}"/>
              </a:ext>
            </a:extLst>
          </p:cNvPr>
          <p:cNvSpPr txBox="1"/>
          <p:nvPr/>
        </p:nvSpPr>
        <p:spPr>
          <a:xfrm>
            <a:off x="6118225" y="2904536"/>
            <a:ext cx="5891213" cy="1182382"/>
          </a:xfrm>
          <a:prstGeom prst="rect">
            <a:avLst/>
          </a:prstGeom>
          <a:solidFill>
            <a:schemeClr val="bg1">
              <a:lumMod val="95000"/>
            </a:schemeClr>
          </a:solidFill>
        </p:spPr>
        <p:txBody>
          <a:bodyPr vert="horz" wrap="square" lIns="91440" tIns="45720" rIns="91440" bIns="45720" rtlCol="0" anchor="ctr">
            <a:noAutofit/>
          </a:bodyPr>
          <a:lstStyle/>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want to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orchestrate the batch movement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of data</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want to connect to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wide range of data platforms</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want to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transform or enrich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the data in movement</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want to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integrate with SSIS packages</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Enables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verbose logging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of data processing activities</a:t>
            </a:r>
          </a:p>
        </p:txBody>
      </p:sp>
      <p:pic>
        <p:nvPicPr>
          <p:cNvPr id="12" name="Picture 11" descr="Icon of Azure HDInsight">
            <a:extLst>
              <a:ext uri="{FF2B5EF4-FFF2-40B4-BE49-F238E27FC236}">
                <a16:creationId xmlns:a16="http://schemas.microsoft.com/office/drawing/2014/main" id="{0A85DD36-7C05-4425-85AA-DB06B276D94E}"/>
              </a:ext>
            </a:extLst>
          </p:cNvPr>
          <p:cNvPicPr>
            <a:picLocks noChangeAspect="1"/>
          </p:cNvPicPr>
          <p:nvPr/>
        </p:nvPicPr>
        <p:blipFill>
          <a:blip r:embed="rId7"/>
          <a:stretch>
            <a:fillRect/>
          </a:stretch>
        </p:blipFill>
        <p:spPr>
          <a:xfrm>
            <a:off x="3754846" y="4359729"/>
            <a:ext cx="470734" cy="470734"/>
          </a:xfrm>
          <a:prstGeom prst="rect">
            <a:avLst/>
          </a:prstGeom>
        </p:spPr>
      </p:pic>
      <p:sp>
        <p:nvSpPr>
          <p:cNvPr id="53" name="TextBox 52">
            <a:extLst>
              <a:ext uri="{FF2B5EF4-FFF2-40B4-BE49-F238E27FC236}">
                <a16:creationId xmlns:a16="http://schemas.microsoft.com/office/drawing/2014/main" id="{F71DA569-30E9-4D49-8BA3-1DD4041E83C6}"/>
              </a:ext>
            </a:extLst>
          </p:cNvPr>
          <p:cNvSpPr txBox="1"/>
          <p:nvPr/>
        </p:nvSpPr>
        <p:spPr>
          <a:xfrm>
            <a:off x="3586227" y="4829745"/>
            <a:ext cx="807972"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Azure</a:t>
            </a:r>
            <a:b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b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HDInsight</a:t>
            </a:r>
          </a:p>
        </p:txBody>
      </p:sp>
      <p:sp>
        <p:nvSpPr>
          <p:cNvPr id="54" name="Arrow: Right 53" descr="Arrow pointing right">
            <a:extLst>
              <a:ext uri="{FF2B5EF4-FFF2-40B4-BE49-F238E27FC236}">
                <a16:creationId xmlns:a16="http://schemas.microsoft.com/office/drawing/2014/main" id="{2D282A1B-E96B-4869-807B-F94435EB8DB6}"/>
              </a:ext>
            </a:extLst>
          </p:cNvPr>
          <p:cNvSpPr/>
          <p:nvPr/>
        </p:nvSpPr>
        <p:spPr>
          <a:xfrm>
            <a:off x="4676060" y="4479225"/>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55" name="TextBox 54">
            <a:extLst>
              <a:ext uri="{FF2B5EF4-FFF2-40B4-BE49-F238E27FC236}">
                <a16:creationId xmlns:a16="http://schemas.microsoft.com/office/drawing/2014/main" id="{C6E8F953-2835-4812-9515-59F66B4D54D2}"/>
              </a:ext>
            </a:extLst>
          </p:cNvPr>
          <p:cNvSpPr txBox="1"/>
          <p:nvPr/>
        </p:nvSpPr>
        <p:spPr>
          <a:xfrm>
            <a:off x="6118225" y="4188212"/>
            <a:ext cx="5891213" cy="1182382"/>
          </a:xfrm>
          <a:prstGeom prst="rect">
            <a:avLst/>
          </a:prstGeom>
          <a:solidFill>
            <a:schemeClr val="bg1">
              <a:lumMod val="95000"/>
            </a:schemeClr>
          </a:solidFill>
        </p:spPr>
        <p:txBody>
          <a:bodyPr vert="horz" wrap="square" lIns="91440" tIns="45720" rIns="91440" bIns="45720" rtlCol="0" anchor="ctr">
            <a:noAutofit/>
          </a:bodyPr>
          <a:lstStyle/>
          <a:p>
            <a:pPr marL="192024" marR="0" lvl="0" indent="-192024"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need a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low cost, high throughput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data store</a:t>
            </a:r>
          </a:p>
          <a:p>
            <a:pPr marL="192024" marR="0" lvl="0" indent="-192024"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need to store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No-SQL</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 data</a:t>
            </a:r>
          </a:p>
          <a:p>
            <a:pPr marL="192024" marR="0" lvl="0" indent="-192024"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Provides a Hadoop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Platform as a Service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approach</a:t>
            </a:r>
          </a:p>
          <a:p>
            <a:pPr marL="192024" marR="0" lvl="0" indent="-192024"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Suits acting as a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Hadoop, Hbase, Storm or Kafka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data store</a:t>
            </a:r>
          </a:p>
          <a:p>
            <a:pPr marL="192024" marR="0" lvl="0" indent="-192024" algn="l" defTabSz="932742" rtl="0" eaLnBrk="1" fontAlgn="auto" latinLnBrk="0" hangingPunct="1">
              <a:lnSpc>
                <a:spcPct val="100000"/>
              </a:lnSpc>
              <a:spcBef>
                <a:spcPts val="0"/>
              </a:spcBef>
              <a:spcAft>
                <a:spcPts val="200"/>
              </a:spcAft>
              <a:buClr>
                <a:srgbClr val="000000"/>
              </a:buClr>
              <a:buSzTx/>
              <a:buFont typeface="Arial" panose="020B0604020202020204" pitchFamily="34" charset="0"/>
              <a:buChar char="•"/>
              <a:tabLst/>
              <a:defRPr/>
            </a:pP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Eases the deployment and management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of clusters</a:t>
            </a:r>
          </a:p>
        </p:txBody>
      </p:sp>
      <p:pic>
        <p:nvPicPr>
          <p:cNvPr id="1026" name="Picture 2" descr="Image result for azure purview ">
            <a:extLst>
              <a:ext uri="{FF2B5EF4-FFF2-40B4-BE49-F238E27FC236}">
                <a16:creationId xmlns:a16="http://schemas.microsoft.com/office/drawing/2014/main" id="{F59F28BD-1DDB-4985-93FD-109DA94255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1347" y="5654994"/>
            <a:ext cx="597731" cy="43244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381CD186-96D0-4440-9B5E-AC9EC70FDFCB}"/>
              </a:ext>
            </a:extLst>
          </p:cNvPr>
          <p:cNvSpPr txBox="1"/>
          <p:nvPr/>
        </p:nvSpPr>
        <p:spPr>
          <a:xfrm>
            <a:off x="3579525" y="6090293"/>
            <a:ext cx="821376" cy="369332"/>
          </a:xfrm>
          <a:prstGeom prst="rect">
            <a:avLst/>
          </a:prstGeom>
        </p:spPr>
        <p:txBody>
          <a:bodyPr vert="horz" wrap="square" lIns="0" tIns="0" rIns="0" bIns="0" rtlCol="0" anchor="t">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Azure Purview</a:t>
            </a:r>
          </a:p>
        </p:txBody>
      </p:sp>
      <p:sp>
        <p:nvSpPr>
          <p:cNvPr id="58" name="Arrow: Right 57" descr="Arrow pointing right">
            <a:extLst>
              <a:ext uri="{FF2B5EF4-FFF2-40B4-BE49-F238E27FC236}">
                <a16:creationId xmlns:a16="http://schemas.microsoft.com/office/drawing/2014/main" id="{30C5D25C-5F5D-4606-80C9-D29B70FD4F0C}"/>
              </a:ext>
            </a:extLst>
          </p:cNvPr>
          <p:cNvSpPr/>
          <p:nvPr/>
        </p:nvSpPr>
        <p:spPr>
          <a:xfrm>
            <a:off x="4676060" y="5762900"/>
            <a:ext cx="1243746" cy="60035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egoe UI Semibold"/>
              <a:ea typeface="+mn-ea"/>
              <a:cs typeface="+mn-cs"/>
            </a:endParaRPr>
          </a:p>
        </p:txBody>
      </p:sp>
      <p:sp>
        <p:nvSpPr>
          <p:cNvPr id="59" name="TextBox 58">
            <a:extLst>
              <a:ext uri="{FF2B5EF4-FFF2-40B4-BE49-F238E27FC236}">
                <a16:creationId xmlns:a16="http://schemas.microsoft.com/office/drawing/2014/main" id="{F60AD585-F32D-4DE4-963B-42BF4CE6A16C}"/>
              </a:ext>
            </a:extLst>
          </p:cNvPr>
          <p:cNvSpPr txBox="1"/>
          <p:nvPr/>
        </p:nvSpPr>
        <p:spPr>
          <a:xfrm>
            <a:off x="6118225" y="5471887"/>
            <a:ext cx="5891213" cy="1182382"/>
          </a:xfrm>
          <a:prstGeom prst="rect">
            <a:avLst/>
          </a:prstGeom>
          <a:solidFill>
            <a:schemeClr val="bg1">
              <a:lumMod val="95000"/>
            </a:schemeClr>
          </a:solidFill>
        </p:spPr>
        <p:txBody>
          <a:bodyPr vert="horz" wrap="square" lIns="91440" tIns="45720" rIns="91440" bIns="45720" rtlCol="0" anchor="ctr">
            <a:noAutofit/>
          </a:bodyPr>
          <a:lstStyle/>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require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documentation</a:t>
            </a:r>
            <a:r>
              <a:rPr kumimoji="0" lang="en-GB" sz="1200" b="0" i="0" u="none" strike="noStrike" kern="1200" cap="none" spc="0" normalizeH="0" baseline="0" noProof="0" dirty="0">
                <a:ln>
                  <a:noFill/>
                </a:ln>
                <a:solidFill>
                  <a:srgbClr val="0078D3"/>
                </a:solidFill>
                <a:effectLst/>
                <a:uLnTx/>
                <a:uFillTx/>
                <a:latin typeface="Segoe UI" pitchFamily="34" charset="0"/>
                <a:ea typeface="Segoe UI" pitchFamily="34" charset="0"/>
                <a:cs typeface="Segoe UI" pitchFamily="34" charset="0"/>
              </a:rPr>
              <a:t>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of your data stores</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require a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multi user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approach to documentation</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need to </a:t>
            </a:r>
            <a:r>
              <a:rPr kumimoji="0" lang="en-US" sz="1200" b="1" i="0" u="none" strike="noStrike" kern="1200" cap="none" spc="0" normalizeH="0" baseline="0" noProof="0" dirty="0">
                <a:ln>
                  <a:noFill/>
                </a:ln>
                <a:solidFill>
                  <a:srgbClr val="000000"/>
                </a:solidFill>
                <a:effectLst/>
                <a:uLnTx/>
                <a:uFillTx/>
                <a:latin typeface="Segoe UI"/>
                <a:ea typeface="+mn-ea"/>
                <a:cs typeface="Segoe UI" pitchFamily="34" charset="0"/>
              </a:rPr>
              <a:t>classify data sources </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A </a:t>
            </a:r>
            <a:r>
              <a:rPr kumimoji="0" lang="en-US" sz="1200" b="1" i="0" u="none" strike="noStrike" kern="1200" cap="none" spc="0" normalizeH="0" baseline="0" noProof="0" dirty="0">
                <a:ln>
                  <a:noFill/>
                </a:ln>
                <a:solidFill>
                  <a:srgbClr val="000000"/>
                </a:solidFill>
                <a:effectLst/>
                <a:uLnTx/>
                <a:uFillTx/>
                <a:latin typeface="Segoe UI"/>
                <a:ea typeface="+mn-ea"/>
                <a:cs typeface="Segoe UI" pitchFamily="34" charset="0"/>
              </a:rPr>
              <a:t>fully managed cloud service </a:t>
            </a:r>
            <a:r>
              <a:rPr kumimoji="0" lang="en-US"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whose users can discover the data sources</a:t>
            </a:r>
          </a:p>
          <a:p>
            <a:pPr marL="192024" marR="0" lvl="0" indent="-192024" algn="l" defTabSz="932742"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When you require </a:t>
            </a:r>
            <a:r>
              <a:rPr kumimoji="0" lang="en-GB" sz="1200" b="1" i="0" u="none" strike="noStrike" kern="1200" cap="none" spc="0" normalizeH="0" baseline="0" noProof="0" dirty="0">
                <a:ln>
                  <a:noFill/>
                </a:ln>
                <a:solidFill>
                  <a:srgbClr val="000000"/>
                </a:solidFill>
                <a:effectLst/>
                <a:uLnTx/>
                <a:uFillTx/>
                <a:latin typeface="Segoe UI"/>
                <a:ea typeface="+mn-ea"/>
                <a:cs typeface="Segoe UI" pitchFamily="34" charset="0"/>
              </a:rPr>
              <a:t>a solution that can help any user </a:t>
            </a:r>
            <a:r>
              <a:rPr kumimoji="0" lang="en-GB" sz="1200" b="0" i="0" u="none" strike="noStrike" kern="1200" cap="none" spc="0" normalizeH="0" baseline="0" noProof="0" dirty="0">
                <a:ln>
                  <a:noFill/>
                </a:ln>
                <a:solidFill>
                  <a:srgbClr val="000000"/>
                </a:solidFill>
                <a:effectLst/>
                <a:uLnTx/>
                <a:uFillTx/>
                <a:latin typeface="Segoe UI" pitchFamily="34" charset="0"/>
                <a:ea typeface="Segoe UI" pitchFamily="34" charset="0"/>
                <a:cs typeface="Segoe UI" pitchFamily="34" charset="0"/>
              </a:rPr>
              <a:t>understand their data</a:t>
            </a:r>
          </a:p>
        </p:txBody>
      </p:sp>
    </p:spTree>
    <p:custDataLst>
      <p:tags r:id="rId1"/>
    </p:custDataLst>
    <p:extLst>
      <p:ext uri="{BB962C8B-B14F-4D97-AF65-F5344CB8AC3E}">
        <p14:creationId xmlns:p14="http://schemas.microsoft.com/office/powerpoint/2010/main" val="39528632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920" y="3606119"/>
            <a:ext cx="5756694" cy="1828800"/>
          </a:xfrm>
        </p:spPr>
        <p:txBody>
          <a:bodyPr/>
          <a:lstStyle/>
          <a:p>
            <a:r>
              <a:rPr lang="en-US" dirty="0"/>
              <a:t>DP-203T00: </a:t>
            </a:r>
            <a:br>
              <a:rPr lang="en-US" dirty="0"/>
            </a:br>
            <a:r>
              <a:rPr lang="en-GB" dirty="0"/>
              <a:t>Explore compute and storage options for data engineering workloads</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Lambda architectures</a:t>
            </a:r>
            <a:endParaRPr lang="en-US" dirty="0"/>
          </a:p>
        </p:txBody>
      </p:sp>
      <p:sp>
        <p:nvSpPr>
          <p:cNvPr id="10" name="Rectangle 9">
            <a:extLst>
              <a:ext uri="{FF2B5EF4-FFF2-40B4-BE49-F238E27FC236}">
                <a16:creationId xmlns:a16="http://schemas.microsoft.com/office/drawing/2014/main" id="{4EF74C86-118E-450F-8966-76F6364A2AD3}"/>
              </a:ext>
            </a:extLst>
          </p:cNvPr>
          <p:cNvSpPr/>
          <p:nvPr/>
        </p:nvSpPr>
        <p:spPr>
          <a:xfrm>
            <a:off x="427038" y="1212738"/>
            <a:ext cx="4728949" cy="173344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0" marR="0" lvl="0" indent="0" algn="l" defTabSz="951028" rtl="0" eaLnBrk="1" fontAlgn="base" latinLnBrk="0" hangingPunct="1">
              <a:lnSpc>
                <a:spcPct val="100000"/>
              </a:lnSpc>
              <a:spcBef>
                <a:spcPct val="0"/>
              </a:spcBef>
              <a:spcAft>
                <a:spcPts val="612"/>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Segoe UI Semibold"/>
                <a:ea typeface="+mn-ea"/>
                <a:cs typeface="+mn-cs"/>
              </a:rPr>
              <a:t>Batch Layer:</a:t>
            </a:r>
            <a:endParaRPr kumimoji="0" lang="en-US" sz="2000" b="0" i="0" u="none" strike="noStrike" kern="0" cap="none" spc="0" normalizeH="0" baseline="0" noProof="0" dirty="0">
              <a:ln>
                <a:noFill/>
              </a:ln>
              <a:solidFill>
                <a:srgbClr val="000000"/>
              </a:solidFill>
              <a:effectLst/>
              <a:uLnTx/>
              <a:uFillTx/>
              <a:latin typeface="Segoe UI Semibold"/>
              <a:ea typeface="+mn-ea"/>
              <a:cs typeface="Segoe UI Light" panose="020B0502040204020203" pitchFamily="34" charset="0"/>
            </a:endParaRPr>
          </a:p>
          <a:p>
            <a:pPr marL="0" marR="0" lvl="0" indent="0" algn="l" defTabSz="932742" rtl="0" eaLnBrk="1" fontAlgn="auto" latinLnBrk="0" hangingPunct="1">
              <a:lnSpc>
                <a:spcPct val="100000"/>
              </a:lnSpc>
              <a:spcBef>
                <a:spcPts val="0"/>
              </a:spcBef>
              <a:spcAft>
                <a:spcPts val="300"/>
              </a:spcAft>
              <a:buClrTx/>
              <a:buSzTx/>
              <a:buFontTx/>
              <a:buNone/>
              <a:tabLst/>
              <a:defRPr/>
            </a:pPr>
            <a:r>
              <a:rPr kumimoji="0" lang="en-US" sz="15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The Batch layer is used to pre-compute results on volumes of data using a distributed data system:</a:t>
            </a:r>
          </a:p>
          <a:p>
            <a:pPr marL="342900" marR="0" lvl="0" indent="-285750" algn="l" defTabSz="932742" rtl="0" eaLnBrk="1" fontAlgn="auto" latinLnBrk="0" hangingPunct="1">
              <a:lnSpc>
                <a:spcPct val="100000"/>
              </a:lnSpc>
              <a:spcBef>
                <a:spcPts val="200"/>
              </a:spcBef>
              <a:spcAft>
                <a:spcPts val="400"/>
              </a:spcAft>
              <a:buClrTx/>
              <a:buSzTx/>
              <a:buFont typeface="+mj-lt"/>
              <a:buAutoNum type="arabicPeriod"/>
              <a:tabLst/>
              <a:defRPr/>
            </a:pPr>
            <a:r>
              <a:rPr kumimoji="0" lang="en-US" sz="15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New data ingested from sources</a:t>
            </a:r>
          </a:p>
          <a:p>
            <a:pPr marL="342900" marR="0" lvl="0" indent="-285750" algn="l" defTabSz="932742" rtl="0" eaLnBrk="1" fontAlgn="auto" latinLnBrk="0" hangingPunct="1">
              <a:lnSpc>
                <a:spcPct val="100000"/>
              </a:lnSpc>
              <a:spcBef>
                <a:spcPts val="200"/>
              </a:spcBef>
              <a:spcAft>
                <a:spcPts val="400"/>
              </a:spcAft>
              <a:buClrTx/>
              <a:buSzTx/>
              <a:buFont typeface="+mj-lt"/>
              <a:buAutoNum type="arabicPeriod"/>
              <a:tabLst/>
              <a:defRPr/>
            </a:pPr>
            <a:r>
              <a:rPr kumimoji="0" lang="en-US" sz="15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Data is precomputed</a:t>
            </a:r>
          </a:p>
        </p:txBody>
      </p:sp>
      <p:sp>
        <p:nvSpPr>
          <p:cNvPr id="3" name="Rectangle 2">
            <a:extLst>
              <a:ext uri="{FF2B5EF4-FFF2-40B4-BE49-F238E27FC236}">
                <a16:creationId xmlns:a16="http://schemas.microsoft.com/office/drawing/2014/main" id="{26C709EA-3A35-4478-B7B2-8120F8400AD9}"/>
              </a:ext>
            </a:extLst>
          </p:cNvPr>
          <p:cNvSpPr/>
          <p:nvPr/>
        </p:nvSpPr>
        <p:spPr>
          <a:xfrm>
            <a:off x="427038" y="3095253"/>
            <a:ext cx="4728949" cy="175106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951028" fontAlgn="base">
              <a:spcBef>
                <a:spcPct val="0"/>
              </a:spcBef>
              <a:spcAft>
                <a:spcPts val="612"/>
              </a:spcAft>
              <a:defRPr/>
            </a:pPr>
            <a:r>
              <a:rPr lang="en-GB" sz="2000" dirty="0">
                <a:solidFill>
                  <a:schemeClr val="tx1"/>
                </a:solidFill>
                <a:latin typeface="+mj-lt"/>
              </a:rPr>
              <a:t>Speed Layer:</a:t>
            </a:r>
            <a:endParaRPr lang="en-US" sz="2000" kern="0" dirty="0">
              <a:solidFill>
                <a:schemeClr val="tx1"/>
              </a:solidFill>
              <a:latin typeface="+mj-lt"/>
              <a:cs typeface="Segoe UI Light" panose="020B0502040204020203" pitchFamily="34" charset="0"/>
            </a:endParaRPr>
          </a:p>
          <a:p>
            <a:r>
              <a:rPr lang="en-US" sz="1500" kern="0" dirty="0">
                <a:solidFill>
                  <a:schemeClr val="tx1"/>
                </a:solidFill>
                <a:cs typeface="Segoe UI Light" panose="020B0502040204020203" pitchFamily="34" charset="0"/>
              </a:rPr>
              <a:t>The Speed layer processes data streams in near real time to minimize the latency of data ingestion:</a:t>
            </a:r>
          </a:p>
          <a:p>
            <a:pPr marL="292100" indent="-292100">
              <a:spcBef>
                <a:spcPts val="300"/>
              </a:spcBef>
              <a:spcAft>
                <a:spcPts val="600"/>
              </a:spcAft>
              <a:buAutoNum type="arabicPeriod"/>
              <a:tabLst>
                <a:tab pos="177800" algn="l"/>
              </a:tabLst>
            </a:pPr>
            <a:r>
              <a:rPr lang="en-US" sz="1500" kern="0" dirty="0">
                <a:solidFill>
                  <a:schemeClr val="tx1"/>
                </a:solidFill>
                <a:cs typeface="Segoe UI Light" panose="020B0502040204020203" pitchFamily="34" charset="0"/>
              </a:rPr>
              <a:t>New data ingested from sources</a:t>
            </a:r>
          </a:p>
          <a:p>
            <a:pPr marL="292100" indent="-292100">
              <a:spcBef>
                <a:spcPts val="300"/>
              </a:spcBef>
              <a:spcAft>
                <a:spcPts val="600"/>
              </a:spcAft>
            </a:pPr>
            <a:r>
              <a:rPr lang="en-US" sz="1500" kern="0" dirty="0">
                <a:solidFill>
                  <a:schemeClr val="tx1"/>
                </a:solidFill>
                <a:cs typeface="Segoe UI Light" panose="020B0502040204020203" pitchFamily="34" charset="0"/>
              </a:rPr>
              <a:t>4.  Real time views of the data created</a:t>
            </a:r>
          </a:p>
        </p:txBody>
      </p:sp>
      <p:sp>
        <p:nvSpPr>
          <p:cNvPr id="11" name="Rectangle 10">
            <a:extLst>
              <a:ext uri="{FF2B5EF4-FFF2-40B4-BE49-F238E27FC236}">
                <a16:creationId xmlns:a16="http://schemas.microsoft.com/office/drawing/2014/main" id="{893BC966-3011-4AB1-A317-BBDF20FF73FB}"/>
              </a:ext>
            </a:extLst>
          </p:cNvPr>
          <p:cNvSpPr/>
          <p:nvPr/>
        </p:nvSpPr>
        <p:spPr>
          <a:xfrm>
            <a:off x="427038" y="4995386"/>
            <a:ext cx="4728949" cy="173344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0" marR="0" lvl="0" indent="0" algn="l" defTabSz="951028" rtl="0" eaLnBrk="1" fontAlgn="base" latinLnBrk="0" hangingPunct="1">
              <a:lnSpc>
                <a:spcPct val="100000"/>
              </a:lnSpc>
              <a:spcBef>
                <a:spcPct val="0"/>
              </a:spcBef>
              <a:spcAft>
                <a:spcPts val="612"/>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Segoe UI Semibold"/>
                <a:ea typeface="+mn-ea"/>
                <a:cs typeface="+mn-cs"/>
              </a:rPr>
              <a:t>Serving Layer:</a:t>
            </a:r>
            <a:endParaRPr kumimoji="0" lang="en-US" sz="20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l" defTabSz="932742" rtl="0" eaLnBrk="1" fontAlgn="auto" latinLnBrk="0" hangingPunct="1">
              <a:lnSpc>
                <a:spcPct val="100000"/>
              </a:lnSpc>
              <a:spcBef>
                <a:spcPts val="0"/>
              </a:spcBef>
              <a:spcAft>
                <a:spcPts val="300"/>
              </a:spcAft>
              <a:buClrTx/>
              <a:buSzTx/>
              <a:buFontTx/>
              <a:buNone/>
              <a:tabLst/>
              <a:defRPr/>
            </a:pPr>
            <a:r>
              <a:rPr kumimoji="0" lang="en-US" sz="15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The serving layer acts as the storage output of either the Batch or Speed layer used by client applications to access the results of the data-sets:</a:t>
            </a:r>
          </a:p>
          <a:p>
            <a:pPr marL="342900" marR="0" lvl="0" indent="-285750" algn="l" defTabSz="932742" rtl="0" eaLnBrk="1" fontAlgn="auto" latinLnBrk="0" hangingPunct="1">
              <a:lnSpc>
                <a:spcPct val="100000"/>
              </a:lnSpc>
              <a:spcBef>
                <a:spcPts val="200"/>
              </a:spcBef>
              <a:spcAft>
                <a:spcPts val="400"/>
              </a:spcAft>
              <a:buClrTx/>
              <a:buSzTx/>
              <a:buFont typeface="+mj-lt"/>
              <a:buAutoNum type="arabicPeriod" startAt="3"/>
              <a:tabLst>
                <a:tab pos="114300" algn="l"/>
              </a:tabLst>
              <a:defRPr/>
            </a:pPr>
            <a:r>
              <a:rPr kumimoji="0" lang="en-US" sz="15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Batch views can be used as precomputed views</a:t>
            </a:r>
          </a:p>
        </p:txBody>
      </p:sp>
      <p:sp>
        <p:nvSpPr>
          <p:cNvPr id="12" name="Rectangle 11">
            <a:extLst>
              <a:ext uri="{FF2B5EF4-FFF2-40B4-BE49-F238E27FC236}">
                <a16:creationId xmlns:a16="http://schemas.microsoft.com/office/drawing/2014/main" id="{ACFAB102-36EE-4D23-AC0D-9DB1468CD7A4}"/>
              </a:ext>
              <a:ext uri="{C183D7F6-B498-43B3-948B-1728B52AA6E4}">
                <adec:decorative xmlns:adec="http://schemas.microsoft.com/office/drawing/2017/decorative" val="1"/>
              </a:ext>
            </a:extLst>
          </p:cNvPr>
          <p:cNvSpPr/>
          <p:nvPr/>
        </p:nvSpPr>
        <p:spPr bwMode="auto">
          <a:xfrm>
            <a:off x="5443727" y="1973457"/>
            <a:ext cx="6478295" cy="38080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Picture 3" descr="A picture that shows a conceptual diagram of a lamba architecture. On the left is a circle that states &quot;new data&quot;, with an arrow pointing north east to a box that states &quot;batch layer&quot;. In the batch layer box are two items. &quot;Pre-compute&quot; and &quot;master dataset&quot;. From the batch layer box is an arrow pointing East to another box named &quot;serving Layer&quot; that contains two items. both with the name  &quot;batch view&quot;. Two arrow then point to a speech bubble with the word query within it.&#10;&#10;Back to the circle with the word &quot;new data&quot; within it, is an arrow that point south east to a both that states &quot;speed layer&quot;. There are two items within this named &quot;real-time view&quot;, with arrows that point to the same speech bubble that states the word &quot;query2 within it">
            <a:extLst>
              <a:ext uri="{FF2B5EF4-FFF2-40B4-BE49-F238E27FC236}">
                <a16:creationId xmlns:a16="http://schemas.microsoft.com/office/drawing/2014/main" id="{44953E43-CDB3-4C91-865F-DCB189CB27B3}"/>
              </a:ext>
            </a:extLst>
          </p:cNvPr>
          <p:cNvPicPr>
            <a:picLocks noChangeAspect="1"/>
          </p:cNvPicPr>
          <p:nvPr/>
        </p:nvPicPr>
        <p:blipFill>
          <a:blip r:embed="rId3"/>
          <a:stretch>
            <a:fillRect/>
          </a:stretch>
        </p:blipFill>
        <p:spPr>
          <a:xfrm>
            <a:off x="5495990" y="2022636"/>
            <a:ext cx="6330007" cy="3693667"/>
          </a:xfrm>
          <a:prstGeom prst="rect">
            <a:avLst/>
          </a:prstGeom>
        </p:spPr>
      </p:pic>
    </p:spTree>
    <p:extLst>
      <p:ext uri="{BB962C8B-B14F-4D97-AF65-F5344CB8AC3E}">
        <p14:creationId xmlns:p14="http://schemas.microsoft.com/office/powerpoint/2010/main" val="143243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33323" y="1332738"/>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85257" y="1623560"/>
            <a:ext cx="10224180" cy="369332"/>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 </a:t>
            </a:r>
            <a:r>
              <a:rPr lang="en-GB" sz="2400" dirty="0">
                <a:solidFill>
                  <a:srgbClr val="000000"/>
                </a:solidFill>
                <a:latin typeface="Segoe UI"/>
              </a:rPr>
              <a:t>Introduction to Azure Synapse Analytics</a:t>
            </a:r>
            <a:endParaRPr lang="en-US" sz="2400"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800935" y="2342045"/>
            <a:ext cx="102241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33323" y="2399995"/>
            <a:ext cx="952500" cy="952500"/>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85257" y="2691198"/>
            <a:ext cx="10224180" cy="369332"/>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a:t>
            </a:r>
            <a:r>
              <a:rPr lang="en-US" sz="2400" dirty="0">
                <a:solidFill>
                  <a:srgbClr val="000000"/>
                </a:solidFill>
                <a:latin typeface="Segoe UI"/>
              </a:rPr>
              <a:t>02 – Describe Azure Databricks</a:t>
            </a:r>
          </a:p>
        </p:txBody>
      </p:sp>
      <p:cxnSp>
        <p:nvCxnSpPr>
          <p:cNvPr id="43" name="Straight Connector 42">
            <a:extLst>
              <a:ext uri="{FF2B5EF4-FFF2-40B4-BE49-F238E27FC236}">
                <a16:creationId xmlns:a16="http://schemas.microsoft.com/office/drawing/2014/main" id="{07E4B8AB-0F90-46E2-83BA-98904867E3F1}"/>
              </a:ext>
              <a:ext uri="{C183D7F6-B498-43B3-948B-1728B52AA6E4}">
                <adec:decorative xmlns:adec="http://schemas.microsoft.com/office/drawing/2017/decorative" val="1"/>
              </a:ext>
            </a:extLst>
          </p:cNvPr>
          <p:cNvCxnSpPr>
            <a:cxnSpLocks/>
          </p:cNvCxnSpPr>
          <p:nvPr/>
        </p:nvCxnSpPr>
        <p:spPr>
          <a:xfrm>
            <a:off x="1800935" y="3409683"/>
            <a:ext cx="102241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5"/>
          <a:stretch>
            <a:fillRect/>
          </a:stretch>
        </p:blipFill>
        <p:spPr>
          <a:xfrm>
            <a:off x="433323" y="3467252"/>
            <a:ext cx="952500" cy="952500"/>
          </a:xfrm>
          <a:prstGeom prst="rect">
            <a:avLst/>
          </a:prstGeom>
        </p:spPr>
      </p:pic>
      <p:sp>
        <p:nvSpPr>
          <p:cNvPr id="35" name="TextBox 34">
            <a:extLst>
              <a:ext uri="{FF2B5EF4-FFF2-40B4-BE49-F238E27FC236}">
                <a16:creationId xmlns:a16="http://schemas.microsoft.com/office/drawing/2014/main" id="{1AF87809-BA72-4A86-8884-EC3F60158E54}"/>
              </a:ext>
            </a:extLst>
          </p:cNvPr>
          <p:cNvSpPr txBox="1"/>
          <p:nvPr/>
        </p:nvSpPr>
        <p:spPr>
          <a:xfrm>
            <a:off x="1785257" y="3758836"/>
            <a:ext cx="10224180" cy="369332"/>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a:t>
            </a:r>
            <a:r>
              <a:rPr lang="en-US" sz="2400" dirty="0">
                <a:solidFill>
                  <a:srgbClr val="000000"/>
                </a:solidFill>
                <a:latin typeface="Segoe UI"/>
              </a:rPr>
              <a:t>03 – </a:t>
            </a:r>
            <a:r>
              <a:rPr lang="en-GB" sz="2400" dirty="0">
                <a:solidFill>
                  <a:srgbClr val="000000"/>
                </a:solidFill>
                <a:latin typeface="Segoe UI"/>
              </a:rPr>
              <a:t>Introduction to Azure Data Lake storage</a:t>
            </a:r>
            <a:endParaRPr lang="en-US" sz="2400" dirty="0">
              <a:solidFill>
                <a:srgbClr val="000000"/>
              </a:solidFill>
              <a:latin typeface="Segoe UI"/>
            </a:endParaRPr>
          </a:p>
        </p:txBody>
      </p:sp>
      <p:cxnSp>
        <p:nvCxnSpPr>
          <p:cNvPr id="44" name="Straight Connector 43">
            <a:extLst>
              <a:ext uri="{FF2B5EF4-FFF2-40B4-BE49-F238E27FC236}">
                <a16:creationId xmlns:a16="http://schemas.microsoft.com/office/drawing/2014/main" id="{C0235C0B-54FA-4734-BFC9-6BD197B7820D}"/>
              </a:ext>
              <a:ext uri="{C183D7F6-B498-43B3-948B-1728B52AA6E4}">
                <adec:decorative xmlns:adec="http://schemas.microsoft.com/office/drawing/2017/decorative" val="1"/>
              </a:ext>
            </a:extLst>
          </p:cNvPr>
          <p:cNvCxnSpPr>
            <a:cxnSpLocks/>
          </p:cNvCxnSpPr>
          <p:nvPr/>
        </p:nvCxnSpPr>
        <p:spPr>
          <a:xfrm>
            <a:off x="1785257" y="4477321"/>
            <a:ext cx="102241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lock pad with a cloud at the centre">
            <a:extLst>
              <a:ext uri="{FF2B5EF4-FFF2-40B4-BE49-F238E27FC236}">
                <a16:creationId xmlns:a16="http://schemas.microsoft.com/office/drawing/2014/main" id="{592CFB5C-4A18-41DE-B362-3FB79363582F}"/>
              </a:ext>
            </a:extLst>
          </p:cNvPr>
          <p:cNvPicPr>
            <a:picLocks noChangeAspect="1"/>
          </p:cNvPicPr>
          <p:nvPr/>
        </p:nvPicPr>
        <p:blipFill>
          <a:blip r:embed="rId6"/>
          <a:stretch>
            <a:fillRect/>
          </a:stretch>
        </p:blipFill>
        <p:spPr>
          <a:xfrm>
            <a:off x="433323" y="4534509"/>
            <a:ext cx="952500" cy="952500"/>
          </a:xfrm>
          <a:prstGeom prst="rect">
            <a:avLst/>
          </a:prstGeom>
        </p:spPr>
      </p:pic>
      <p:sp>
        <p:nvSpPr>
          <p:cNvPr id="53" name="TextBox 52">
            <a:extLst>
              <a:ext uri="{FF2B5EF4-FFF2-40B4-BE49-F238E27FC236}">
                <a16:creationId xmlns:a16="http://schemas.microsoft.com/office/drawing/2014/main" id="{E53EC9F3-F187-4311-B893-109AB3353CFA}"/>
              </a:ext>
            </a:extLst>
          </p:cNvPr>
          <p:cNvSpPr txBox="1"/>
          <p:nvPr/>
        </p:nvSpPr>
        <p:spPr>
          <a:xfrm>
            <a:off x="1785257" y="4826474"/>
            <a:ext cx="10224180" cy="369332"/>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Segoe UI"/>
              </a:rPr>
              <a:t>Lesson 04 – Describe Delta Lake architecture </a:t>
            </a:r>
          </a:p>
        </p:txBody>
      </p:sp>
      <p:cxnSp>
        <p:nvCxnSpPr>
          <p:cNvPr id="45" name="Straight Connector 44">
            <a:extLst>
              <a:ext uri="{FF2B5EF4-FFF2-40B4-BE49-F238E27FC236}">
                <a16:creationId xmlns:a16="http://schemas.microsoft.com/office/drawing/2014/main" id="{F19B8AC5-C1F5-42BA-92FB-FAD9A752CA9F}"/>
              </a:ext>
              <a:ext uri="{C183D7F6-B498-43B3-948B-1728B52AA6E4}">
                <adec:decorative xmlns:adec="http://schemas.microsoft.com/office/drawing/2017/decorative" val="1"/>
              </a:ext>
            </a:extLst>
          </p:cNvPr>
          <p:cNvCxnSpPr>
            <a:cxnSpLocks/>
          </p:cNvCxnSpPr>
          <p:nvPr/>
        </p:nvCxnSpPr>
        <p:spPr>
          <a:xfrm>
            <a:off x="1800935" y="5544959"/>
            <a:ext cx="102241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a square with a vital sign and a lock pad at the middle">
            <a:extLst>
              <a:ext uri="{FF2B5EF4-FFF2-40B4-BE49-F238E27FC236}">
                <a16:creationId xmlns:a16="http://schemas.microsoft.com/office/drawing/2014/main" id="{A62B920E-14CF-4351-81CF-4B5008965C9B}"/>
              </a:ext>
            </a:extLst>
          </p:cNvPr>
          <p:cNvPicPr>
            <a:picLocks noChangeAspect="1"/>
          </p:cNvPicPr>
          <p:nvPr/>
        </p:nvPicPr>
        <p:blipFill>
          <a:blip r:embed="rId7"/>
          <a:stretch>
            <a:fillRect/>
          </a:stretch>
        </p:blipFill>
        <p:spPr>
          <a:xfrm>
            <a:off x="433323" y="5601766"/>
            <a:ext cx="952500" cy="952500"/>
          </a:xfrm>
          <a:prstGeom prst="rect">
            <a:avLst/>
          </a:prstGeom>
        </p:spPr>
      </p:pic>
      <p:sp>
        <p:nvSpPr>
          <p:cNvPr id="62" name="TextBox 61">
            <a:extLst>
              <a:ext uri="{FF2B5EF4-FFF2-40B4-BE49-F238E27FC236}">
                <a16:creationId xmlns:a16="http://schemas.microsoft.com/office/drawing/2014/main" id="{09D5AC2F-3816-46CF-A9D8-5B907C349B01}"/>
              </a:ext>
            </a:extLst>
          </p:cNvPr>
          <p:cNvSpPr txBox="1"/>
          <p:nvPr/>
        </p:nvSpPr>
        <p:spPr>
          <a:xfrm>
            <a:off x="1785257" y="5894112"/>
            <a:ext cx="10224180" cy="369332"/>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05 </a:t>
            </a:r>
            <a:r>
              <a:rPr lang="en-US" sz="2400" dirty="0">
                <a:solidFill>
                  <a:srgbClr val="000000"/>
                </a:solidFill>
                <a:latin typeface="Segoe UI"/>
              </a:rPr>
              <a:t>– </a:t>
            </a:r>
            <a:r>
              <a:rPr lang="en-GB" sz="2400" dirty="0">
                <a:solidFill>
                  <a:srgbClr val="000000"/>
                </a:solidFill>
                <a:latin typeface="Segoe UI"/>
              </a:rPr>
              <a:t>Work with data streams by using Azure Stream Analytics</a:t>
            </a:r>
            <a:endParaRPr lang="en-US" sz="2400" dirty="0">
              <a:solidFill>
                <a:srgbClr val="000000"/>
              </a:solidFill>
              <a:latin typeface="Segoe UI"/>
            </a:endParaRPr>
          </a:p>
        </p:txBody>
      </p:sp>
      <p:grpSp>
        <p:nvGrpSpPr>
          <p:cNvPr id="17" name="Group 16">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27038" y="1310386"/>
            <a:ext cx="954088" cy="954088"/>
            <a:chOff x="269" y="812"/>
            <a:chExt cx="601" cy="601"/>
          </a:xfrm>
        </p:grpSpPr>
        <p:sp>
          <p:nvSpPr>
            <p:cNvPr id="18"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9"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0"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1" name="Group 20">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13528" y="2351484"/>
            <a:ext cx="954088" cy="954088"/>
            <a:chOff x="269" y="812"/>
            <a:chExt cx="601" cy="601"/>
          </a:xfrm>
        </p:grpSpPr>
        <p:sp>
          <p:nvSpPr>
            <p:cNvPr id="22"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3"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4"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5" name="Group 24">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26935" y="3462980"/>
            <a:ext cx="954088" cy="954088"/>
            <a:chOff x="269" y="812"/>
            <a:chExt cx="601" cy="601"/>
          </a:xfrm>
        </p:grpSpPr>
        <p:sp>
          <p:nvSpPr>
            <p:cNvPr id="26"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8"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9"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31" name="Group 30">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27038" y="4527553"/>
            <a:ext cx="954088" cy="954088"/>
            <a:chOff x="269" y="812"/>
            <a:chExt cx="601" cy="601"/>
          </a:xfrm>
        </p:grpSpPr>
        <p:sp>
          <p:nvSpPr>
            <p:cNvPr id="32"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33"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34"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36" name="Group 35">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38473" y="5589442"/>
            <a:ext cx="954088" cy="954088"/>
            <a:chOff x="269" y="812"/>
            <a:chExt cx="601" cy="601"/>
          </a:xfrm>
        </p:grpSpPr>
        <p:sp>
          <p:nvSpPr>
            <p:cNvPr id="37"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38"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39"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a:t>Introduction to Azure Synapse Analytics</a:t>
            </a:r>
          </a:p>
        </p:txBody>
      </p:sp>
      <p:pic>
        <p:nvPicPr>
          <p:cNvPr id="2" name="Picture 2" descr="An image to represent Azure Synapse Analytics components. In the Center resides the Azure Synapse Analytics logo, and surrounding it are images to represent its' components">
            <a:extLst>
              <a:ext uri="{FF2B5EF4-FFF2-40B4-BE49-F238E27FC236}">
                <a16:creationId xmlns:a16="http://schemas.microsoft.com/office/drawing/2014/main" id="{C6B6ECCF-699A-4400-898D-96C5E84FA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012" y="1312723"/>
            <a:ext cx="8209337" cy="5049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p:txBody>
          <a:bodyPr/>
          <a:lstStyle/>
          <a:p>
            <a:r>
              <a:rPr lang="en-US" dirty="0"/>
              <a:t>What is Azure Databricks</a:t>
            </a:r>
          </a:p>
        </p:txBody>
      </p:sp>
      <p:pic>
        <p:nvPicPr>
          <p:cNvPr id="36" name="Picture 35" descr="Icon of a meter">
            <a:extLst>
              <a:ext uri="{FF2B5EF4-FFF2-40B4-BE49-F238E27FC236}">
                <a16:creationId xmlns:a16="http://schemas.microsoft.com/office/drawing/2014/main" id="{2CE34AD6-4C66-411C-83B5-B435A5A78AFA}"/>
              </a:ext>
            </a:extLst>
          </p:cNvPr>
          <p:cNvPicPr>
            <a:picLocks noChangeAspect="1"/>
          </p:cNvPicPr>
          <p:nvPr/>
        </p:nvPicPr>
        <p:blipFill>
          <a:blip r:embed="rId3"/>
          <a:stretch>
            <a:fillRect/>
          </a:stretch>
        </p:blipFill>
        <p:spPr>
          <a:xfrm>
            <a:off x="432373" y="1708253"/>
            <a:ext cx="952500" cy="952500"/>
          </a:xfrm>
          <a:prstGeom prst="rect">
            <a:avLst/>
          </a:prstGeom>
        </p:spPr>
      </p:pic>
      <p:sp>
        <p:nvSpPr>
          <p:cNvPr id="5" name="Rectangle 4">
            <a:extLst>
              <a:ext uri="{FF2B5EF4-FFF2-40B4-BE49-F238E27FC236}">
                <a16:creationId xmlns:a16="http://schemas.microsoft.com/office/drawing/2014/main" id="{4ACE2B49-9782-40EA-A50A-77D77010AB49}"/>
              </a:ext>
            </a:extLst>
          </p:cNvPr>
          <p:cNvSpPr/>
          <p:nvPr/>
        </p:nvSpPr>
        <p:spPr>
          <a:xfrm>
            <a:off x="1654176" y="1591271"/>
            <a:ext cx="10360024" cy="118494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marL="0" marR="0" lvl="0" indent="0" algn="l" defTabSz="932742"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Apache Spark-based analytics platform:</a:t>
            </a:r>
          </a:p>
          <a:p>
            <a:pPr marL="0" marR="0" lvl="0" indent="0" algn="l" defTabSz="932742" rtl="0" eaLnBrk="1" fontAlgn="auto" latinLnBrk="0" hangingPunct="1">
              <a:lnSpc>
                <a:spcPct val="100000"/>
              </a:lnSpc>
              <a:spcBef>
                <a:spcPts val="60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Segoe UI"/>
                <a:ea typeface="Segoe UI" pitchFamily="34" charset="0"/>
                <a:cs typeface="Segoe UI Light" panose="020B0502040204020203" pitchFamily="34" charset="0"/>
              </a:rPr>
              <a:t>Simplifies the provisioning and collaboration of Apache Spark-based analytical solutions dealing with batch and streaming data</a:t>
            </a:r>
          </a:p>
        </p:txBody>
      </p:sp>
      <p:cxnSp>
        <p:nvCxnSpPr>
          <p:cNvPr id="2" name="Straight Connector 1">
            <a:extLst>
              <a:ext uri="{FF2B5EF4-FFF2-40B4-BE49-F238E27FC236}">
                <a16:creationId xmlns:a16="http://schemas.microsoft.com/office/drawing/2014/main" id="{AF341E48-D542-496D-B8AA-637E47A99261}"/>
              </a:ext>
              <a:ext uri="{C183D7F6-B498-43B3-948B-1728B52AA6E4}">
                <adec:decorative xmlns:adec="http://schemas.microsoft.com/office/drawing/2017/decorative" val="1"/>
              </a:ext>
            </a:extLst>
          </p:cNvPr>
          <p:cNvCxnSpPr>
            <a:cxnSpLocks/>
          </p:cNvCxnSpPr>
          <p:nvPr/>
        </p:nvCxnSpPr>
        <p:spPr>
          <a:xfrm>
            <a:off x="1654176" y="3019564"/>
            <a:ext cx="103600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four servers">
            <a:extLst>
              <a:ext uri="{FF2B5EF4-FFF2-40B4-BE49-F238E27FC236}">
                <a16:creationId xmlns:a16="http://schemas.microsoft.com/office/drawing/2014/main" id="{5F6E2B0E-2D24-4D2E-B9D4-1B4FEC75A5BB}"/>
              </a:ext>
            </a:extLst>
          </p:cNvPr>
          <p:cNvPicPr>
            <a:picLocks noChangeAspect="1"/>
          </p:cNvPicPr>
          <p:nvPr/>
        </p:nvPicPr>
        <p:blipFill>
          <a:blip r:embed="rId4"/>
          <a:stretch>
            <a:fillRect/>
          </a:stretch>
        </p:blipFill>
        <p:spPr>
          <a:xfrm>
            <a:off x="432373" y="3166610"/>
            <a:ext cx="952500" cy="952500"/>
          </a:xfrm>
          <a:prstGeom prst="rect">
            <a:avLst/>
          </a:prstGeom>
        </p:spPr>
      </p:pic>
      <p:sp>
        <p:nvSpPr>
          <p:cNvPr id="6" name="Rectangle 5">
            <a:extLst>
              <a:ext uri="{FF2B5EF4-FFF2-40B4-BE49-F238E27FC236}">
                <a16:creationId xmlns:a16="http://schemas.microsoft.com/office/drawing/2014/main" id="{633E5841-6612-4BE7-88F5-3F66C8B7404F}"/>
              </a:ext>
            </a:extLst>
          </p:cNvPr>
          <p:cNvSpPr/>
          <p:nvPr/>
        </p:nvSpPr>
        <p:spPr>
          <a:xfrm>
            <a:off x="1654176" y="3235056"/>
            <a:ext cx="10360024" cy="815608"/>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marL="0" marR="0" lvl="0" indent="0" algn="l" defTabSz="932742"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Comprehensive Spark library support:</a:t>
            </a:r>
          </a:p>
          <a:p>
            <a:pPr marL="0" marR="0" lvl="0" indent="0" algn="l" defTabSz="932742" rtl="0" eaLnBrk="1" fontAlgn="auto" latinLnBrk="0" hangingPunct="1">
              <a:lnSpc>
                <a:spcPct val="100000"/>
              </a:lnSpc>
              <a:spcBef>
                <a:spcPts val="600"/>
              </a:spcBef>
              <a:spcAft>
                <a:spcPts val="0"/>
              </a:spcAft>
              <a:buClrTx/>
              <a:buSzTx/>
              <a:buFontTx/>
              <a:buNone/>
              <a:tabLst/>
              <a:defRPr/>
            </a:pPr>
            <a:r>
              <a:rPr lang="en-US" sz="2400" dirty="0">
                <a:solidFill>
                  <a:srgbClr val="000000"/>
                </a:solidFill>
                <a:latin typeface="Segoe UI"/>
                <a:cs typeface="Segoe UI Light" panose="020B0502040204020203" pitchFamily="34" charset="0"/>
              </a:rPr>
              <a:t>Support includes SQL, DataFrames, MLlib, </a:t>
            </a:r>
            <a:r>
              <a:rPr lang="en-GB" sz="2400" b="0" i="0" dirty="0">
                <a:solidFill>
                  <a:srgbClr val="24292E"/>
                </a:solidFill>
                <a:effectLst/>
                <a:latin typeface="-apple-system"/>
              </a:rPr>
              <a:t>Hyperspace and MSSparkUtil</a:t>
            </a:r>
            <a:endParaRPr kumimoji="0" lang="en-US" sz="2400" b="0" i="0" u="none" strike="noStrike" kern="1200" cap="none" spc="0" normalizeH="0" baseline="0" noProof="0" dirty="0">
              <a:ln>
                <a:noFill/>
              </a:ln>
              <a:solidFill>
                <a:srgbClr val="000000"/>
              </a:solidFill>
              <a:effectLst/>
              <a:uLnTx/>
              <a:uFillTx/>
              <a:latin typeface="Segoe UI"/>
              <a:ea typeface="Segoe UI" pitchFamily="34" charset="0"/>
              <a:cs typeface="Segoe UI Light" panose="020B0502040204020203" pitchFamily="34" charset="0"/>
            </a:endParaRPr>
          </a:p>
        </p:txBody>
      </p:sp>
      <p:cxnSp>
        <p:nvCxnSpPr>
          <p:cNvPr id="30" name="Straight Connector 29">
            <a:extLst>
              <a:ext uri="{FF2B5EF4-FFF2-40B4-BE49-F238E27FC236}">
                <a16:creationId xmlns:a16="http://schemas.microsoft.com/office/drawing/2014/main" id="{78F5A553-9017-4422-A36F-A42E323D8D88}"/>
              </a:ext>
              <a:ext uri="{C183D7F6-B498-43B3-948B-1728B52AA6E4}">
                <adec:decorative xmlns:adec="http://schemas.microsoft.com/office/drawing/2017/decorative" val="1"/>
              </a:ext>
            </a:extLst>
          </p:cNvPr>
          <p:cNvCxnSpPr>
            <a:cxnSpLocks/>
          </p:cNvCxnSpPr>
          <p:nvPr/>
        </p:nvCxnSpPr>
        <p:spPr>
          <a:xfrm>
            <a:off x="1654176" y="4345559"/>
            <a:ext cx="103600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security lock">
            <a:extLst>
              <a:ext uri="{FF2B5EF4-FFF2-40B4-BE49-F238E27FC236}">
                <a16:creationId xmlns:a16="http://schemas.microsoft.com/office/drawing/2014/main" id="{2EFD6DE7-D419-45E3-B160-9D548D25E798}"/>
              </a:ext>
            </a:extLst>
          </p:cNvPr>
          <p:cNvPicPr>
            <a:picLocks noChangeAspect="1"/>
          </p:cNvPicPr>
          <p:nvPr/>
        </p:nvPicPr>
        <p:blipFill>
          <a:blip r:embed="rId5"/>
          <a:stretch>
            <a:fillRect/>
          </a:stretch>
        </p:blipFill>
        <p:spPr>
          <a:xfrm>
            <a:off x="432373" y="4461107"/>
            <a:ext cx="952500" cy="952500"/>
          </a:xfrm>
          <a:prstGeom prst="rect">
            <a:avLst/>
          </a:prstGeom>
        </p:spPr>
      </p:pic>
      <p:sp>
        <p:nvSpPr>
          <p:cNvPr id="8" name="Rectangle 7">
            <a:extLst>
              <a:ext uri="{FF2B5EF4-FFF2-40B4-BE49-F238E27FC236}">
                <a16:creationId xmlns:a16="http://schemas.microsoft.com/office/drawing/2014/main" id="{234CB0E6-5595-4482-8B1D-FC79B7AFEE3D}"/>
              </a:ext>
            </a:extLst>
          </p:cNvPr>
          <p:cNvSpPr/>
          <p:nvPr/>
        </p:nvSpPr>
        <p:spPr>
          <a:xfrm>
            <a:off x="1654176" y="4530315"/>
            <a:ext cx="10360024" cy="815608"/>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marL="0" marR="0" lvl="0" indent="0" algn="l" defTabSz="932742"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Enterprise Security:</a:t>
            </a:r>
          </a:p>
          <a:p>
            <a:pPr marL="0" marR="0" lvl="0" indent="0" algn="l" defTabSz="932742"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Utilizes the security capabilities of Azure</a:t>
            </a:r>
            <a:endParaRPr kumimoji="0" lang="en-US" sz="2400" b="0" i="0" u="none" strike="noStrike" kern="1200" cap="none" spc="0" normalizeH="0" baseline="0" noProof="0" dirty="0">
              <a:ln>
                <a:noFill/>
              </a:ln>
              <a:solidFill>
                <a:srgbClr val="000000"/>
              </a:solidFill>
              <a:effectLst/>
              <a:uLnTx/>
              <a:uFillTx/>
              <a:latin typeface="Segoe UI"/>
              <a:ea typeface="Segoe UI" pitchFamily="34" charset="0"/>
              <a:cs typeface="Segoe UI Light" panose="020B0502040204020203" pitchFamily="34" charset="0"/>
            </a:endParaRPr>
          </a:p>
        </p:txBody>
      </p:sp>
      <p:cxnSp>
        <p:nvCxnSpPr>
          <p:cNvPr id="31" name="Straight Connector 30">
            <a:extLst>
              <a:ext uri="{FF2B5EF4-FFF2-40B4-BE49-F238E27FC236}">
                <a16:creationId xmlns:a16="http://schemas.microsoft.com/office/drawing/2014/main" id="{7D500727-6467-4BCD-AA23-6574060C765A}"/>
              </a:ext>
              <a:ext uri="{C183D7F6-B498-43B3-948B-1728B52AA6E4}">
                <adec:decorative xmlns:adec="http://schemas.microsoft.com/office/drawing/2017/decorative" val="1"/>
              </a:ext>
            </a:extLst>
          </p:cNvPr>
          <p:cNvCxnSpPr>
            <a:cxnSpLocks/>
          </p:cNvCxnSpPr>
          <p:nvPr/>
        </p:nvCxnSpPr>
        <p:spPr>
          <a:xfrm>
            <a:off x="1654176" y="5592151"/>
            <a:ext cx="103600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cloud with multiples lines extending from it">
            <a:extLst>
              <a:ext uri="{FF2B5EF4-FFF2-40B4-BE49-F238E27FC236}">
                <a16:creationId xmlns:a16="http://schemas.microsoft.com/office/drawing/2014/main" id="{316BD32B-224E-4D71-8E2D-465DE5A5DFE5}"/>
              </a:ext>
            </a:extLst>
          </p:cNvPr>
          <p:cNvPicPr>
            <a:picLocks noChangeAspect="1"/>
          </p:cNvPicPr>
          <p:nvPr/>
        </p:nvPicPr>
        <p:blipFill>
          <a:blip r:embed="rId6"/>
          <a:stretch>
            <a:fillRect/>
          </a:stretch>
        </p:blipFill>
        <p:spPr>
          <a:xfrm>
            <a:off x="432373" y="5663120"/>
            <a:ext cx="950976" cy="950976"/>
          </a:xfrm>
          <a:prstGeom prst="rect">
            <a:avLst/>
          </a:prstGeom>
        </p:spPr>
      </p:pic>
      <p:sp>
        <p:nvSpPr>
          <p:cNvPr id="9" name="Rectangle 8">
            <a:extLst>
              <a:ext uri="{FF2B5EF4-FFF2-40B4-BE49-F238E27FC236}">
                <a16:creationId xmlns:a16="http://schemas.microsoft.com/office/drawing/2014/main" id="{6239EE5C-4EA3-4A63-810D-32B7BC9D231A}"/>
              </a:ext>
            </a:extLst>
          </p:cNvPr>
          <p:cNvSpPr/>
          <p:nvPr/>
        </p:nvSpPr>
        <p:spPr>
          <a:xfrm>
            <a:off x="1654176" y="5730804"/>
            <a:ext cx="10360024" cy="815608"/>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marL="0" marR="0" lvl="0" indent="0" algn="l" defTabSz="932742"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Integration with other Cloud Services:</a:t>
            </a:r>
          </a:p>
          <a:p>
            <a:pPr marL="0" marR="0" lvl="0" indent="0" algn="l" defTabSz="932742"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Segoe UI Light" panose="020B0502040204020203" pitchFamily="34" charset="0"/>
              </a:rPr>
              <a:t>Can integrate with a variety of Azure data platform services and Power BI</a:t>
            </a:r>
          </a:p>
        </p:txBody>
      </p:sp>
      <p:grpSp>
        <p:nvGrpSpPr>
          <p:cNvPr id="14" name="Group 13">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32373" y="1706665"/>
            <a:ext cx="954088" cy="954088"/>
            <a:chOff x="269" y="812"/>
            <a:chExt cx="601" cy="601"/>
          </a:xfrm>
        </p:grpSpPr>
        <p:sp>
          <p:nvSpPr>
            <p:cNvPr id="15"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6"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7"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18" name="Group 17">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22275" y="3165022"/>
            <a:ext cx="954088" cy="954088"/>
            <a:chOff x="269" y="812"/>
            <a:chExt cx="601" cy="601"/>
          </a:xfrm>
        </p:grpSpPr>
        <p:sp>
          <p:nvSpPr>
            <p:cNvPr id="19"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1"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2"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3" name="Group 22">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30817" y="4461107"/>
            <a:ext cx="954088" cy="954088"/>
            <a:chOff x="269" y="812"/>
            <a:chExt cx="601" cy="601"/>
          </a:xfrm>
        </p:grpSpPr>
        <p:sp>
          <p:nvSpPr>
            <p:cNvPr id="25"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6"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7"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8" name="Group 27">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30817" y="5653755"/>
            <a:ext cx="954088" cy="954088"/>
            <a:chOff x="269" y="812"/>
            <a:chExt cx="601" cy="601"/>
          </a:xfrm>
        </p:grpSpPr>
        <p:sp>
          <p:nvSpPr>
            <p:cNvPr id="29"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32"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33"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33083893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GB" sz="2800" dirty="0"/>
              <a:t>Introduction to Azure Data Lake storage</a:t>
            </a:r>
            <a:endParaRPr lang="en-US" dirty="0"/>
          </a:p>
        </p:txBody>
      </p:sp>
      <p:pic>
        <p:nvPicPr>
          <p:cNvPr id="50" name="Picture 49" descr="Icon of a key and two arrows pointing right">
            <a:extLst>
              <a:ext uri="{FF2B5EF4-FFF2-40B4-BE49-F238E27FC236}">
                <a16:creationId xmlns:a16="http://schemas.microsoft.com/office/drawing/2014/main" id="{F2287664-A6FD-4377-A57D-958599B02B75}"/>
              </a:ext>
            </a:extLst>
          </p:cNvPr>
          <p:cNvPicPr>
            <a:picLocks noChangeAspect="1"/>
          </p:cNvPicPr>
          <p:nvPr/>
        </p:nvPicPr>
        <p:blipFill>
          <a:blip r:embed="rId3"/>
          <a:stretch>
            <a:fillRect/>
          </a:stretch>
        </p:blipFill>
        <p:spPr>
          <a:xfrm>
            <a:off x="833136" y="1489149"/>
            <a:ext cx="899809" cy="899809"/>
          </a:xfrm>
          <a:prstGeom prst="rect">
            <a:avLst/>
          </a:prstGeom>
        </p:spPr>
      </p:pic>
      <p:sp>
        <p:nvSpPr>
          <p:cNvPr id="5" name="Rectangle 4">
            <a:extLst>
              <a:ext uri="{FF2B5EF4-FFF2-40B4-BE49-F238E27FC236}">
                <a16:creationId xmlns:a16="http://schemas.microsoft.com/office/drawing/2014/main" id="{3F05FDA1-1599-4684-A051-18A6974A3B6D}"/>
              </a:ext>
            </a:extLst>
          </p:cNvPr>
          <p:cNvSpPr/>
          <p:nvPr/>
        </p:nvSpPr>
        <p:spPr bwMode="auto">
          <a:xfrm>
            <a:off x="1984623" y="1692754"/>
            <a:ext cx="276385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Hadoop compatible</a:t>
            </a:r>
          </a:p>
        </p:txBody>
      </p:sp>
      <p:pic>
        <p:nvPicPr>
          <p:cNvPr id="37" name="Picture 36" descr="Icon of a shield with a lock pad">
            <a:extLst>
              <a:ext uri="{FF2B5EF4-FFF2-40B4-BE49-F238E27FC236}">
                <a16:creationId xmlns:a16="http://schemas.microsoft.com/office/drawing/2014/main" id="{A8163481-9799-49B0-BF57-19F230212ACD}"/>
              </a:ext>
            </a:extLst>
          </p:cNvPr>
          <p:cNvPicPr>
            <a:picLocks noChangeAspect="1"/>
          </p:cNvPicPr>
          <p:nvPr/>
        </p:nvPicPr>
        <p:blipFill>
          <a:blip r:embed="rId4"/>
          <a:stretch>
            <a:fillRect/>
          </a:stretch>
        </p:blipFill>
        <p:spPr>
          <a:xfrm>
            <a:off x="833136" y="2834166"/>
            <a:ext cx="898747" cy="898747"/>
          </a:xfrm>
          <a:prstGeom prst="rect">
            <a:avLst/>
          </a:prstGeom>
        </p:spPr>
      </p:pic>
      <p:sp>
        <p:nvSpPr>
          <p:cNvPr id="9" name="Rectangle 8">
            <a:extLst>
              <a:ext uri="{FF2B5EF4-FFF2-40B4-BE49-F238E27FC236}">
                <a16:creationId xmlns:a16="http://schemas.microsoft.com/office/drawing/2014/main" id="{A1816386-7E1E-4270-8B4A-6EA7D5C5C5B5}"/>
              </a:ext>
            </a:extLst>
          </p:cNvPr>
          <p:cNvSpPr/>
          <p:nvPr/>
        </p:nvSpPr>
        <p:spPr bwMode="auto">
          <a:xfrm>
            <a:off x="1984623" y="3040062"/>
            <a:ext cx="276385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Security</a:t>
            </a:r>
          </a:p>
        </p:txBody>
      </p:sp>
      <p:pic>
        <p:nvPicPr>
          <p:cNvPr id="3" name="Picture 2" descr="Icon of a series of bars with a person in front">
            <a:extLst>
              <a:ext uri="{FF2B5EF4-FFF2-40B4-BE49-F238E27FC236}">
                <a16:creationId xmlns:a16="http://schemas.microsoft.com/office/drawing/2014/main" id="{070FA962-E78F-4591-AD2B-82D422B0DD53}"/>
              </a:ext>
            </a:extLst>
          </p:cNvPr>
          <p:cNvPicPr>
            <a:picLocks noChangeAspect="1"/>
          </p:cNvPicPr>
          <p:nvPr/>
        </p:nvPicPr>
        <p:blipFill>
          <a:blip r:embed="rId5"/>
          <a:stretch>
            <a:fillRect/>
          </a:stretch>
        </p:blipFill>
        <p:spPr>
          <a:xfrm>
            <a:off x="833136" y="4178121"/>
            <a:ext cx="898747" cy="898747"/>
          </a:xfrm>
          <a:prstGeom prst="rect">
            <a:avLst/>
          </a:prstGeom>
        </p:spPr>
      </p:pic>
      <p:sp>
        <p:nvSpPr>
          <p:cNvPr id="13" name="Rectangle 12">
            <a:extLst>
              <a:ext uri="{FF2B5EF4-FFF2-40B4-BE49-F238E27FC236}">
                <a16:creationId xmlns:a16="http://schemas.microsoft.com/office/drawing/2014/main" id="{CD955295-3D72-4DD9-8B50-C4F87D1B9584}"/>
              </a:ext>
            </a:extLst>
          </p:cNvPr>
          <p:cNvSpPr/>
          <p:nvPr/>
        </p:nvSpPr>
        <p:spPr bwMode="auto">
          <a:xfrm>
            <a:off x="1984622" y="4326716"/>
            <a:ext cx="276385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Performance</a:t>
            </a:r>
          </a:p>
        </p:txBody>
      </p:sp>
      <p:pic>
        <p:nvPicPr>
          <p:cNvPr id="10" name="Picture 9" descr="Icons of a series of circles with rings enclosing a bigger circle at the centre">
            <a:extLst>
              <a:ext uri="{FF2B5EF4-FFF2-40B4-BE49-F238E27FC236}">
                <a16:creationId xmlns:a16="http://schemas.microsoft.com/office/drawing/2014/main" id="{01CE5D94-1DF8-4555-924F-2138FA52E250}"/>
              </a:ext>
            </a:extLst>
          </p:cNvPr>
          <p:cNvPicPr>
            <a:picLocks noChangeAspect="1"/>
          </p:cNvPicPr>
          <p:nvPr/>
        </p:nvPicPr>
        <p:blipFill>
          <a:blip r:embed="rId6"/>
          <a:stretch>
            <a:fillRect/>
          </a:stretch>
        </p:blipFill>
        <p:spPr>
          <a:xfrm>
            <a:off x="839564" y="5522076"/>
            <a:ext cx="899809" cy="899809"/>
          </a:xfrm>
          <a:prstGeom prst="rect">
            <a:avLst/>
          </a:prstGeom>
        </p:spPr>
      </p:pic>
      <p:sp>
        <p:nvSpPr>
          <p:cNvPr id="17" name="Rectangle 16">
            <a:extLst>
              <a:ext uri="{FF2B5EF4-FFF2-40B4-BE49-F238E27FC236}">
                <a16:creationId xmlns:a16="http://schemas.microsoft.com/office/drawing/2014/main" id="{8065A673-3538-4221-88A1-56B69CC81480}"/>
              </a:ext>
            </a:extLst>
          </p:cNvPr>
          <p:cNvSpPr/>
          <p:nvPr/>
        </p:nvSpPr>
        <p:spPr bwMode="auto">
          <a:xfrm>
            <a:off x="1984621" y="5674024"/>
            <a:ext cx="276385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Redundancy</a:t>
            </a:r>
          </a:p>
        </p:txBody>
      </p:sp>
      <p:pic>
        <p:nvPicPr>
          <p:cNvPr id="7" name="Picture 6" descr="Create a storage account dialog box focussing on the hierarchical namespace setting">
            <a:extLst>
              <a:ext uri="{FF2B5EF4-FFF2-40B4-BE49-F238E27FC236}">
                <a16:creationId xmlns:a16="http://schemas.microsoft.com/office/drawing/2014/main" id="{9B5B0395-C4F9-4BCE-A8FC-D3314F129636}"/>
              </a:ext>
            </a:extLst>
          </p:cNvPr>
          <p:cNvPicPr>
            <a:picLocks noChangeAspect="1"/>
          </p:cNvPicPr>
          <p:nvPr/>
        </p:nvPicPr>
        <p:blipFill>
          <a:blip r:embed="rId7"/>
          <a:stretch>
            <a:fillRect/>
          </a:stretch>
        </p:blipFill>
        <p:spPr>
          <a:xfrm>
            <a:off x="6403977" y="1227737"/>
            <a:ext cx="4555339" cy="5372848"/>
          </a:xfrm>
          <a:prstGeom prst="rect">
            <a:avLst/>
          </a:prstGeom>
          <a:ln>
            <a:solidFill>
              <a:schemeClr val="tx2"/>
            </a:solidFill>
          </a:ln>
        </p:spPr>
      </p:pic>
      <p:grpSp>
        <p:nvGrpSpPr>
          <p:cNvPr id="12" name="Group 11">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805465" y="1434870"/>
            <a:ext cx="954088" cy="954088"/>
            <a:chOff x="269" y="812"/>
            <a:chExt cx="601" cy="601"/>
          </a:xfrm>
        </p:grpSpPr>
        <p:sp>
          <p:nvSpPr>
            <p:cNvPr id="14"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5"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6"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18" name="Group 17">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812424" y="2823735"/>
            <a:ext cx="954088" cy="954088"/>
            <a:chOff x="269" y="812"/>
            <a:chExt cx="601" cy="601"/>
          </a:xfrm>
        </p:grpSpPr>
        <p:sp>
          <p:nvSpPr>
            <p:cNvPr id="19"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0"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1"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2" name="Group 21">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805465" y="4133193"/>
            <a:ext cx="954088" cy="954088"/>
            <a:chOff x="269" y="812"/>
            <a:chExt cx="601" cy="601"/>
          </a:xfrm>
        </p:grpSpPr>
        <p:sp>
          <p:nvSpPr>
            <p:cNvPr id="23"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4"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5"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6" name="Group 25">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812424" y="5522058"/>
            <a:ext cx="954088" cy="954088"/>
            <a:chOff x="269" y="812"/>
            <a:chExt cx="601" cy="601"/>
          </a:xfrm>
        </p:grpSpPr>
        <p:sp>
          <p:nvSpPr>
            <p:cNvPr id="27"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8"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9"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40659686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sz="2800" dirty="0"/>
              <a:t>Describe a Delta Lake architecture</a:t>
            </a:r>
            <a:endParaRPr lang="en-US" dirty="0"/>
          </a:p>
        </p:txBody>
      </p:sp>
      <p:pic>
        <p:nvPicPr>
          <p:cNvPr id="4" name="Picture 3" descr="A diagram to show a delta lake architecture with the sources beginning with streaming and batch data sources. The middle shows icons to represent the bronze, silver and gold architecture levels that are serviced by data stored in an Azure Data Lake, and used by analytical and machine learning services.">
            <a:extLst>
              <a:ext uri="{FF2B5EF4-FFF2-40B4-BE49-F238E27FC236}">
                <a16:creationId xmlns:a16="http://schemas.microsoft.com/office/drawing/2014/main" id="{05C998F2-483D-4C2F-8B21-05C8D2F52F5D}"/>
              </a:ext>
            </a:extLst>
          </p:cNvPr>
          <p:cNvPicPr>
            <a:picLocks noChangeAspect="1"/>
          </p:cNvPicPr>
          <p:nvPr/>
        </p:nvPicPr>
        <p:blipFill>
          <a:blip r:embed="rId3"/>
          <a:stretch>
            <a:fillRect/>
          </a:stretch>
        </p:blipFill>
        <p:spPr>
          <a:xfrm>
            <a:off x="368833" y="1334787"/>
            <a:ext cx="11844367" cy="5158222"/>
          </a:xfrm>
          <a:prstGeom prst="rect">
            <a:avLst/>
          </a:prstGeom>
        </p:spPr>
      </p:pic>
    </p:spTree>
    <p:extLst>
      <p:ext uri="{BB962C8B-B14F-4D97-AF65-F5344CB8AC3E}">
        <p14:creationId xmlns:p14="http://schemas.microsoft.com/office/powerpoint/2010/main" val="222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Work with data streams by using Azure Stream Analytics</a:t>
            </a:r>
            <a:endParaRPr lang="en-US" sz="2800" dirty="0"/>
          </a:p>
        </p:txBody>
      </p:sp>
      <p:sp>
        <p:nvSpPr>
          <p:cNvPr id="67" name="Rectangle 66"/>
          <p:cNvSpPr/>
          <p:nvPr/>
        </p:nvSpPr>
        <p:spPr>
          <a:xfrm>
            <a:off x="441572" y="1155695"/>
            <a:ext cx="11760099" cy="439988"/>
          </a:xfrm>
          <a:prstGeom prst="rect">
            <a:avLst/>
          </a:prstGeom>
        </p:spPr>
        <p:txBody>
          <a:bodyPr wrap="square" lIns="0" rIns="0">
            <a:spAutoFit/>
          </a:bodyPr>
          <a:lstStyle/>
          <a:p>
            <a:pPr defTabSz="931931" fontAlgn="base">
              <a:lnSpc>
                <a:spcPct val="90000"/>
              </a:lnSpc>
              <a:spcBef>
                <a:spcPts val="1223"/>
              </a:spcBef>
            </a:pPr>
            <a:r>
              <a:rPr lang="en-US" sz="2448" kern="0" dirty="0">
                <a:solidFill>
                  <a:srgbClr val="000000"/>
                </a:solidFill>
                <a:latin typeface="Segoe UI"/>
                <a:ea typeface="Segoe UI" pitchFamily="34" charset="0"/>
                <a:cs typeface="Segoe UI Semilight" panose="020B0402040204020203" pitchFamily="34" charset="0"/>
              </a:rPr>
              <a:t>Complex event processing of Stream Data in Azure</a:t>
            </a:r>
          </a:p>
        </p:txBody>
      </p:sp>
      <p:sp>
        <p:nvSpPr>
          <p:cNvPr id="32" name="Rectangle 31">
            <a:extLst>
              <a:ext uri="{FF2B5EF4-FFF2-40B4-BE49-F238E27FC236}">
                <a16:creationId xmlns:a16="http://schemas.microsoft.com/office/drawing/2014/main" id="{812A8682-03D7-4D47-8D20-BAC7DC522CA7}"/>
              </a:ext>
              <a:ext uri="{C183D7F6-B498-43B3-948B-1728B52AA6E4}">
                <adec:decorative xmlns:adec="http://schemas.microsoft.com/office/drawing/2017/decorative" val="1"/>
              </a:ext>
            </a:extLst>
          </p:cNvPr>
          <p:cNvSpPr/>
          <p:nvPr/>
        </p:nvSpPr>
        <p:spPr bwMode="auto">
          <a:xfrm>
            <a:off x="436421" y="1678599"/>
            <a:ext cx="11571729" cy="478486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latin typeface="Segoe UI"/>
              <a:cs typeface="Segoe UI" pitchFamily="34" charset="0"/>
            </a:endParaRPr>
          </a:p>
        </p:txBody>
      </p:sp>
      <p:grpSp>
        <p:nvGrpSpPr>
          <p:cNvPr id="8" name="Group 7" descr="Illustration of how Azure Stream Analytics process the complex event processing of stream data">
            <a:extLst>
              <a:ext uri="{FF2B5EF4-FFF2-40B4-BE49-F238E27FC236}">
                <a16:creationId xmlns:a16="http://schemas.microsoft.com/office/drawing/2014/main" id="{5E057B4E-1D63-406D-862F-F50C348A6663}"/>
              </a:ext>
            </a:extLst>
          </p:cNvPr>
          <p:cNvGrpSpPr/>
          <p:nvPr/>
        </p:nvGrpSpPr>
        <p:grpSpPr>
          <a:xfrm>
            <a:off x="765552" y="1793513"/>
            <a:ext cx="10978596" cy="4529761"/>
            <a:chOff x="749744" y="1758506"/>
            <a:chExt cx="10764307" cy="4441345"/>
          </a:xfrm>
        </p:grpSpPr>
        <p:pic>
          <p:nvPicPr>
            <p:cNvPr id="10" name="Picture 9" descr="An Event Hub icon">
              <a:extLst>
                <a:ext uri="{FF2B5EF4-FFF2-40B4-BE49-F238E27FC236}">
                  <a16:creationId xmlns:a16="http://schemas.microsoft.com/office/drawing/2014/main" id="{8E5AD49C-BE18-46E7-A7E4-762AB414840E}"/>
                </a:ext>
              </a:extLst>
            </p:cNvPr>
            <p:cNvPicPr>
              <a:picLocks noChangeAspect="1"/>
            </p:cNvPicPr>
            <p:nvPr/>
          </p:nvPicPr>
          <p:blipFill>
            <a:blip r:embed="rId3"/>
            <a:stretch>
              <a:fillRect/>
            </a:stretch>
          </p:blipFill>
          <p:spPr>
            <a:xfrm>
              <a:off x="749744" y="3006110"/>
              <a:ext cx="888492" cy="888492"/>
            </a:xfrm>
            <a:prstGeom prst="rect">
              <a:avLst/>
            </a:prstGeom>
          </p:spPr>
        </p:pic>
        <p:pic>
          <p:nvPicPr>
            <p:cNvPr id="26" name="Picture 25" descr="A Blob storage icon">
              <a:extLst>
                <a:ext uri="{FF2B5EF4-FFF2-40B4-BE49-F238E27FC236}">
                  <a16:creationId xmlns:a16="http://schemas.microsoft.com/office/drawing/2014/main" id="{EE183DE2-CBC6-4E94-A4AE-3D69BE9D1F0F}"/>
                </a:ext>
              </a:extLst>
            </p:cNvPr>
            <p:cNvPicPr>
              <a:picLocks noChangeAspect="1"/>
            </p:cNvPicPr>
            <p:nvPr/>
          </p:nvPicPr>
          <p:blipFill>
            <a:blip r:embed="rId4"/>
            <a:stretch>
              <a:fillRect/>
            </a:stretch>
          </p:blipFill>
          <p:spPr>
            <a:xfrm>
              <a:off x="749744" y="4305066"/>
              <a:ext cx="888492" cy="888492"/>
            </a:xfrm>
            <a:prstGeom prst="rect">
              <a:avLst/>
            </a:prstGeom>
          </p:spPr>
        </p:pic>
        <p:grpSp>
          <p:nvGrpSpPr>
            <p:cNvPr id="3" name="Group 2" descr="An arrow  connecting Event Hub and Blob storage to the blue cox">
              <a:extLst>
                <a:ext uri="{FF2B5EF4-FFF2-40B4-BE49-F238E27FC236}">
                  <a16:creationId xmlns:a16="http://schemas.microsoft.com/office/drawing/2014/main" id="{9E36E4A5-16BF-4B86-81B9-B1169CE4E7D4}"/>
                </a:ext>
              </a:extLst>
            </p:cNvPr>
            <p:cNvGrpSpPr/>
            <p:nvPr/>
          </p:nvGrpSpPr>
          <p:grpSpPr>
            <a:xfrm>
              <a:off x="1638236" y="3450356"/>
              <a:ext cx="992357" cy="1298956"/>
              <a:chOff x="1638236" y="3450356"/>
              <a:chExt cx="992357" cy="1298956"/>
            </a:xfrm>
          </p:grpSpPr>
          <p:cxnSp>
            <p:nvCxnSpPr>
              <p:cNvPr id="108" name="Straight Arrow Connector 91">
                <a:extLst>
                  <a:ext uri="{FF2B5EF4-FFF2-40B4-BE49-F238E27FC236}">
                    <a16:creationId xmlns:a16="http://schemas.microsoft.com/office/drawing/2014/main" id="{414D243A-AE86-496C-9E4B-E24D7684B301}"/>
                  </a:ext>
                </a:extLst>
              </p:cNvPr>
              <p:cNvCxnSpPr>
                <a:cxnSpLocks/>
                <a:stCxn id="26" idx="3"/>
                <a:endCxn id="10" idx="3"/>
              </p:cNvCxnSpPr>
              <p:nvPr/>
            </p:nvCxnSpPr>
            <p:spPr>
              <a:xfrm flipV="1">
                <a:off x="1638236" y="3450356"/>
                <a:ext cx="12700" cy="1298956"/>
              </a:xfrm>
              <a:prstGeom prst="bentConnector3">
                <a:avLst>
                  <a:gd name="adj1" fmla="val 3422535"/>
                </a:avLst>
              </a:prstGeom>
              <a:ln w="19050">
                <a:solidFill>
                  <a:schemeClr val="bg1">
                    <a:lumMod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8390528-7509-43F5-9296-E08DBB0B1FA1}"/>
                  </a:ext>
                </a:extLst>
              </p:cNvPr>
              <p:cNvCxnSpPr>
                <a:cxnSpLocks/>
                <a:endCxn id="6" idx="1"/>
              </p:cNvCxnSpPr>
              <p:nvPr/>
            </p:nvCxnSpPr>
            <p:spPr>
              <a:xfrm>
                <a:off x="2074069" y="4099834"/>
                <a:ext cx="556524"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
          <p:nvSpPr>
            <p:cNvPr id="6" name="Rectangle 5" descr="a blue cox, on the left is a Stream Analytic input, on the right is a Stream Analytic output, in the middle is a Complex Event Processor">
              <a:extLst>
                <a:ext uri="{FF2B5EF4-FFF2-40B4-BE49-F238E27FC236}">
                  <a16:creationId xmlns:a16="http://schemas.microsoft.com/office/drawing/2014/main" id="{484E45B9-C347-4386-90F4-2C9BE63AFDF5}"/>
                </a:ext>
              </a:extLst>
            </p:cNvPr>
            <p:cNvSpPr/>
            <p:nvPr/>
          </p:nvSpPr>
          <p:spPr bwMode="auto">
            <a:xfrm>
              <a:off x="2630593" y="2042160"/>
              <a:ext cx="6723185" cy="4115348"/>
            </a:xfrm>
            <a:prstGeom prst="rect">
              <a:avLst/>
            </a:prstGeom>
            <a:noFill/>
            <a:ln w="19050">
              <a:solidFill>
                <a:schemeClr val="bg1">
                  <a:lumMod val="8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7" name="Picture 26" descr="A Stream Analytics icon">
              <a:extLst>
                <a:ext uri="{FF2B5EF4-FFF2-40B4-BE49-F238E27FC236}">
                  <a16:creationId xmlns:a16="http://schemas.microsoft.com/office/drawing/2014/main" id="{E6DE7CED-C340-4BCA-808A-2BBCE6E7C538}"/>
                </a:ext>
              </a:extLst>
            </p:cNvPr>
            <p:cNvPicPr>
              <a:picLocks noChangeAspect="1"/>
            </p:cNvPicPr>
            <p:nvPr/>
          </p:nvPicPr>
          <p:blipFill>
            <a:blip r:embed="rId5"/>
            <a:stretch>
              <a:fillRect/>
            </a:stretch>
          </p:blipFill>
          <p:spPr>
            <a:xfrm>
              <a:off x="2187109" y="1758506"/>
              <a:ext cx="888492" cy="888492"/>
            </a:xfrm>
            <a:prstGeom prst="rect">
              <a:avLst/>
            </a:prstGeom>
          </p:spPr>
        </p:pic>
        <p:sp>
          <p:nvSpPr>
            <p:cNvPr id="55" name="Freeform: Shape 54">
              <a:extLst>
                <a:ext uri="{FF2B5EF4-FFF2-40B4-BE49-F238E27FC236}">
                  <a16:creationId xmlns:a16="http://schemas.microsoft.com/office/drawing/2014/main" id="{1C7EA588-1622-4013-A626-A621E6403559}"/>
                </a:ext>
              </a:extLst>
            </p:cNvPr>
            <p:cNvSpPr/>
            <p:nvPr/>
          </p:nvSpPr>
          <p:spPr bwMode="auto">
            <a:xfrm>
              <a:off x="2763225" y="2730194"/>
              <a:ext cx="1503092" cy="3304522"/>
            </a:xfrm>
            <a:custGeom>
              <a:avLst/>
              <a:gdLst>
                <a:gd name="connsiteX0" fmla="*/ 0 w 1503092"/>
                <a:gd name="connsiteY0" fmla="*/ 0 h 3304522"/>
                <a:gd name="connsiteX1" fmla="*/ 1503092 w 1503092"/>
                <a:gd name="connsiteY1" fmla="*/ 0 h 3304522"/>
                <a:gd name="connsiteX2" fmla="*/ 1503092 w 1503092"/>
                <a:gd name="connsiteY2" fmla="*/ 1452123 h 3304522"/>
                <a:gd name="connsiteX3" fmla="*/ 1487279 w 1503092"/>
                <a:gd name="connsiteY3" fmla="*/ 1457032 h 3304522"/>
                <a:gd name="connsiteX4" fmla="*/ 1357872 w 1503092"/>
                <a:gd name="connsiteY4" fmla="*/ 1652261 h 3304522"/>
                <a:gd name="connsiteX5" fmla="*/ 1487279 w 1503092"/>
                <a:gd name="connsiteY5" fmla="*/ 1847490 h 3304522"/>
                <a:gd name="connsiteX6" fmla="*/ 1503092 w 1503092"/>
                <a:gd name="connsiteY6" fmla="*/ 1852399 h 3304522"/>
                <a:gd name="connsiteX7" fmla="*/ 1503092 w 1503092"/>
                <a:gd name="connsiteY7" fmla="*/ 3304522 h 3304522"/>
                <a:gd name="connsiteX8" fmla="*/ 0 w 1503092"/>
                <a:gd name="connsiteY8" fmla="*/ 3304522 h 3304522"/>
                <a:gd name="connsiteX9" fmla="*/ 0 w 1503092"/>
                <a:gd name="connsiteY9" fmla="*/ 0 h 330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3092" h="3304522">
                  <a:moveTo>
                    <a:pt x="0" y="0"/>
                  </a:moveTo>
                  <a:lnTo>
                    <a:pt x="1503092" y="0"/>
                  </a:lnTo>
                  <a:lnTo>
                    <a:pt x="1503092" y="1452123"/>
                  </a:lnTo>
                  <a:lnTo>
                    <a:pt x="1487279" y="1457032"/>
                  </a:lnTo>
                  <a:cubicBezTo>
                    <a:pt x="1411232" y="1489197"/>
                    <a:pt x="1357872" y="1564498"/>
                    <a:pt x="1357872" y="1652261"/>
                  </a:cubicBezTo>
                  <a:cubicBezTo>
                    <a:pt x="1357872" y="1740025"/>
                    <a:pt x="1411232" y="1815325"/>
                    <a:pt x="1487279" y="1847490"/>
                  </a:cubicBezTo>
                  <a:lnTo>
                    <a:pt x="1503092" y="1852399"/>
                  </a:lnTo>
                  <a:lnTo>
                    <a:pt x="1503092" y="3304522"/>
                  </a:lnTo>
                  <a:lnTo>
                    <a:pt x="0" y="3304522"/>
                  </a:lnTo>
                  <a:lnTo>
                    <a:pt x="0" y="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6" fontAlgn="base">
                <a:spcBef>
                  <a:spcPct val="0"/>
                </a:spcBef>
                <a:spcAft>
                  <a:spcPct val="0"/>
                </a:spcAft>
              </a:pPr>
              <a:r>
                <a:rPr lang="en-GB" sz="1632" dirty="0">
                  <a:solidFill>
                    <a:srgbClr val="FFFFFF"/>
                  </a:solidFill>
                  <a:latin typeface="Segoe UI Semibold"/>
                  <a:cs typeface="Segoe UI" pitchFamily="34" charset="0"/>
                </a:rPr>
                <a:t>Event producer</a:t>
              </a:r>
              <a:endParaRPr lang="en-US" sz="1632" dirty="0">
                <a:solidFill>
                  <a:srgbClr val="FFFFFF"/>
                </a:solidFill>
                <a:latin typeface="Segoe UI Semibold"/>
                <a:cs typeface="Segoe UI" pitchFamily="34" charset="0"/>
              </a:endParaRPr>
            </a:p>
          </p:txBody>
        </p:sp>
        <p:sp>
          <p:nvSpPr>
            <p:cNvPr id="48" name="Arrow: Right 47" descr="An arrow pointing right&#10;">
              <a:extLst>
                <a:ext uri="{FF2B5EF4-FFF2-40B4-BE49-F238E27FC236}">
                  <a16:creationId xmlns:a16="http://schemas.microsoft.com/office/drawing/2014/main" id="{6BFD24A2-0DE5-49BB-B3F7-0914F893FA8B}"/>
                </a:ext>
              </a:extLst>
            </p:cNvPr>
            <p:cNvSpPr/>
            <p:nvPr/>
          </p:nvSpPr>
          <p:spPr bwMode="auto">
            <a:xfrm flipV="1">
              <a:off x="4218597" y="4288631"/>
              <a:ext cx="228761" cy="187648"/>
            </a:xfrm>
            <a:prstGeom prst="rightArrow">
              <a:avLst>
                <a:gd name="adj1" fmla="val 50000"/>
                <a:gd name="adj2" fmla="val 61421"/>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Freeform: Shape 53">
              <a:extLst>
                <a:ext uri="{FF2B5EF4-FFF2-40B4-BE49-F238E27FC236}">
                  <a16:creationId xmlns:a16="http://schemas.microsoft.com/office/drawing/2014/main" id="{748AE480-ACDD-45F0-B25D-A3150E9F7770}"/>
                </a:ext>
              </a:extLst>
            </p:cNvPr>
            <p:cNvSpPr/>
            <p:nvPr/>
          </p:nvSpPr>
          <p:spPr bwMode="auto">
            <a:xfrm>
              <a:off x="4399637" y="2730356"/>
              <a:ext cx="2986030" cy="3304522"/>
            </a:xfrm>
            <a:custGeom>
              <a:avLst/>
              <a:gdLst>
                <a:gd name="connsiteX0" fmla="*/ 0 w 2986030"/>
                <a:gd name="connsiteY0" fmla="*/ 0 h 3304522"/>
                <a:gd name="connsiteX1" fmla="*/ 2986030 w 2986030"/>
                <a:gd name="connsiteY1" fmla="*/ 0 h 3304522"/>
                <a:gd name="connsiteX2" fmla="*/ 2986030 w 2986030"/>
                <a:gd name="connsiteY2" fmla="*/ 1452123 h 3304522"/>
                <a:gd name="connsiteX3" fmla="*/ 2970217 w 2986030"/>
                <a:gd name="connsiteY3" fmla="*/ 1457032 h 3304522"/>
                <a:gd name="connsiteX4" fmla="*/ 2840810 w 2986030"/>
                <a:gd name="connsiteY4" fmla="*/ 1652261 h 3304522"/>
                <a:gd name="connsiteX5" fmla="*/ 2970217 w 2986030"/>
                <a:gd name="connsiteY5" fmla="*/ 1847490 h 3304522"/>
                <a:gd name="connsiteX6" fmla="*/ 2986030 w 2986030"/>
                <a:gd name="connsiteY6" fmla="*/ 1852399 h 3304522"/>
                <a:gd name="connsiteX7" fmla="*/ 2986030 w 2986030"/>
                <a:gd name="connsiteY7" fmla="*/ 3304522 h 3304522"/>
                <a:gd name="connsiteX8" fmla="*/ 0 w 2986030"/>
                <a:gd name="connsiteY8" fmla="*/ 3304522 h 3304522"/>
                <a:gd name="connsiteX9" fmla="*/ 0 w 2986030"/>
                <a:gd name="connsiteY9" fmla="*/ 1852237 h 3304522"/>
                <a:gd name="connsiteX10" fmla="*/ 15813 w 2986030"/>
                <a:gd name="connsiteY10" fmla="*/ 1847328 h 3304522"/>
                <a:gd name="connsiteX11" fmla="*/ 145220 w 2986030"/>
                <a:gd name="connsiteY11" fmla="*/ 1652099 h 3304522"/>
                <a:gd name="connsiteX12" fmla="*/ 15813 w 2986030"/>
                <a:gd name="connsiteY12" fmla="*/ 1456870 h 3304522"/>
                <a:gd name="connsiteX13" fmla="*/ 0 w 2986030"/>
                <a:gd name="connsiteY13" fmla="*/ 1451961 h 3304522"/>
                <a:gd name="connsiteX14" fmla="*/ 0 w 2986030"/>
                <a:gd name="connsiteY14" fmla="*/ 0 h 330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86030" h="3304522">
                  <a:moveTo>
                    <a:pt x="0" y="0"/>
                  </a:moveTo>
                  <a:lnTo>
                    <a:pt x="2986030" y="0"/>
                  </a:lnTo>
                  <a:lnTo>
                    <a:pt x="2986030" y="1452123"/>
                  </a:lnTo>
                  <a:lnTo>
                    <a:pt x="2970217" y="1457032"/>
                  </a:lnTo>
                  <a:cubicBezTo>
                    <a:pt x="2894170" y="1489197"/>
                    <a:pt x="2840810" y="1564498"/>
                    <a:pt x="2840810" y="1652261"/>
                  </a:cubicBezTo>
                  <a:cubicBezTo>
                    <a:pt x="2840810" y="1740025"/>
                    <a:pt x="2894170" y="1815325"/>
                    <a:pt x="2970217" y="1847490"/>
                  </a:cubicBezTo>
                  <a:lnTo>
                    <a:pt x="2986030" y="1852399"/>
                  </a:lnTo>
                  <a:lnTo>
                    <a:pt x="2986030" y="3304522"/>
                  </a:lnTo>
                  <a:lnTo>
                    <a:pt x="0" y="3304522"/>
                  </a:lnTo>
                  <a:lnTo>
                    <a:pt x="0" y="1852237"/>
                  </a:lnTo>
                  <a:lnTo>
                    <a:pt x="15813" y="1847328"/>
                  </a:lnTo>
                  <a:cubicBezTo>
                    <a:pt x="91860" y="1815163"/>
                    <a:pt x="145220" y="1739863"/>
                    <a:pt x="145220" y="1652099"/>
                  </a:cubicBezTo>
                  <a:cubicBezTo>
                    <a:pt x="145220" y="1564336"/>
                    <a:pt x="91860" y="1489035"/>
                    <a:pt x="15813" y="1456870"/>
                  </a:cubicBezTo>
                  <a:lnTo>
                    <a:pt x="0" y="1451961"/>
                  </a:lnTo>
                  <a:lnTo>
                    <a:pt x="0" y="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6" fontAlgn="base">
                <a:spcBef>
                  <a:spcPct val="0"/>
                </a:spcBef>
                <a:spcAft>
                  <a:spcPct val="0"/>
                </a:spcAft>
              </a:pPr>
              <a:r>
                <a:rPr lang="en-US" sz="1632" dirty="0">
                  <a:solidFill>
                    <a:srgbClr val="FFFFFF"/>
                  </a:solidFill>
                  <a:latin typeface="Segoe UI Semibold"/>
                  <a:ea typeface="Segoe UI" pitchFamily="34" charset="0"/>
                  <a:cs typeface="Segoe UI" pitchFamily="34" charset="0"/>
                </a:rPr>
                <a:t>Complex Event</a:t>
              </a:r>
              <a:br>
                <a:rPr lang="en-US" sz="1632" dirty="0">
                  <a:solidFill>
                    <a:srgbClr val="FFFFFF"/>
                  </a:solidFill>
                  <a:latin typeface="Segoe UI Semibold"/>
                  <a:ea typeface="Segoe UI" pitchFamily="34" charset="0"/>
                  <a:cs typeface="Segoe UI" pitchFamily="34" charset="0"/>
                </a:rPr>
              </a:br>
              <a:r>
                <a:rPr lang="en-US" sz="1632" dirty="0">
                  <a:solidFill>
                    <a:srgbClr val="FFFFFF"/>
                  </a:solidFill>
                  <a:latin typeface="Segoe UI Semibold"/>
                  <a:ea typeface="Segoe UI" pitchFamily="34" charset="0"/>
                  <a:cs typeface="Segoe UI" pitchFamily="34" charset="0"/>
                </a:rPr>
                <a:t>Processor</a:t>
              </a:r>
            </a:p>
          </p:txBody>
        </p:sp>
        <p:sp>
          <p:nvSpPr>
            <p:cNvPr id="60" name="Arrow: Right 59" descr="An arrow pointing right&#10;">
              <a:extLst>
                <a:ext uri="{FF2B5EF4-FFF2-40B4-BE49-F238E27FC236}">
                  <a16:creationId xmlns:a16="http://schemas.microsoft.com/office/drawing/2014/main" id="{C3B84A8A-F45A-407F-B980-155A5976473F}"/>
                </a:ext>
              </a:extLst>
            </p:cNvPr>
            <p:cNvSpPr/>
            <p:nvPr/>
          </p:nvSpPr>
          <p:spPr bwMode="auto">
            <a:xfrm flipV="1">
              <a:off x="7337947" y="4288631"/>
              <a:ext cx="228761" cy="187648"/>
            </a:xfrm>
            <a:prstGeom prst="rightArrow">
              <a:avLst>
                <a:gd name="adj1" fmla="val 50000"/>
                <a:gd name="adj2" fmla="val 61421"/>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Freeform: Shape 52">
              <a:extLst>
                <a:ext uri="{FF2B5EF4-FFF2-40B4-BE49-F238E27FC236}">
                  <a16:creationId xmlns:a16="http://schemas.microsoft.com/office/drawing/2014/main" id="{5EBE6F68-F22F-4111-9FA7-70EB599F8841}"/>
                </a:ext>
              </a:extLst>
            </p:cNvPr>
            <p:cNvSpPr/>
            <p:nvPr/>
          </p:nvSpPr>
          <p:spPr bwMode="auto">
            <a:xfrm>
              <a:off x="7518988" y="2730356"/>
              <a:ext cx="1503092" cy="3304522"/>
            </a:xfrm>
            <a:custGeom>
              <a:avLst/>
              <a:gdLst>
                <a:gd name="connsiteX0" fmla="*/ 0 w 1503092"/>
                <a:gd name="connsiteY0" fmla="*/ 0 h 3304522"/>
                <a:gd name="connsiteX1" fmla="*/ 1503092 w 1503092"/>
                <a:gd name="connsiteY1" fmla="*/ 0 h 3304522"/>
                <a:gd name="connsiteX2" fmla="*/ 1503092 w 1503092"/>
                <a:gd name="connsiteY2" fmla="*/ 3304522 h 3304522"/>
                <a:gd name="connsiteX3" fmla="*/ 0 w 1503092"/>
                <a:gd name="connsiteY3" fmla="*/ 3304522 h 3304522"/>
                <a:gd name="connsiteX4" fmla="*/ 0 w 1503092"/>
                <a:gd name="connsiteY4" fmla="*/ 1852399 h 3304522"/>
                <a:gd name="connsiteX5" fmla="*/ 15812 w 1503092"/>
                <a:gd name="connsiteY5" fmla="*/ 1847490 h 3304522"/>
                <a:gd name="connsiteX6" fmla="*/ 145219 w 1503092"/>
                <a:gd name="connsiteY6" fmla="*/ 1652261 h 3304522"/>
                <a:gd name="connsiteX7" fmla="*/ 15812 w 1503092"/>
                <a:gd name="connsiteY7" fmla="*/ 1457032 h 3304522"/>
                <a:gd name="connsiteX8" fmla="*/ 0 w 1503092"/>
                <a:gd name="connsiteY8" fmla="*/ 1452124 h 3304522"/>
                <a:gd name="connsiteX9" fmla="*/ 0 w 1503092"/>
                <a:gd name="connsiteY9" fmla="*/ 0 h 330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3092" h="3304522">
                  <a:moveTo>
                    <a:pt x="0" y="0"/>
                  </a:moveTo>
                  <a:lnTo>
                    <a:pt x="1503092" y="0"/>
                  </a:lnTo>
                  <a:lnTo>
                    <a:pt x="1503092" y="3304522"/>
                  </a:lnTo>
                  <a:lnTo>
                    <a:pt x="0" y="3304522"/>
                  </a:lnTo>
                  <a:lnTo>
                    <a:pt x="0" y="1852399"/>
                  </a:lnTo>
                  <a:lnTo>
                    <a:pt x="15812" y="1847490"/>
                  </a:lnTo>
                  <a:cubicBezTo>
                    <a:pt x="91859" y="1815325"/>
                    <a:pt x="145219" y="1740025"/>
                    <a:pt x="145219" y="1652261"/>
                  </a:cubicBezTo>
                  <a:cubicBezTo>
                    <a:pt x="145219" y="1564498"/>
                    <a:pt x="91859" y="1489197"/>
                    <a:pt x="15812" y="1457032"/>
                  </a:cubicBezTo>
                  <a:lnTo>
                    <a:pt x="0" y="1452124"/>
                  </a:lnTo>
                  <a:lnTo>
                    <a:pt x="0" y="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6" fontAlgn="base">
                <a:spcBef>
                  <a:spcPct val="0"/>
                </a:spcBef>
                <a:spcAft>
                  <a:spcPct val="0"/>
                </a:spcAft>
              </a:pPr>
              <a:r>
                <a:rPr lang="en-GB" sz="1632" dirty="0">
                  <a:solidFill>
                    <a:srgbClr val="FFFFFF"/>
                  </a:solidFill>
                  <a:latin typeface="Segoe UI Semibold"/>
                  <a:cs typeface="Segoe UI" pitchFamily="34" charset="0"/>
                </a:rPr>
                <a:t>Event consumer</a:t>
              </a:r>
              <a:endParaRPr lang="en-US" sz="1632" dirty="0">
                <a:solidFill>
                  <a:srgbClr val="FFFFFF"/>
                </a:solidFill>
                <a:latin typeface="Segoe UI Semibold"/>
                <a:cs typeface="Segoe UI" pitchFamily="34" charset="0"/>
              </a:endParaRPr>
            </a:p>
          </p:txBody>
        </p:sp>
        <p:sp>
          <p:nvSpPr>
            <p:cNvPr id="50" name="Arrow: Right 49" descr="An arrow pointing right&#10;">
              <a:extLst>
                <a:ext uri="{FF2B5EF4-FFF2-40B4-BE49-F238E27FC236}">
                  <a16:creationId xmlns:a16="http://schemas.microsoft.com/office/drawing/2014/main" id="{A3C74745-BC27-45F2-98B0-64FDCF58084F}"/>
                </a:ext>
              </a:extLst>
            </p:cNvPr>
            <p:cNvSpPr/>
            <p:nvPr/>
          </p:nvSpPr>
          <p:spPr bwMode="auto">
            <a:xfrm flipV="1">
              <a:off x="9059386" y="4288631"/>
              <a:ext cx="228761" cy="187648"/>
            </a:xfrm>
            <a:prstGeom prst="rightArrow">
              <a:avLst>
                <a:gd name="adj1" fmla="val 50000"/>
                <a:gd name="adj2" fmla="val 61421"/>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 name="Group 6" descr="Arrows pointing to the SQL like query">
              <a:extLst>
                <a:ext uri="{FF2B5EF4-FFF2-40B4-BE49-F238E27FC236}">
                  <a16:creationId xmlns:a16="http://schemas.microsoft.com/office/drawing/2014/main" id="{5F88F3AC-635E-4B07-A358-02932F5C7506}"/>
                </a:ext>
              </a:extLst>
            </p:cNvPr>
            <p:cNvGrpSpPr/>
            <p:nvPr/>
          </p:nvGrpSpPr>
          <p:grpSpPr>
            <a:xfrm>
              <a:off x="9288147" y="2074197"/>
              <a:ext cx="1654872" cy="3835333"/>
              <a:chOff x="9288147" y="2074197"/>
              <a:chExt cx="1654872" cy="3835333"/>
            </a:xfrm>
          </p:grpSpPr>
          <p:cxnSp>
            <p:nvCxnSpPr>
              <p:cNvPr id="92" name="Straight Arrow Connector 91">
                <a:extLst>
                  <a:ext uri="{FF2B5EF4-FFF2-40B4-BE49-F238E27FC236}">
                    <a16:creationId xmlns:a16="http://schemas.microsoft.com/office/drawing/2014/main" id="{9E460D80-D830-492B-AD08-EFA4D0BACF90}"/>
                  </a:ext>
                  <a:ext uri="{C183D7F6-B498-43B3-948B-1728B52AA6E4}">
                    <adec:decorative xmlns:adec="http://schemas.microsoft.com/office/drawing/2017/decorative" val="0"/>
                  </a:ext>
                </a:extLst>
              </p:cNvPr>
              <p:cNvCxnSpPr>
                <a:cxnSpLocks/>
                <a:stCxn id="82" idx="1"/>
                <a:endCxn id="62" idx="1"/>
              </p:cNvCxnSpPr>
              <p:nvPr/>
            </p:nvCxnSpPr>
            <p:spPr>
              <a:xfrm rot="10800000" flipH="1">
                <a:off x="10930319" y="2074197"/>
                <a:ext cx="1908" cy="3835333"/>
              </a:xfrm>
              <a:prstGeom prst="bentConnector3">
                <a:avLst>
                  <a:gd name="adj1" fmla="val -35943396"/>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7" name="Straight Arrow Connector 91">
                <a:extLst>
                  <a:ext uri="{FF2B5EF4-FFF2-40B4-BE49-F238E27FC236}">
                    <a16:creationId xmlns:a16="http://schemas.microsoft.com/office/drawing/2014/main" id="{B733654D-0A1D-4347-8BED-8DE10A7084FA}"/>
                  </a:ext>
                  <a:ext uri="{C183D7F6-B498-43B3-948B-1728B52AA6E4}">
                    <adec:decorative xmlns:adec="http://schemas.microsoft.com/office/drawing/2017/decorative" val="0"/>
                  </a:ext>
                </a:extLst>
              </p:cNvPr>
              <p:cNvCxnSpPr>
                <a:cxnSpLocks/>
                <a:stCxn id="81" idx="1"/>
                <a:endCxn id="63" idx="1"/>
              </p:cNvCxnSpPr>
              <p:nvPr/>
            </p:nvCxnSpPr>
            <p:spPr>
              <a:xfrm rot="10800000" flipH="1">
                <a:off x="10930318" y="2714303"/>
                <a:ext cx="1907" cy="2556298"/>
              </a:xfrm>
              <a:prstGeom prst="bentConnector3">
                <a:avLst>
                  <a:gd name="adj1" fmla="val -35962244"/>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Straight Arrow Connector 91">
                <a:extLst>
                  <a:ext uri="{FF2B5EF4-FFF2-40B4-BE49-F238E27FC236}">
                    <a16:creationId xmlns:a16="http://schemas.microsoft.com/office/drawing/2014/main" id="{F504E6DD-6771-4DF1-BB9F-22766C87B4C5}"/>
                  </a:ext>
                  <a:ext uri="{C183D7F6-B498-43B3-948B-1728B52AA6E4}">
                    <adec:decorative xmlns:adec="http://schemas.microsoft.com/office/drawing/2017/decorative" val="0"/>
                  </a:ext>
                </a:extLst>
              </p:cNvPr>
              <p:cNvCxnSpPr>
                <a:cxnSpLocks/>
                <a:stCxn id="80" idx="1"/>
                <a:endCxn id="87" idx="1"/>
              </p:cNvCxnSpPr>
              <p:nvPr/>
            </p:nvCxnSpPr>
            <p:spPr>
              <a:xfrm rot="10800000">
                <a:off x="10930319" y="3353820"/>
                <a:ext cx="12700" cy="1277854"/>
              </a:xfrm>
              <a:prstGeom prst="bentConnector3">
                <a:avLst>
                  <a:gd name="adj1" fmla="val 5475000"/>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6DF279A-3388-4CD5-B70A-0B2CAF33D429}"/>
                  </a:ext>
                  <a:ext uri="{C183D7F6-B498-43B3-948B-1728B52AA6E4}">
                    <adec:decorative xmlns:adec="http://schemas.microsoft.com/office/drawing/2017/decorative" val="0"/>
                  </a:ext>
                </a:extLst>
              </p:cNvPr>
              <p:cNvCxnSpPr>
                <a:cxnSpLocks/>
                <a:stCxn id="50" idx="3"/>
              </p:cNvCxnSpPr>
              <p:nvPr/>
            </p:nvCxnSpPr>
            <p:spPr>
              <a:xfrm>
                <a:off x="9288147" y="4382455"/>
                <a:ext cx="960753" cy="0"/>
              </a:xfrm>
              <a:prstGeom prst="straightConnector1">
                <a:avLst/>
              </a:prstGeom>
              <a:ln w="19050">
                <a:solidFill>
                  <a:schemeClr val="bg1">
                    <a:lumMod val="50000"/>
                  </a:schemeClr>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CC48E698-E2E7-4514-AAB1-FDB8FE0BBB4B}"/>
                  </a:ext>
                  <a:ext uri="{C183D7F6-B498-43B3-948B-1728B52AA6E4}">
                    <adec:decorative xmlns:adec="http://schemas.microsoft.com/office/drawing/2017/decorative" val="0"/>
                  </a:ext>
                </a:extLst>
              </p:cNvPr>
              <p:cNvCxnSpPr>
                <a:cxnSpLocks/>
                <a:endCxn id="88" idx="1"/>
              </p:cNvCxnSpPr>
              <p:nvPr/>
            </p:nvCxnSpPr>
            <p:spPr>
              <a:xfrm>
                <a:off x="10248900" y="3992747"/>
                <a:ext cx="681419"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pic>
          <p:nvPicPr>
            <p:cNvPr id="62" name="Picture 61" descr="An Event Hub icon">
              <a:extLst>
                <a:ext uri="{FF2B5EF4-FFF2-40B4-BE49-F238E27FC236}">
                  <a16:creationId xmlns:a16="http://schemas.microsoft.com/office/drawing/2014/main" id="{A68ED8F6-A24B-4B8D-82F1-600EADB20AA4}"/>
                </a:ext>
              </a:extLst>
            </p:cNvPr>
            <p:cNvPicPr>
              <a:picLocks noChangeAspect="1"/>
            </p:cNvPicPr>
            <p:nvPr/>
          </p:nvPicPr>
          <p:blipFill>
            <a:blip r:embed="rId3"/>
            <a:stretch>
              <a:fillRect/>
            </a:stretch>
          </p:blipFill>
          <p:spPr>
            <a:xfrm>
              <a:off x="10932227" y="1783284"/>
              <a:ext cx="581824" cy="581824"/>
            </a:xfrm>
            <a:prstGeom prst="rect">
              <a:avLst/>
            </a:prstGeom>
          </p:spPr>
        </p:pic>
        <p:pic>
          <p:nvPicPr>
            <p:cNvPr id="63" name="Picture 62" descr="A Blob storage icon">
              <a:extLst>
                <a:ext uri="{FF2B5EF4-FFF2-40B4-BE49-F238E27FC236}">
                  <a16:creationId xmlns:a16="http://schemas.microsoft.com/office/drawing/2014/main" id="{24B3AC70-2F78-41FD-B273-D377C6855BC0}"/>
                </a:ext>
              </a:extLst>
            </p:cNvPr>
            <p:cNvPicPr>
              <a:picLocks noChangeAspect="1"/>
            </p:cNvPicPr>
            <p:nvPr/>
          </p:nvPicPr>
          <p:blipFill>
            <a:blip r:embed="rId4"/>
            <a:stretch>
              <a:fillRect/>
            </a:stretch>
          </p:blipFill>
          <p:spPr>
            <a:xfrm>
              <a:off x="10932226" y="2423391"/>
              <a:ext cx="581824" cy="581824"/>
            </a:xfrm>
            <a:prstGeom prst="rect">
              <a:avLst/>
            </a:prstGeom>
          </p:spPr>
        </p:pic>
        <p:pic>
          <p:nvPicPr>
            <p:cNvPr id="87" name="Picture 86" descr="Table Storage icon">
              <a:extLst>
                <a:ext uri="{FF2B5EF4-FFF2-40B4-BE49-F238E27FC236}">
                  <a16:creationId xmlns:a16="http://schemas.microsoft.com/office/drawing/2014/main" id="{825A5C20-3413-4CB9-BA3F-C06576196A96}"/>
                </a:ext>
              </a:extLst>
            </p:cNvPr>
            <p:cNvPicPr>
              <a:picLocks noChangeAspect="1"/>
            </p:cNvPicPr>
            <p:nvPr/>
          </p:nvPicPr>
          <p:blipFill>
            <a:blip r:embed="rId6"/>
            <a:stretch>
              <a:fillRect/>
            </a:stretch>
          </p:blipFill>
          <p:spPr>
            <a:xfrm>
              <a:off x="10930319" y="3063498"/>
              <a:ext cx="580644" cy="580644"/>
            </a:xfrm>
            <a:prstGeom prst="rect">
              <a:avLst/>
            </a:prstGeom>
          </p:spPr>
        </p:pic>
        <p:pic>
          <p:nvPicPr>
            <p:cNvPr id="88" name="Picture 87" descr="Java ETL icon">
              <a:extLst>
                <a:ext uri="{FF2B5EF4-FFF2-40B4-BE49-F238E27FC236}">
                  <a16:creationId xmlns:a16="http://schemas.microsoft.com/office/drawing/2014/main" id="{96015B83-803E-4831-BB8B-1D80F9B2A2E1}"/>
                </a:ext>
              </a:extLst>
            </p:cNvPr>
            <p:cNvPicPr>
              <a:picLocks noChangeAspect="1"/>
            </p:cNvPicPr>
            <p:nvPr/>
          </p:nvPicPr>
          <p:blipFill>
            <a:blip r:embed="rId7"/>
            <a:stretch>
              <a:fillRect/>
            </a:stretch>
          </p:blipFill>
          <p:spPr>
            <a:xfrm>
              <a:off x="10930319" y="3702425"/>
              <a:ext cx="580644" cy="580644"/>
            </a:xfrm>
            <a:prstGeom prst="rect">
              <a:avLst/>
            </a:prstGeom>
          </p:spPr>
        </p:pic>
        <p:pic>
          <p:nvPicPr>
            <p:cNvPr id="80" name="Picture 79" descr="A message queue icon">
              <a:extLst>
                <a:ext uri="{FF2B5EF4-FFF2-40B4-BE49-F238E27FC236}">
                  <a16:creationId xmlns:a16="http://schemas.microsoft.com/office/drawing/2014/main" id="{B1088BEF-0509-430F-A1DC-9338AD248E97}"/>
                </a:ext>
              </a:extLst>
            </p:cNvPr>
            <p:cNvPicPr>
              <a:picLocks noChangeAspect="1"/>
            </p:cNvPicPr>
            <p:nvPr/>
          </p:nvPicPr>
          <p:blipFill>
            <a:blip r:embed="rId8"/>
            <a:stretch>
              <a:fillRect/>
            </a:stretch>
          </p:blipFill>
          <p:spPr>
            <a:xfrm>
              <a:off x="10930319" y="4341352"/>
              <a:ext cx="580644" cy="580644"/>
            </a:xfrm>
            <a:prstGeom prst="rect">
              <a:avLst/>
            </a:prstGeom>
          </p:spPr>
        </p:pic>
        <p:pic>
          <p:nvPicPr>
            <p:cNvPr id="81" name="Picture 80" descr="A SQL Database icon">
              <a:extLst>
                <a:ext uri="{FF2B5EF4-FFF2-40B4-BE49-F238E27FC236}">
                  <a16:creationId xmlns:a16="http://schemas.microsoft.com/office/drawing/2014/main" id="{546599F9-AFB4-4537-81D8-07AB186F4700}"/>
                </a:ext>
              </a:extLst>
            </p:cNvPr>
            <p:cNvPicPr>
              <a:picLocks noChangeAspect="1"/>
            </p:cNvPicPr>
            <p:nvPr/>
          </p:nvPicPr>
          <p:blipFill>
            <a:blip r:embed="rId9"/>
            <a:stretch>
              <a:fillRect/>
            </a:stretch>
          </p:blipFill>
          <p:spPr>
            <a:xfrm>
              <a:off x="10930319" y="4980279"/>
              <a:ext cx="580644" cy="580644"/>
            </a:xfrm>
            <a:prstGeom prst="rect">
              <a:avLst/>
            </a:prstGeom>
          </p:spPr>
        </p:pic>
        <p:pic>
          <p:nvPicPr>
            <p:cNvPr id="82" name="Picture 81" descr="Power BI logo">
              <a:extLst>
                <a:ext uri="{FF2B5EF4-FFF2-40B4-BE49-F238E27FC236}">
                  <a16:creationId xmlns:a16="http://schemas.microsoft.com/office/drawing/2014/main" id="{A1F23F0E-838B-4D07-A456-02D80D9EF1DD}"/>
                </a:ext>
              </a:extLst>
            </p:cNvPr>
            <p:cNvPicPr>
              <a:picLocks noChangeAspect="1"/>
            </p:cNvPicPr>
            <p:nvPr/>
          </p:nvPicPr>
          <p:blipFill>
            <a:blip r:embed="rId10"/>
            <a:stretch>
              <a:fillRect/>
            </a:stretch>
          </p:blipFill>
          <p:spPr>
            <a:xfrm>
              <a:off x="10930319" y="5619207"/>
              <a:ext cx="580644" cy="580644"/>
            </a:xfrm>
            <a:prstGeom prst="rect">
              <a:avLst/>
            </a:prstGeom>
          </p:spPr>
        </p:pic>
      </p:grpSp>
    </p:spTree>
    <p:extLst>
      <p:ext uri="{BB962C8B-B14F-4D97-AF65-F5344CB8AC3E}">
        <p14:creationId xmlns:p14="http://schemas.microsoft.com/office/powerpoint/2010/main" val="37382430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nchor="t">
            <a:spAutoFit/>
          </a:bodyPr>
          <a:lstStyle/>
          <a:p>
            <a:pPr>
              <a:spcAft>
                <a:spcPts val="600"/>
              </a:spcAft>
            </a:pPr>
            <a:r>
              <a:rPr lang="en-US" sz="2400" dirty="0">
                <a:cs typeface="Segoe UI Semilight"/>
              </a:rPr>
              <a:t>Q01 – Azure Synapse Analytics offers Synapse SQL in two offerings. What are they?</a:t>
            </a:r>
          </a:p>
          <a:p>
            <a:pPr>
              <a:spcAft>
                <a:spcPts val="600"/>
              </a:spcAft>
              <a:buSzPct val="100000"/>
            </a:pPr>
            <a:r>
              <a:rPr lang="en-US" sz="2400" dirty="0">
                <a:solidFill>
                  <a:schemeClr val="tx2"/>
                </a:solidFill>
              </a:rPr>
              <a:t>A01 – Dedicated SQL pools, and serverless SQL pools.</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1184940"/>
          </a:xfrm>
          <a:prstGeom prst="rect">
            <a:avLst/>
          </a:prstGeom>
          <a:noFill/>
        </p:spPr>
        <p:txBody>
          <a:bodyPr wrap="square" lIns="0" tIns="0" rIns="0" bIns="0" rtlCol="0">
            <a:spAutoFit/>
          </a:bodyPr>
          <a:lstStyle/>
          <a:p>
            <a:pPr>
              <a:spcAft>
                <a:spcPts val="600"/>
              </a:spcAft>
            </a:pPr>
            <a:r>
              <a:rPr lang="en-US" sz="2400" dirty="0">
                <a:cs typeface="Segoe UI Semilight"/>
              </a:rPr>
              <a:t>Q02 – Which Azure Storage Account option must be enabled to optimize the storage account as an Azure Data Lake for analytical workloads?</a:t>
            </a:r>
          </a:p>
          <a:p>
            <a:pPr>
              <a:spcAft>
                <a:spcPts val="600"/>
              </a:spcAft>
              <a:buSzPct val="100000"/>
            </a:pPr>
            <a:r>
              <a:rPr lang="en-US" sz="2400" dirty="0">
                <a:solidFill>
                  <a:schemeClr val="tx2"/>
                </a:solidFill>
              </a:rPr>
              <a:t>A02 – Hierarchical namespace.</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Q03 – </a:t>
            </a:r>
            <a:r>
              <a:rPr lang="en-GB" sz="2400" dirty="0">
                <a:solidFill>
                  <a:srgbClr val="171717"/>
                </a:solidFill>
                <a:latin typeface="Segoe UI" panose="020B0502040204020203" pitchFamily="34" charset="0"/>
              </a:rPr>
              <a:t>Which architecture enriches data through a unified pipeline that allows you to combine batch and streaming workflows</a:t>
            </a:r>
            <a:r>
              <a:rPr lang="en-US" sz="2400" dirty="0">
                <a:cs typeface="Segoe UI Semilight"/>
              </a:rPr>
              <a:t>?</a:t>
            </a:r>
          </a:p>
          <a:p>
            <a:pPr>
              <a:spcAft>
                <a:spcPts val="600"/>
              </a:spcAft>
              <a:buSzPct val="100000"/>
            </a:pPr>
            <a:r>
              <a:rPr lang="en-US" sz="2400" dirty="0">
                <a:solidFill>
                  <a:schemeClr val="tx2"/>
                </a:solidFill>
              </a:rPr>
              <a:t>A03 – Delta lake architecture.</a:t>
            </a:r>
          </a:p>
        </p:txBody>
      </p:sp>
      <p:grpSp>
        <p:nvGrpSpPr>
          <p:cNvPr id="11" name="Group 10">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40753" y="1653320"/>
            <a:ext cx="954088" cy="954088"/>
            <a:chOff x="269" y="812"/>
            <a:chExt cx="601" cy="601"/>
          </a:xfrm>
        </p:grpSpPr>
        <p:sp>
          <p:nvSpPr>
            <p:cNvPr id="13"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7"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8"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19" name="Group 18">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22064" y="3421602"/>
            <a:ext cx="954088" cy="954088"/>
            <a:chOff x="269" y="812"/>
            <a:chExt cx="601" cy="601"/>
          </a:xfrm>
        </p:grpSpPr>
        <p:sp>
          <p:nvSpPr>
            <p:cNvPr id="20"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1"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2"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3" name="Group 22">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40753" y="5186232"/>
            <a:ext cx="954088" cy="954088"/>
            <a:chOff x="269" y="812"/>
            <a:chExt cx="601" cy="601"/>
          </a:xfrm>
        </p:grpSpPr>
        <p:sp>
          <p:nvSpPr>
            <p:cNvPr id="24"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5"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6"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eb6db257-fe06-44af-a24a-c3dfabf0ddc1&quot;,&quot;TimeStamp&quot;:&quot;2017-08-04T16:00:14.9697454+01: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eb6db257-fe06-44af-a24a-c3dfabf0ddc1&quot;,&quot;TimeStamp&quot;:&quot;2017-08-04T16:00:14.9697454+01:00&quot;}"/>
</p:tagLst>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3-PerformDataEngineering withAzureSynapseSparkPools.potx" id="{6B07EA8E-CFA3-40CF-97CF-DD28368C59E7}" vid="{6A30ECA8-AAB0-4F8B-BA18-35509F8BEC2B}"/>
    </a:ext>
  </a:extLst>
</a:theme>
</file>

<file path=ppt/theme/theme4.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6.xml><?xml version="1.0" encoding="utf-8"?>
<a:theme xmlns:a="http://schemas.openxmlformats.org/drawingml/2006/main" name="4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8F33CF5-1099-4E73-8245-D562372FF170}">
  <ds:schemaRefs>
    <ds:schemaRef ds:uri="c4ddd06f-7f70-4b19-827a-3880af42de1a"/>
    <ds:schemaRef ds:uri="c6c03bc4-bf8d-4977-a83e-3b02ad50fc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purl.org/dc/dcmitype/"/>
    <ds:schemaRef ds:uri="http://purl.org/dc/terms/"/>
    <ds:schemaRef ds:uri="http://www.w3.org/XML/1998/namespace"/>
    <ds:schemaRef ds:uri="c6c03bc4-bf8d-4977-a83e-3b02ad50fcf0"/>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c4ddd06f-7f70-4b19-827a-3880af42de1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28</TotalTime>
  <Words>5114</Words>
  <Application>Microsoft Office PowerPoint</Application>
  <PresentationFormat>Custom</PresentationFormat>
  <Paragraphs>466</Paragraphs>
  <Slides>20</Slides>
  <Notes>20</Notes>
  <HiddenSlides>2</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20</vt:i4>
      </vt:variant>
    </vt:vector>
  </HeadingPairs>
  <TitlesOfParts>
    <vt:vector size="38" baseType="lpstr">
      <vt:lpstr>-apple-system</vt:lpstr>
      <vt:lpstr>Arial</vt:lpstr>
      <vt:lpstr>Calibri</vt:lpstr>
      <vt:lpstr>Helvetica Neue</vt:lpstr>
      <vt:lpstr>Roboto</vt:lpstr>
      <vt:lpstr>Segoe UI</vt:lpstr>
      <vt:lpstr>Segoe UI Light</vt:lpstr>
      <vt:lpstr>Segoe UI Semibold</vt:lpstr>
      <vt:lpstr>SFMono-Regular</vt:lpstr>
      <vt:lpstr>source sans pro</vt:lpstr>
      <vt:lpstr>Times</vt:lpstr>
      <vt:lpstr>Wingdings</vt:lpstr>
      <vt:lpstr>Azure 1</vt:lpstr>
      <vt:lpstr>1_Azure 1</vt:lpstr>
      <vt:lpstr>1.Grey</vt:lpstr>
      <vt:lpstr>2_Azure 1</vt:lpstr>
      <vt:lpstr>3_Azure 1</vt:lpstr>
      <vt:lpstr>4_Azure 1</vt:lpstr>
      <vt:lpstr>Presentation brief for MCT’s</vt:lpstr>
      <vt:lpstr>DP-203T00:  Explore compute and storage options for data engineering workloads</vt:lpstr>
      <vt:lpstr>Agenda</vt:lpstr>
      <vt:lpstr>Introduction to Azure Synapse Analytics</vt:lpstr>
      <vt:lpstr>What is Azure Databricks</vt:lpstr>
      <vt:lpstr>Introduction to Azure Data Lake storage</vt:lpstr>
      <vt:lpstr>Describe a Delta Lake architecture</vt:lpstr>
      <vt:lpstr>Work with data streams by using Azure Stream Analytics</vt:lpstr>
      <vt:lpstr>Review questions   </vt:lpstr>
      <vt:lpstr>Lab: Explore compute and storage options for data engineering workloads</vt:lpstr>
      <vt:lpstr>Lab overview</vt:lpstr>
      <vt:lpstr>Lab 01 Overview</vt:lpstr>
      <vt:lpstr>Lab review</vt:lpstr>
      <vt:lpstr>Module summary</vt:lpstr>
      <vt:lpstr>Closing slide</vt:lpstr>
      <vt:lpstr>Appendix:  Optional slide that may help you address  some anticipated questions from the students</vt:lpstr>
      <vt:lpstr>Spark: what to use when and where</vt:lpstr>
      <vt:lpstr>Azure Data Platform technologies</vt:lpstr>
      <vt:lpstr>Azure Data Platform technologies (continued)</vt:lpstr>
      <vt:lpstr>Lambda architectures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1</cp:revision>
  <dcterms:created xsi:type="dcterms:W3CDTF">2020-04-30T00:33:59Z</dcterms:created>
  <dcterms:modified xsi:type="dcterms:W3CDTF">2021-04-20T19:47:24Z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