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21"/>
  </p:notesMasterIdLst>
  <p:handoutMasterIdLst>
    <p:handoutMasterId r:id="rId22"/>
  </p:handoutMasterIdLst>
  <p:sldIdLst>
    <p:sldId id="670" r:id="rId8"/>
    <p:sldId id="3143" r:id="rId9"/>
    <p:sldId id="3163" r:id="rId10"/>
    <p:sldId id="2582" r:id="rId11"/>
    <p:sldId id="3170" r:id="rId12"/>
    <p:sldId id="3161" r:id="rId13"/>
    <p:sldId id="2620" r:id="rId14"/>
    <p:sldId id="2616" r:id="rId15"/>
    <p:sldId id="2615" r:id="rId16"/>
    <p:sldId id="258" r:id="rId17"/>
    <p:sldId id="3157" r:id="rId18"/>
    <p:sldId id="3149" r:id="rId19"/>
    <p:sldId id="1884"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3163"/>
            <p14:sldId id="2582"/>
            <p14:sldId id="3170"/>
            <p14:sldId id="3161"/>
            <p14:sldId id="2620"/>
          </p14:sldIdLst>
        </p14:section>
        <p14:section name="Lab Content" id="{0623A1F0-D5F1-4E4C-9C98-BB6C98F77463}">
          <p14:sldIdLst>
            <p14:sldId id="2616"/>
            <p14:sldId id="2615"/>
            <p14:sldId id="258"/>
            <p14:sldId id="3157"/>
          </p14:sldIdLst>
        </p14:section>
        <p14:section name="Module Closedown" id="{142536B8-DBDD-447B-857A-CB59C4E59EFB}">
          <p14:sldIdLst>
            <p14:sldId id="3149"/>
            <p14:sldId id="1884"/>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1026FC-121B-47F4-BCC8-409665D311D9}" v="1" dt="2021-04-20T10:47:01.7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778" autoAdjust="0"/>
  </p:normalViewPr>
  <p:slideViewPr>
    <p:cSldViewPr snapToGrid="0">
      <p:cViewPr varScale="1">
        <p:scale>
          <a:sx n="75" d="100"/>
          <a:sy n="75" d="100"/>
        </p:scale>
        <p:origin x="2184" y="53"/>
      </p:cViewPr>
      <p:guideLst>
        <p:guide pos="1071"/>
        <p:guide orient="horz" pos="217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04D44162-30DE-4AE9-BFBB-FE99D7CC9505}"/>
    <pc:docChg chg="modSld">
      <pc:chgData name="Chris Testa-O Neill" userId="5bbc7867-2897-41b3-9195-1c81bf62a82b" providerId="ADAL" clId="{04D44162-30DE-4AE9-BFBB-FE99D7CC9505}" dt="2021-04-20T19:47:45.718" v="1" actId="20577"/>
      <pc:docMkLst>
        <pc:docMk/>
      </pc:docMkLst>
      <pc:sldChg chg="modSp mod">
        <pc:chgData name="Chris Testa-O Neill" userId="5bbc7867-2897-41b3-9195-1c81bf62a82b" providerId="ADAL" clId="{04D44162-30DE-4AE9-BFBB-FE99D7CC9505}" dt="2021-04-20T19:47:45.718" v="1" actId="20577"/>
        <pc:sldMkLst>
          <pc:docMk/>
          <pc:sldMk cId="1189570632" sldId="3143"/>
        </pc:sldMkLst>
        <pc:spChg chg="mod">
          <ac:chgData name="Chris Testa-O Neill" userId="5bbc7867-2897-41b3-9195-1c81bf62a82b" providerId="ADAL" clId="{04D44162-30DE-4AE9-BFBB-FE99D7CC9505}" dt="2021-04-20T19:47:45.718" v="1" actId="20577"/>
          <ac:spMkLst>
            <pc:docMk/>
            <pc:sldMk cId="1189570632" sldId="3143"/>
            <ac:spMk id="4" creationId="{00000000-0000-0000-0000-000000000000}"/>
          </ac:spMkLst>
        </pc:spChg>
      </pc:sldChg>
    </pc:docChg>
  </pc:docChgLst>
  <pc:docChgLst>
    <pc:chgData name="Chris Testa-O Neill" userId="5bbc7867-2897-41b3-9195-1c81bf62a82b" providerId="ADAL" clId="{4EC420CE-3B3F-441E-942F-F4313D2EDE3C}"/>
    <pc:docChg chg="undo custSel addSld delSld modSld sldOrd delMainMaster modSection">
      <pc:chgData name="Chris Testa-O Neill" userId="5bbc7867-2897-41b3-9195-1c81bf62a82b" providerId="ADAL" clId="{4EC420CE-3B3F-441E-942F-F4313D2EDE3C}" dt="2021-03-17T14:20:37.629" v="926"/>
      <pc:docMkLst>
        <pc:docMk/>
      </pc:docMkLst>
      <pc:sldChg chg="addSp delSp modSp del mod">
        <pc:chgData name="Chris Testa-O Neill" userId="5bbc7867-2897-41b3-9195-1c81bf62a82b" providerId="ADAL" clId="{4EC420CE-3B3F-441E-942F-F4313D2EDE3C}" dt="2021-03-17T12:55:10.307" v="342" actId="47"/>
        <pc:sldMkLst>
          <pc:docMk/>
          <pc:sldMk cId="2968836778" sldId="632"/>
        </pc:sldMkLst>
        <pc:spChg chg="add mod">
          <ac:chgData name="Chris Testa-O Neill" userId="5bbc7867-2897-41b3-9195-1c81bf62a82b" providerId="ADAL" clId="{4EC420CE-3B3F-441E-942F-F4313D2EDE3C}" dt="2021-03-17T12:16:56.103" v="34"/>
          <ac:spMkLst>
            <pc:docMk/>
            <pc:sldMk cId="2968836778" sldId="632"/>
            <ac:spMk id="4" creationId="{FBC681EA-1B7A-FB41-8256-A9715135601A}"/>
          </ac:spMkLst>
        </pc:spChg>
        <pc:spChg chg="mod">
          <ac:chgData name="Chris Testa-O Neill" userId="5bbc7867-2897-41b3-9195-1c81bf62a82b" providerId="ADAL" clId="{4EC420CE-3B3F-441E-942F-F4313D2EDE3C}" dt="2021-03-17T12:15:15.558" v="32"/>
          <ac:spMkLst>
            <pc:docMk/>
            <pc:sldMk cId="2968836778" sldId="632"/>
            <ac:spMk id="23" creationId="{00000000-0000-0000-0000-000000000000}"/>
          </ac:spMkLst>
        </pc:spChg>
        <pc:picChg chg="del">
          <ac:chgData name="Chris Testa-O Neill" userId="5bbc7867-2897-41b3-9195-1c81bf62a82b" providerId="ADAL" clId="{4EC420CE-3B3F-441E-942F-F4313D2EDE3C}" dt="2021-03-17T12:16:55.411" v="33" actId="478"/>
          <ac:picMkLst>
            <pc:docMk/>
            <pc:sldMk cId="2968836778" sldId="632"/>
            <ac:picMk id="2" creationId="{C6B6ECCF-699A-4400-898D-96C5E84FA6C5}"/>
          </ac:picMkLst>
        </pc:picChg>
      </pc:sldChg>
      <pc:sldChg chg="addSp delSp modSp add del mod ord modNotesTx">
        <pc:chgData name="Chris Testa-O Neill" userId="5bbc7867-2897-41b3-9195-1c81bf62a82b" providerId="ADAL" clId="{4EC420CE-3B3F-441E-942F-F4313D2EDE3C}" dt="2021-03-17T14:02:29.904" v="845" actId="1076"/>
        <pc:sldMkLst>
          <pc:docMk/>
          <pc:sldMk cId="2331031662" sldId="683"/>
        </pc:sldMkLst>
        <pc:spChg chg="add del mod">
          <ac:chgData name="Chris Testa-O Neill" userId="5bbc7867-2897-41b3-9195-1c81bf62a82b" providerId="ADAL" clId="{4EC420CE-3B3F-441E-942F-F4313D2EDE3C}" dt="2021-03-17T12:56:06.656" v="350" actId="478"/>
          <ac:spMkLst>
            <pc:docMk/>
            <pc:sldMk cId="2331031662" sldId="683"/>
            <ac:spMk id="26"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7"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8"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2"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3"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4" creationId="{00000000-0000-0000-0000-000000000000}"/>
          </ac:spMkLst>
        </pc:spChg>
        <pc:spChg chg="mod">
          <ac:chgData name="Chris Testa-O Neill" userId="5bbc7867-2897-41b3-9195-1c81bf62a82b" providerId="ADAL" clId="{4EC420CE-3B3F-441E-942F-F4313D2EDE3C}" dt="2021-03-17T12:57:59.886" v="352"/>
          <ac:spMkLst>
            <pc:docMk/>
            <pc:sldMk cId="2331031662" sldId="683"/>
            <ac:spMk id="39"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97" creationId="{00000000-0000-0000-0000-000000000000}"/>
          </ac:spMkLst>
        </pc:spChg>
        <pc:picChg chg="add mod">
          <ac:chgData name="Chris Testa-O Neill" userId="5bbc7867-2897-41b3-9195-1c81bf62a82b" providerId="ADAL" clId="{4EC420CE-3B3F-441E-942F-F4313D2EDE3C}" dt="2021-03-17T14:02:29.904" v="845" actId="1076"/>
          <ac:picMkLst>
            <pc:docMk/>
            <pc:sldMk cId="2331031662" sldId="683"/>
            <ac:picMk id="2" creationId="{F665C5AD-A203-46FD-AA8D-CA7F08313FEA}"/>
          </ac:picMkLst>
        </pc:picChg>
        <pc:picChg chg="add mod">
          <ac:chgData name="Chris Testa-O Neill" userId="5bbc7867-2897-41b3-9195-1c81bf62a82b" providerId="ADAL" clId="{4EC420CE-3B3F-441E-942F-F4313D2EDE3C}" dt="2021-03-17T12:59:53.541" v="419" actId="1035"/>
          <ac:picMkLst>
            <pc:docMk/>
            <pc:sldMk cId="2331031662" sldId="683"/>
            <ac:picMk id="3" creationId="{2F9AF960-7B04-4579-9627-4C756A4F9832}"/>
          </ac:picMkLst>
        </pc:picChg>
        <pc:picChg chg="add mod">
          <ac:chgData name="Chris Testa-O Neill" userId="5bbc7867-2897-41b3-9195-1c81bf62a82b" providerId="ADAL" clId="{4EC420CE-3B3F-441E-942F-F4313D2EDE3C}" dt="2021-03-17T12:59:53.541" v="419" actId="1035"/>
          <ac:picMkLst>
            <pc:docMk/>
            <pc:sldMk cId="2331031662" sldId="683"/>
            <ac:picMk id="4" creationId="{A5334DA5-F736-43E1-B8B6-17DD927FBE1E}"/>
          </ac:picMkLst>
        </pc:picChg>
        <pc:picChg chg="add mod">
          <ac:chgData name="Chris Testa-O Neill" userId="5bbc7867-2897-41b3-9195-1c81bf62a82b" providerId="ADAL" clId="{4EC420CE-3B3F-441E-942F-F4313D2EDE3C}" dt="2021-03-17T13:00:03.003" v="450" actId="1035"/>
          <ac:picMkLst>
            <pc:docMk/>
            <pc:sldMk cId="2331031662" sldId="683"/>
            <ac:picMk id="5" creationId="{20EB4FAD-0CE6-486A-BE03-72FBAEA32419}"/>
          </ac:picMkLst>
        </pc:picChg>
        <pc:picChg chg="add mod">
          <ac:chgData name="Chris Testa-O Neill" userId="5bbc7867-2897-41b3-9195-1c81bf62a82b" providerId="ADAL" clId="{4EC420CE-3B3F-441E-942F-F4313D2EDE3C}" dt="2021-03-17T12:55:48.543" v="348"/>
          <ac:picMkLst>
            <pc:docMk/>
            <pc:sldMk cId="2331031662" sldId="683"/>
            <ac:picMk id="10" creationId="{A53F196D-7C1B-49A6-94BC-34AAC122F8B5}"/>
          </ac:picMkLst>
        </pc:picChg>
        <pc:picChg chg="add mod">
          <ac:chgData name="Chris Testa-O Neill" userId="5bbc7867-2897-41b3-9195-1c81bf62a82b" providerId="ADAL" clId="{4EC420CE-3B3F-441E-942F-F4313D2EDE3C}" dt="2021-03-17T12:55:48.543" v="348"/>
          <ac:picMkLst>
            <pc:docMk/>
            <pc:sldMk cId="2331031662" sldId="683"/>
            <ac:picMk id="11" creationId="{4C196DB4-0FA7-425B-92BE-8D8CD834E927}"/>
          </ac:picMkLst>
        </pc:picChg>
        <pc:picChg chg="add mod">
          <ac:chgData name="Chris Testa-O Neill" userId="5bbc7867-2897-41b3-9195-1c81bf62a82b" providerId="ADAL" clId="{4EC420CE-3B3F-441E-942F-F4313D2EDE3C}" dt="2021-03-17T12:55:48.543" v="348"/>
          <ac:picMkLst>
            <pc:docMk/>
            <pc:sldMk cId="2331031662" sldId="683"/>
            <ac:picMk id="12" creationId="{8FC0CDFD-2363-429E-BC7A-3A626C7309E9}"/>
          </ac:picMkLst>
        </pc:picChg>
      </pc:sldChg>
      <pc:sldChg chg="del">
        <pc:chgData name="Chris Testa-O Neill" userId="5bbc7867-2897-41b3-9195-1c81bf62a82b" providerId="ADAL" clId="{4EC420CE-3B3F-441E-942F-F4313D2EDE3C}" dt="2021-03-17T14:14:31.003" v="873" actId="47"/>
        <pc:sldMkLst>
          <pc:docMk/>
          <pc:sldMk cId="3303394797" sldId="2098"/>
        </pc:sldMkLst>
      </pc:sldChg>
      <pc:sldChg chg="del">
        <pc:chgData name="Chris Testa-O Neill" userId="5bbc7867-2897-41b3-9195-1c81bf62a82b" providerId="ADAL" clId="{4EC420CE-3B3F-441E-942F-F4313D2EDE3C}" dt="2021-03-17T12:13:15.688" v="9" actId="47"/>
        <pc:sldMkLst>
          <pc:docMk/>
          <pc:sldMk cId="1668424702" sldId="2580"/>
        </pc:sldMkLst>
      </pc:sldChg>
      <pc:sldChg chg="del">
        <pc:chgData name="Chris Testa-O Neill" userId="5bbc7867-2897-41b3-9195-1c81bf62a82b" providerId="ADAL" clId="{4EC420CE-3B3F-441E-942F-F4313D2EDE3C}" dt="2021-03-17T14:14:15.176" v="870" actId="47"/>
        <pc:sldMkLst>
          <pc:docMk/>
          <pc:sldMk cId="3308389375" sldId="2582"/>
        </pc:sldMkLst>
      </pc:sldChg>
      <pc:sldChg chg="modSp mod">
        <pc:chgData name="Chris Testa-O Neill" userId="5bbc7867-2897-41b3-9195-1c81bf62a82b" providerId="ADAL" clId="{4EC420CE-3B3F-441E-942F-F4313D2EDE3C}" dt="2021-03-17T14:20:37.629" v="926"/>
        <pc:sldMkLst>
          <pc:docMk/>
          <pc:sldMk cId="176058127" sldId="2616"/>
        </pc:sldMkLst>
        <pc:spChg chg="mod">
          <ac:chgData name="Chris Testa-O Neill" userId="5bbc7867-2897-41b3-9195-1c81bf62a82b" providerId="ADAL" clId="{4EC420CE-3B3F-441E-942F-F4313D2EDE3C}" dt="2021-03-17T14:20:37.629" v="926"/>
          <ac:spMkLst>
            <pc:docMk/>
            <pc:sldMk cId="176058127" sldId="2616"/>
            <ac:spMk id="3" creationId="{4E6DA6E8-0BCB-4C18-BE84-7EE92F6D52EF}"/>
          </ac:spMkLst>
        </pc:spChg>
      </pc:sldChg>
      <pc:sldChg chg="del">
        <pc:chgData name="Chris Testa-O Neill" userId="5bbc7867-2897-41b3-9195-1c81bf62a82b" providerId="ADAL" clId="{4EC420CE-3B3F-441E-942F-F4313D2EDE3C}" dt="2021-03-17T14:14:32.047" v="874" actId="47"/>
        <pc:sldMkLst>
          <pc:docMk/>
          <pc:sldMk cId="622456034" sldId="3139"/>
        </pc:sldMkLst>
      </pc:sldChg>
      <pc:sldChg chg="del">
        <pc:chgData name="Chris Testa-O Neill" userId="5bbc7867-2897-41b3-9195-1c81bf62a82b" providerId="ADAL" clId="{4EC420CE-3B3F-441E-942F-F4313D2EDE3C}" dt="2021-03-17T14:14:33.755" v="875" actId="47"/>
        <pc:sldMkLst>
          <pc:docMk/>
          <pc:sldMk cId="3952863254" sldId="3140"/>
        </pc:sldMkLst>
      </pc:sldChg>
      <pc:sldChg chg="modSp mod">
        <pc:chgData name="Chris Testa-O Neill" userId="5bbc7867-2897-41b3-9195-1c81bf62a82b" providerId="ADAL" clId="{4EC420CE-3B3F-441E-942F-F4313D2EDE3C}" dt="2021-03-17T12:12:24.646" v="8" actId="20577"/>
        <pc:sldMkLst>
          <pc:docMk/>
          <pc:sldMk cId="1189570632" sldId="3143"/>
        </pc:sldMkLst>
        <pc:spChg chg="mod">
          <ac:chgData name="Chris Testa-O Neill" userId="5bbc7867-2897-41b3-9195-1c81bf62a82b" providerId="ADAL" clId="{4EC420CE-3B3F-441E-942F-F4313D2EDE3C}" dt="2021-03-17T12:12:24.646" v="8" actId="20577"/>
          <ac:spMkLst>
            <pc:docMk/>
            <pc:sldMk cId="1189570632" sldId="3143"/>
            <ac:spMk id="4" creationId="{00000000-0000-0000-0000-000000000000}"/>
          </ac:spMkLst>
        </pc:spChg>
      </pc:sldChg>
      <pc:sldChg chg="modSp mod">
        <pc:chgData name="Chris Testa-O Neill" userId="5bbc7867-2897-41b3-9195-1c81bf62a82b" providerId="ADAL" clId="{4EC420CE-3B3F-441E-942F-F4313D2EDE3C}" dt="2021-03-17T12:14:46.937" v="31" actId="20577"/>
        <pc:sldMkLst>
          <pc:docMk/>
          <pc:sldMk cId="3133879445" sldId="3163"/>
        </pc:sldMkLst>
        <pc:spChg chg="mod">
          <ac:chgData name="Chris Testa-O Neill" userId="5bbc7867-2897-41b3-9195-1c81bf62a82b" providerId="ADAL" clId="{4EC420CE-3B3F-441E-942F-F4313D2EDE3C}" dt="2021-03-17T12:13:27.185" v="10"/>
          <ac:spMkLst>
            <pc:docMk/>
            <pc:sldMk cId="3133879445" sldId="3163"/>
            <ac:spMk id="30" creationId="{FEB625CA-EC87-44C2-9BCF-5472AF365B3E}"/>
          </ac:spMkLst>
        </pc:spChg>
        <pc:spChg chg="mod">
          <ac:chgData name="Chris Testa-O Neill" userId="5bbc7867-2897-41b3-9195-1c81bf62a82b" providerId="ADAL" clId="{4EC420CE-3B3F-441E-942F-F4313D2EDE3C}" dt="2021-03-17T12:13:38.681" v="11"/>
          <ac:spMkLst>
            <pc:docMk/>
            <pc:sldMk cId="3133879445" sldId="3163"/>
            <ac:spMk id="37" creationId="{8D3725C6-AE58-4A3B-949D-EF015521A5A0}"/>
          </ac:spMkLst>
        </pc:spChg>
        <pc:spChg chg="mod">
          <ac:chgData name="Chris Testa-O Neill" userId="5bbc7867-2897-41b3-9195-1c81bf62a82b" providerId="ADAL" clId="{4EC420CE-3B3F-441E-942F-F4313D2EDE3C}" dt="2021-03-17T12:13:52.759" v="12"/>
          <ac:spMkLst>
            <pc:docMk/>
            <pc:sldMk cId="3133879445" sldId="3163"/>
            <ac:spMk id="40" creationId="{135B94DD-A818-441D-B878-E41996D7C137}"/>
          </ac:spMkLst>
        </pc:spChg>
        <pc:spChg chg="mod">
          <ac:chgData name="Chris Testa-O Neill" userId="5bbc7867-2897-41b3-9195-1c81bf62a82b" providerId="ADAL" clId="{4EC420CE-3B3F-441E-942F-F4313D2EDE3C}" dt="2021-03-17T12:14:46.937" v="31" actId="20577"/>
          <ac:spMkLst>
            <pc:docMk/>
            <pc:sldMk cId="3133879445" sldId="3163"/>
            <ac:spMk id="47" creationId="{4683AB34-DF36-41AD-9C31-78D35CAD8574}"/>
          </ac:spMkLst>
        </pc:spChg>
      </pc:sldChg>
      <pc:sldChg chg="del">
        <pc:chgData name="Chris Testa-O Neill" userId="5bbc7867-2897-41b3-9195-1c81bf62a82b" providerId="ADAL" clId="{4EC420CE-3B3F-441E-942F-F4313D2EDE3C}" dt="2021-03-17T14:14:16.047" v="871" actId="47"/>
        <pc:sldMkLst>
          <pc:docMk/>
          <pc:sldMk cId="4065968634" sldId="3169"/>
        </pc:sldMkLst>
      </pc:sldChg>
      <pc:sldChg chg="del">
        <pc:chgData name="Chris Testa-O Neill" userId="5bbc7867-2897-41b3-9195-1c81bf62a82b" providerId="ADAL" clId="{4EC420CE-3B3F-441E-942F-F4313D2EDE3C}" dt="2021-03-17T14:14:17.101" v="872" actId="47"/>
        <pc:sldMkLst>
          <pc:docMk/>
          <pc:sldMk cId="2226993777" sldId="3170"/>
        </pc:sldMkLst>
      </pc:sldChg>
      <pc:sldChg chg="addSp delSp modSp mod ord modNotesTx">
        <pc:chgData name="Chris Testa-O Neill" userId="5bbc7867-2897-41b3-9195-1c81bf62a82b" providerId="ADAL" clId="{4EC420CE-3B3F-441E-942F-F4313D2EDE3C}" dt="2021-03-17T13:09:20.873" v="465"/>
        <pc:sldMkLst>
          <pc:docMk/>
          <pc:sldMk cId="3738243085" sldId="3204"/>
        </pc:sldMkLst>
        <pc:spChg chg="mod">
          <ac:chgData name="Chris Testa-O Neill" userId="5bbc7867-2897-41b3-9195-1c81bf62a82b" providerId="ADAL" clId="{4EC420CE-3B3F-441E-942F-F4313D2EDE3C}" dt="2021-03-17T12:19:23.352" v="37"/>
          <ac:spMkLst>
            <pc:docMk/>
            <pc:sldMk cId="3738243085" sldId="3204"/>
            <ac:spMk id="2" creationId="{00000000-0000-0000-0000-000000000000}"/>
          </ac:spMkLst>
        </pc:spChg>
        <pc:spChg chg="del">
          <ac:chgData name="Chris Testa-O Neill" userId="5bbc7867-2897-41b3-9195-1c81bf62a82b" providerId="ADAL" clId="{4EC420CE-3B3F-441E-942F-F4313D2EDE3C}" dt="2021-03-17T12:19:02.317" v="36" actId="478"/>
          <ac:spMkLst>
            <pc:docMk/>
            <pc:sldMk cId="3738243085" sldId="3204"/>
            <ac:spMk id="32" creationId="{812A8682-03D7-4D47-8D20-BAC7DC522CA7}"/>
          </ac:spMkLst>
        </pc:spChg>
        <pc:spChg chg="add mod">
          <ac:chgData name="Chris Testa-O Neill" userId="5bbc7867-2897-41b3-9195-1c81bf62a82b" providerId="ADAL" clId="{4EC420CE-3B3F-441E-942F-F4313D2EDE3C}" dt="2021-03-17T12:19:41.107" v="38"/>
          <ac:spMkLst>
            <pc:docMk/>
            <pc:sldMk cId="3738243085" sldId="3204"/>
            <ac:spMk id="35" creationId="{433315F4-B5F7-43D8-AF80-0E5700B5B64C}"/>
          </ac:spMkLst>
        </pc:spChg>
        <pc:spChg chg="add mod">
          <ac:chgData name="Chris Testa-O Neill" userId="5bbc7867-2897-41b3-9195-1c81bf62a82b" providerId="ADAL" clId="{4EC420CE-3B3F-441E-942F-F4313D2EDE3C}" dt="2021-03-17T12:19:41.107" v="38"/>
          <ac:spMkLst>
            <pc:docMk/>
            <pc:sldMk cId="3738243085" sldId="3204"/>
            <ac:spMk id="36" creationId="{A3156503-9EF9-495C-8BDD-BD12929BA400}"/>
          </ac:spMkLst>
        </pc:spChg>
        <pc:spChg chg="add mod">
          <ac:chgData name="Chris Testa-O Neill" userId="5bbc7867-2897-41b3-9195-1c81bf62a82b" providerId="ADAL" clId="{4EC420CE-3B3F-441E-942F-F4313D2EDE3C}" dt="2021-03-17T12:19:41.107" v="38"/>
          <ac:spMkLst>
            <pc:docMk/>
            <pc:sldMk cId="3738243085" sldId="3204"/>
            <ac:spMk id="37" creationId="{C3C3336D-D9EC-4925-BE5C-0F7A4E2A2981}"/>
          </ac:spMkLst>
        </pc:spChg>
        <pc:spChg chg="del">
          <ac:chgData name="Chris Testa-O Neill" userId="5bbc7867-2897-41b3-9195-1c81bf62a82b" providerId="ADAL" clId="{4EC420CE-3B3F-441E-942F-F4313D2EDE3C}" dt="2021-03-17T12:19:54.140" v="39" actId="478"/>
          <ac:spMkLst>
            <pc:docMk/>
            <pc:sldMk cId="3738243085" sldId="3204"/>
            <ac:spMk id="67" creationId="{00000000-0000-0000-0000-000000000000}"/>
          </ac:spMkLst>
        </pc:spChg>
        <pc:grpChg chg="del">
          <ac:chgData name="Chris Testa-O Neill" userId="5bbc7867-2897-41b3-9195-1c81bf62a82b" providerId="ADAL" clId="{4EC420CE-3B3F-441E-942F-F4313D2EDE3C}" dt="2021-03-17T12:18:57.832" v="35" actId="478"/>
          <ac:grpSpMkLst>
            <pc:docMk/>
            <pc:sldMk cId="3738243085" sldId="3204"/>
            <ac:grpSpMk id="8" creationId="{5E057B4E-1D63-406D-862F-F50C348A6663}"/>
          </ac:grpSpMkLst>
        </pc:grpChg>
        <pc:picChg chg="add mod">
          <ac:chgData name="Chris Testa-O Neill" userId="5bbc7867-2897-41b3-9195-1c81bf62a82b" providerId="ADAL" clId="{4EC420CE-3B3F-441E-942F-F4313D2EDE3C}" dt="2021-03-17T12:19:41.107" v="38"/>
          <ac:picMkLst>
            <pc:docMk/>
            <pc:sldMk cId="3738243085" sldId="3204"/>
            <ac:picMk id="33" creationId="{B7074DFF-1281-43F6-8C43-070B22AAEB93}"/>
          </ac:picMkLst>
        </pc:picChg>
        <pc:picChg chg="add mod">
          <ac:chgData name="Chris Testa-O Neill" userId="5bbc7867-2897-41b3-9195-1c81bf62a82b" providerId="ADAL" clId="{4EC420CE-3B3F-441E-942F-F4313D2EDE3C}" dt="2021-03-17T12:19:41.107" v="38"/>
          <ac:picMkLst>
            <pc:docMk/>
            <pc:sldMk cId="3738243085" sldId="3204"/>
            <ac:picMk id="34" creationId="{67F8805F-5D73-4CC7-8C62-9F643149AC52}"/>
          </ac:picMkLst>
        </pc:picChg>
        <pc:cxnChg chg="mod">
          <ac:chgData name="Chris Testa-O Neill" userId="5bbc7867-2897-41b3-9195-1c81bf62a82b" providerId="ADAL" clId="{4EC420CE-3B3F-441E-942F-F4313D2EDE3C}" dt="2021-03-17T12:18:57.832" v="35" actId="478"/>
          <ac:cxnSpMkLst>
            <pc:docMk/>
            <pc:sldMk cId="3738243085" sldId="3204"/>
            <ac:cxnSpMk id="90" creationId="{56DF279A-3388-4CD5-B70A-0B2CAF33D429}"/>
          </ac:cxnSpMkLst>
        </pc:cxnChg>
        <pc:cxnChg chg="mod">
          <ac:chgData name="Chris Testa-O Neill" userId="5bbc7867-2897-41b3-9195-1c81bf62a82b" providerId="ADAL" clId="{4EC420CE-3B3F-441E-942F-F4313D2EDE3C}" dt="2021-03-17T12:18:57.832" v="35" actId="478"/>
          <ac:cxnSpMkLst>
            <pc:docMk/>
            <pc:sldMk cId="3738243085" sldId="3204"/>
            <ac:cxnSpMk id="92" creationId="{9E460D80-D830-492B-AD08-EFA4D0BACF90}"/>
          </ac:cxnSpMkLst>
        </pc:cxnChg>
        <pc:cxnChg chg="mod">
          <ac:chgData name="Chris Testa-O Neill" userId="5bbc7867-2897-41b3-9195-1c81bf62a82b" providerId="ADAL" clId="{4EC420CE-3B3F-441E-942F-F4313D2EDE3C}" dt="2021-03-17T12:18:57.832" v="35" actId="478"/>
          <ac:cxnSpMkLst>
            <pc:docMk/>
            <pc:sldMk cId="3738243085" sldId="3204"/>
            <ac:cxnSpMk id="97" creationId="{B733654D-0A1D-4347-8BED-8DE10A7084FA}"/>
          </ac:cxnSpMkLst>
        </pc:cxnChg>
        <pc:cxnChg chg="mod">
          <ac:chgData name="Chris Testa-O Neill" userId="5bbc7867-2897-41b3-9195-1c81bf62a82b" providerId="ADAL" clId="{4EC420CE-3B3F-441E-942F-F4313D2EDE3C}" dt="2021-03-17T12:18:57.832" v="35" actId="478"/>
          <ac:cxnSpMkLst>
            <pc:docMk/>
            <pc:sldMk cId="3738243085" sldId="3204"/>
            <ac:cxnSpMk id="101" creationId="{F504E6DD-6771-4DF1-BB9F-22766C87B4C5}"/>
          </ac:cxnSpMkLst>
        </pc:cxnChg>
        <pc:cxnChg chg="mod">
          <ac:chgData name="Chris Testa-O Neill" userId="5bbc7867-2897-41b3-9195-1c81bf62a82b" providerId="ADAL" clId="{4EC420CE-3B3F-441E-942F-F4313D2EDE3C}" dt="2021-03-17T12:18:57.832" v="35" actId="478"/>
          <ac:cxnSpMkLst>
            <pc:docMk/>
            <pc:sldMk cId="3738243085" sldId="3204"/>
            <ac:cxnSpMk id="105" creationId="{CC48E698-E2E7-4514-AAB1-FDB8FE0BBB4B}"/>
          </ac:cxnSpMkLst>
        </pc:cxnChg>
        <pc:cxnChg chg="mod">
          <ac:chgData name="Chris Testa-O Neill" userId="5bbc7867-2897-41b3-9195-1c81bf62a82b" providerId="ADAL" clId="{4EC420CE-3B3F-441E-942F-F4313D2EDE3C}" dt="2021-03-17T12:18:57.832" v="35" actId="478"/>
          <ac:cxnSpMkLst>
            <pc:docMk/>
            <pc:sldMk cId="3738243085" sldId="3204"/>
            <ac:cxnSpMk id="108" creationId="{414D243A-AE86-496C-9E4B-E24D7684B301}"/>
          </ac:cxnSpMkLst>
        </pc:cxnChg>
        <pc:cxnChg chg="mod">
          <ac:chgData name="Chris Testa-O Neill" userId="5bbc7867-2897-41b3-9195-1c81bf62a82b" providerId="ADAL" clId="{4EC420CE-3B3F-441E-942F-F4313D2EDE3C}" dt="2021-03-17T12:18:57.832" v="35" actId="478"/>
          <ac:cxnSpMkLst>
            <pc:docMk/>
            <pc:sldMk cId="3738243085" sldId="3204"/>
            <ac:cxnSpMk id="113" creationId="{48390528-7509-43F5-9296-E08DBB0B1FA1}"/>
          </ac:cxnSpMkLst>
        </pc:cxnChg>
      </pc:sldChg>
      <pc:sldChg chg="modSp mod modNotesTx">
        <pc:chgData name="Chris Testa-O Neill" userId="5bbc7867-2897-41b3-9195-1c81bf62a82b" providerId="ADAL" clId="{4EC420CE-3B3F-441E-942F-F4313D2EDE3C}" dt="2021-03-17T14:19:47.459" v="925" actId="33524"/>
        <pc:sldMkLst>
          <pc:docMk/>
          <pc:sldMk cId="2335713742" sldId="3206"/>
        </pc:sldMkLst>
        <pc:spChg chg="mod">
          <ac:chgData name="Chris Testa-O Neill" userId="5bbc7867-2897-41b3-9195-1c81bf62a82b" providerId="ADAL" clId="{4EC420CE-3B3F-441E-942F-F4313D2EDE3C}" dt="2021-03-17T14:19:47.459" v="925" actId="33524"/>
          <ac:spMkLst>
            <pc:docMk/>
            <pc:sldMk cId="2335713742" sldId="3206"/>
            <ac:spMk id="32" creationId="{00000000-0000-0000-0000-000000000000}"/>
          </ac:spMkLst>
        </pc:spChg>
      </pc:sldChg>
      <pc:sldChg chg="addSp delSp modSp mod modNotesTx">
        <pc:chgData name="Chris Testa-O Neill" userId="5bbc7867-2897-41b3-9195-1c81bf62a82b" providerId="ADAL" clId="{4EC420CE-3B3F-441E-942F-F4313D2EDE3C}" dt="2021-03-17T14:19:13.231" v="924" actId="1035"/>
        <pc:sldMkLst>
          <pc:docMk/>
          <pc:sldMk cId="3814826435" sldId="3207"/>
        </pc:sldMkLst>
        <pc:spChg chg="mod">
          <ac:chgData name="Chris Testa-O Neill" userId="5bbc7867-2897-41b3-9195-1c81bf62a82b" providerId="ADAL" clId="{4EC420CE-3B3F-441E-942F-F4313D2EDE3C}" dt="2021-03-17T14:19:13.231" v="924" actId="1035"/>
          <ac:spMkLst>
            <pc:docMk/>
            <pc:sldMk cId="3814826435" sldId="3207"/>
            <ac:spMk id="2" creationId="{4AE9E61B-1A8E-417D-ABDF-37C1B0BD4A8B}"/>
          </ac:spMkLst>
        </pc:spChg>
        <pc:spChg chg="mod">
          <ac:chgData name="Chris Testa-O Neill" userId="5bbc7867-2897-41b3-9195-1c81bf62a82b" providerId="ADAL" clId="{4EC420CE-3B3F-441E-942F-F4313D2EDE3C}" dt="2021-03-17T13:12:20.277" v="472" actId="20577"/>
          <ac:spMkLst>
            <pc:docMk/>
            <pc:sldMk cId="3814826435" sldId="3207"/>
            <ac:spMk id="3" creationId="{CD920A50-DABC-4ECA-873C-001C229B5CDF}"/>
          </ac:spMkLst>
        </pc:spChg>
        <pc:spChg chg="mod">
          <ac:chgData name="Chris Testa-O Neill" userId="5bbc7867-2897-41b3-9195-1c81bf62a82b" providerId="ADAL" clId="{4EC420CE-3B3F-441E-942F-F4313D2EDE3C}" dt="2021-03-17T13:36:45.062" v="716" actId="1076"/>
          <ac:spMkLst>
            <pc:docMk/>
            <pc:sldMk cId="3814826435" sldId="3207"/>
            <ac:spMk id="14" creationId="{6E49C6F9-6A21-4783-B7EC-14C5A164AB2A}"/>
          </ac:spMkLst>
        </pc:spChg>
        <pc:spChg chg="mod">
          <ac:chgData name="Chris Testa-O Neill" userId="5bbc7867-2897-41b3-9195-1c81bf62a82b" providerId="ADAL" clId="{4EC420CE-3B3F-441E-942F-F4313D2EDE3C}" dt="2021-03-17T13:36:37.097" v="715" actId="14100"/>
          <ac:spMkLst>
            <pc:docMk/>
            <pc:sldMk cId="3814826435" sldId="3207"/>
            <ac:spMk id="19" creationId="{895DB37B-58DD-442C-9D63-F1A748AB1CBF}"/>
          </ac:spMkLst>
        </pc:spChg>
        <pc:spChg chg="mod">
          <ac:chgData name="Chris Testa-O Neill" userId="5bbc7867-2897-41b3-9195-1c81bf62a82b" providerId="ADAL" clId="{4EC420CE-3B3F-441E-942F-F4313D2EDE3C}" dt="2021-03-17T13:37:14.097" v="777" actId="1035"/>
          <ac:spMkLst>
            <pc:docMk/>
            <pc:sldMk cId="3814826435" sldId="3207"/>
            <ac:spMk id="20" creationId="{A40EBB17-DDE1-422A-8EE9-A034E5DC50BF}"/>
          </ac:spMkLst>
        </pc:spChg>
        <pc:spChg chg="mod">
          <ac:chgData name="Chris Testa-O Neill" userId="5bbc7867-2897-41b3-9195-1c81bf62a82b" providerId="ADAL" clId="{4EC420CE-3B3F-441E-942F-F4313D2EDE3C}" dt="2021-03-17T13:37:14.097" v="777" actId="1035"/>
          <ac:spMkLst>
            <pc:docMk/>
            <pc:sldMk cId="3814826435" sldId="3207"/>
            <ac:spMk id="21" creationId="{E7E27F93-190E-4B06-9C65-674D95B1DD6D}"/>
          </ac:spMkLst>
        </pc:spChg>
        <pc:spChg chg="mod">
          <ac:chgData name="Chris Testa-O Neill" userId="5bbc7867-2897-41b3-9195-1c81bf62a82b" providerId="ADAL" clId="{4EC420CE-3B3F-441E-942F-F4313D2EDE3C}" dt="2021-03-17T13:39:36.508" v="791" actId="255"/>
          <ac:spMkLst>
            <pc:docMk/>
            <pc:sldMk cId="3814826435" sldId="3207"/>
            <ac:spMk id="22" creationId="{2D1DCECF-FA25-4C9D-A377-81B7FB787845}"/>
          </ac:spMkLst>
        </pc:spChg>
        <pc:spChg chg="mod">
          <ac:chgData name="Chris Testa-O Neill" userId="5bbc7867-2897-41b3-9195-1c81bf62a82b" providerId="ADAL" clId="{4EC420CE-3B3F-441E-942F-F4313D2EDE3C}" dt="2021-03-17T13:40:11.197" v="793" actId="20577"/>
          <ac:spMkLst>
            <pc:docMk/>
            <pc:sldMk cId="3814826435" sldId="3207"/>
            <ac:spMk id="27" creationId="{7D1F6ADB-66B5-48D3-8FC6-0779B34ED28F}"/>
          </ac:spMkLst>
        </pc:spChg>
        <pc:spChg chg="mod">
          <ac:chgData name="Chris Testa-O Neill" userId="5bbc7867-2897-41b3-9195-1c81bf62a82b" providerId="ADAL" clId="{4EC420CE-3B3F-441E-942F-F4313D2EDE3C}" dt="2021-03-17T14:19:04.987" v="922" actId="1036"/>
          <ac:spMkLst>
            <pc:docMk/>
            <pc:sldMk cId="3814826435" sldId="3207"/>
            <ac:spMk id="28" creationId="{41566B28-BCCC-42E8-8618-38FD3FCF60A2}"/>
          </ac:spMkLst>
        </pc:spChg>
        <pc:spChg chg="mod">
          <ac:chgData name="Chris Testa-O Neill" userId="5bbc7867-2897-41b3-9195-1c81bf62a82b" providerId="ADAL" clId="{4EC420CE-3B3F-441E-942F-F4313D2EDE3C}" dt="2021-03-17T14:18:56.300" v="918" actId="1036"/>
          <ac:spMkLst>
            <pc:docMk/>
            <pc:sldMk cId="3814826435" sldId="3207"/>
            <ac:spMk id="29" creationId="{5ED588FB-0BE6-4C96-92FE-9AF1C4CE2C08}"/>
          </ac:spMkLst>
        </pc:spChg>
        <pc:spChg chg="mod">
          <ac:chgData name="Chris Testa-O Neill" userId="5bbc7867-2897-41b3-9195-1c81bf62a82b" providerId="ADAL" clId="{4EC420CE-3B3F-441E-942F-F4313D2EDE3C}" dt="2021-03-17T14:18:50.671" v="907" actId="1036"/>
          <ac:spMkLst>
            <pc:docMk/>
            <pc:sldMk cId="3814826435" sldId="3207"/>
            <ac:spMk id="30" creationId="{06ACD56B-89E4-4EB9-B0F3-412D7497CCE4}"/>
          </ac:spMkLst>
        </pc:spChg>
        <pc:spChg chg="mod">
          <ac:chgData name="Chris Testa-O Neill" userId="5bbc7867-2897-41b3-9195-1c81bf62a82b" providerId="ADAL" clId="{4EC420CE-3B3F-441E-942F-F4313D2EDE3C}" dt="2021-03-17T14:18:43.231" v="893" actId="1036"/>
          <ac:spMkLst>
            <pc:docMk/>
            <pc:sldMk cId="3814826435" sldId="3207"/>
            <ac:spMk id="31" creationId="{81E13F2C-D115-450E-9180-9F874FE5EA18}"/>
          </ac:spMkLst>
        </pc:spChg>
        <pc:spChg chg="mod">
          <ac:chgData name="Chris Testa-O Neill" userId="5bbc7867-2897-41b3-9195-1c81bf62a82b" providerId="ADAL" clId="{4EC420CE-3B3F-441E-942F-F4313D2EDE3C}" dt="2021-03-17T13:37:14.097" v="777" actId="1035"/>
          <ac:spMkLst>
            <pc:docMk/>
            <pc:sldMk cId="3814826435" sldId="3207"/>
            <ac:spMk id="34" creationId="{00D7783D-20FF-486F-A56F-C93871C6AAB8}"/>
          </ac:spMkLst>
        </pc:spChg>
        <pc:spChg chg="mod">
          <ac:chgData name="Chris Testa-O Neill" userId="5bbc7867-2897-41b3-9195-1c81bf62a82b" providerId="ADAL" clId="{4EC420CE-3B3F-441E-942F-F4313D2EDE3C}" dt="2021-03-17T13:37:14.097" v="777" actId="1035"/>
          <ac:spMkLst>
            <pc:docMk/>
            <pc:sldMk cId="3814826435" sldId="3207"/>
            <ac:spMk id="35" creationId="{BA02477F-F06D-4D9F-8D1B-76193C772BF5}"/>
          </ac:spMkLst>
        </pc:spChg>
        <pc:spChg chg="mod">
          <ac:chgData name="Chris Testa-O Neill" userId="5bbc7867-2897-41b3-9195-1c81bf62a82b" providerId="ADAL" clId="{4EC420CE-3B3F-441E-942F-F4313D2EDE3C}" dt="2021-03-17T13:37:14.097" v="777" actId="1035"/>
          <ac:spMkLst>
            <pc:docMk/>
            <pc:sldMk cId="3814826435" sldId="3207"/>
            <ac:spMk id="36" creationId="{C5AD1CEA-42AD-40BE-AA49-21E68F0B5E91}"/>
          </ac:spMkLst>
        </pc:spChg>
        <pc:spChg chg="mod">
          <ac:chgData name="Chris Testa-O Neill" userId="5bbc7867-2897-41b3-9195-1c81bf62a82b" providerId="ADAL" clId="{4EC420CE-3B3F-441E-942F-F4313D2EDE3C}" dt="2021-03-17T13:40:01.779" v="792" actId="1076"/>
          <ac:spMkLst>
            <pc:docMk/>
            <pc:sldMk cId="3814826435" sldId="3207"/>
            <ac:spMk id="37" creationId="{CB88E290-015D-4642-A8DC-304D6825EF04}"/>
          </ac:spMkLst>
        </pc:spChg>
        <pc:picChg chg="del">
          <ac:chgData name="Chris Testa-O Neill" userId="5bbc7867-2897-41b3-9195-1c81bf62a82b" providerId="ADAL" clId="{4EC420CE-3B3F-441E-942F-F4313D2EDE3C}" dt="2021-03-17T13:16:32.877" v="476" actId="478"/>
          <ac:picMkLst>
            <pc:docMk/>
            <pc:sldMk cId="3814826435" sldId="3207"/>
            <ac:picMk id="4" creationId="{54DFCEE5-B6F0-457D-BF90-94F17FDE4041}"/>
          </ac:picMkLst>
        </pc:picChg>
        <pc:picChg chg="del">
          <ac:chgData name="Chris Testa-O Neill" userId="5bbc7867-2897-41b3-9195-1c81bf62a82b" providerId="ADAL" clId="{4EC420CE-3B3F-441E-942F-F4313D2EDE3C}" dt="2021-03-17T13:18:21.763" v="495" actId="478"/>
          <ac:picMkLst>
            <pc:docMk/>
            <pc:sldMk cId="3814826435" sldId="3207"/>
            <ac:picMk id="6" creationId="{50028B76-410B-4EEF-A679-1BF932906155}"/>
          </ac:picMkLst>
        </pc:picChg>
        <pc:picChg chg="add mod">
          <ac:chgData name="Chris Testa-O Neill" userId="5bbc7867-2897-41b3-9195-1c81bf62a82b" providerId="ADAL" clId="{4EC420CE-3B3F-441E-942F-F4313D2EDE3C}" dt="2021-03-17T14:19:13.231" v="924" actId="1035"/>
          <ac:picMkLst>
            <pc:docMk/>
            <pc:sldMk cId="3814826435" sldId="3207"/>
            <ac:picMk id="7" creationId="{78AEFE0D-61AD-46E8-912F-4FB000F2568C}"/>
          </ac:picMkLst>
        </pc:picChg>
        <pc:picChg chg="add mod">
          <ac:chgData name="Chris Testa-O Neill" userId="5bbc7867-2897-41b3-9195-1c81bf62a82b" providerId="ADAL" clId="{4EC420CE-3B3F-441E-942F-F4313D2EDE3C}" dt="2021-03-17T14:19:04.987" v="922" actId="1036"/>
          <ac:picMkLst>
            <pc:docMk/>
            <pc:sldMk cId="3814826435" sldId="3207"/>
            <ac:picMk id="8" creationId="{CEDFDB85-56BA-403A-A21D-110A351D5BCF}"/>
          </ac:picMkLst>
        </pc:picChg>
        <pc:picChg chg="del">
          <ac:chgData name="Chris Testa-O Neill" userId="5bbc7867-2897-41b3-9195-1c81bf62a82b" providerId="ADAL" clId="{4EC420CE-3B3F-441E-942F-F4313D2EDE3C}" dt="2021-03-17T13:30:19.876" v="685" actId="478"/>
          <ac:picMkLst>
            <pc:docMk/>
            <pc:sldMk cId="3814826435" sldId="3207"/>
            <ac:picMk id="9" creationId="{22BAFDB4-CCFC-4C40-AD26-5820DC664828}"/>
          </ac:picMkLst>
        </pc:picChg>
        <pc:picChg chg="del mod">
          <ac:chgData name="Chris Testa-O Neill" userId="5bbc7867-2897-41b3-9195-1c81bf62a82b" providerId="ADAL" clId="{4EC420CE-3B3F-441E-942F-F4313D2EDE3C}" dt="2021-03-17T13:40:27.345" v="794" actId="478"/>
          <ac:picMkLst>
            <pc:docMk/>
            <pc:sldMk cId="3814826435" sldId="3207"/>
            <ac:picMk id="11" creationId="{7B7AF7AC-C1A7-4C4A-8AB4-9309FFCF28FC}"/>
          </ac:picMkLst>
        </pc:picChg>
        <pc:picChg chg="add del">
          <ac:chgData name="Chris Testa-O Neill" userId="5bbc7867-2897-41b3-9195-1c81bf62a82b" providerId="ADAL" clId="{4EC420CE-3B3F-441E-942F-F4313D2EDE3C}" dt="2021-03-17T14:02:55.899" v="847" actId="22"/>
          <ac:picMkLst>
            <pc:docMk/>
            <pc:sldMk cId="3814826435" sldId="3207"/>
            <ac:picMk id="12" creationId="{87621B5E-BC14-43EC-9C3A-EA31790DBCD7}"/>
          </ac:picMkLst>
        </pc:picChg>
        <pc:picChg chg="add del mod modCrop">
          <ac:chgData name="Chris Testa-O Neill" userId="5bbc7867-2897-41b3-9195-1c81bf62a82b" providerId="ADAL" clId="{4EC420CE-3B3F-441E-942F-F4313D2EDE3C}" dt="2021-03-17T14:03:14.199" v="851" actId="478"/>
          <ac:picMkLst>
            <pc:docMk/>
            <pc:sldMk cId="3814826435" sldId="3207"/>
            <ac:picMk id="13" creationId="{6296F276-B850-44C6-9A90-268BD855C44A}"/>
          </ac:picMkLst>
        </pc:picChg>
        <pc:picChg chg="add mod modCrop">
          <ac:chgData name="Chris Testa-O Neill" userId="5bbc7867-2897-41b3-9195-1c81bf62a82b" providerId="ADAL" clId="{4EC420CE-3B3F-441E-942F-F4313D2EDE3C}" dt="2021-03-17T14:18:50.671" v="907" actId="1036"/>
          <ac:picMkLst>
            <pc:docMk/>
            <pc:sldMk cId="3814826435" sldId="3207"/>
            <ac:picMk id="15" creationId="{ABA63270-5F88-4410-97B4-F3DB8490CC43}"/>
          </ac:picMkLst>
        </pc:picChg>
        <pc:picChg chg="add mod">
          <ac:chgData name="Chris Testa-O Neill" userId="5bbc7867-2897-41b3-9195-1c81bf62a82b" providerId="ADAL" clId="{4EC420CE-3B3F-441E-942F-F4313D2EDE3C}" dt="2021-03-17T14:18:56.300" v="918" actId="1036"/>
          <ac:picMkLst>
            <pc:docMk/>
            <pc:sldMk cId="3814826435" sldId="3207"/>
            <ac:picMk id="17" creationId="{D97C2170-893F-4E9A-B182-F7803A29447A}"/>
          </ac:picMkLst>
        </pc:picChg>
        <pc:picChg chg="add mod">
          <ac:chgData name="Chris Testa-O Neill" userId="5bbc7867-2897-41b3-9195-1c81bf62a82b" providerId="ADAL" clId="{4EC420CE-3B3F-441E-942F-F4313D2EDE3C}" dt="2021-03-17T14:18:43.231" v="893" actId="1036"/>
          <ac:picMkLst>
            <pc:docMk/>
            <pc:sldMk cId="3814826435" sldId="3207"/>
            <ac:picMk id="23" creationId="{30B8A9F3-2333-4145-A9F4-654FA4C657B5}"/>
          </ac:picMkLst>
        </pc:picChg>
        <pc:picChg chg="del">
          <ac:chgData name="Chris Testa-O Neill" userId="5bbc7867-2897-41b3-9195-1c81bf62a82b" providerId="ADAL" clId="{4EC420CE-3B3F-441E-942F-F4313D2EDE3C}" dt="2021-03-17T13:30:23.291" v="686" actId="478"/>
          <ac:picMkLst>
            <pc:docMk/>
            <pc:sldMk cId="3814826435" sldId="3207"/>
            <ac:picMk id="25" creationId="{AB011A52-8076-47C1-AF47-3EBF3D181D88}"/>
          </ac:picMkLst>
        </pc:picChg>
      </pc:sldChg>
      <pc:sldMasterChg chg="del delSldLayout">
        <pc:chgData name="Chris Testa-O Neill" userId="5bbc7867-2897-41b3-9195-1c81bf62a82b" providerId="ADAL" clId="{4EC420CE-3B3F-441E-942F-F4313D2EDE3C}" dt="2021-03-17T14:14:31.003" v="873" actId="47"/>
        <pc:sldMasterMkLst>
          <pc:docMk/>
          <pc:sldMasterMk cId="1764861587" sldId="2147484663"/>
        </pc:sldMasterMkLst>
        <pc:sldLayoutChg chg="del">
          <pc:chgData name="Chris Testa-O Neill" userId="5bbc7867-2897-41b3-9195-1c81bf62a82b" providerId="ADAL" clId="{4EC420CE-3B3F-441E-942F-F4313D2EDE3C}" dt="2021-03-17T14:14:31.003" v="873" actId="47"/>
          <pc:sldLayoutMkLst>
            <pc:docMk/>
            <pc:sldMasterMk cId="1764861587" sldId="2147484663"/>
            <pc:sldLayoutMk cId="995129040" sldId="2147484664"/>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933476272" sldId="2147484665"/>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698981789" sldId="2147484666"/>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757266077" sldId="2147484667"/>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220488147" sldId="2147484668"/>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537834147" sldId="2147484669"/>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087195471" sldId="2147484670"/>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4195116110" sldId="2147484671"/>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636262358" sldId="2147484672"/>
          </pc:sldLayoutMkLst>
        </pc:sldLayoutChg>
      </pc:sldMasterChg>
    </pc:docChg>
  </pc:docChgLst>
  <pc:docChgLst>
    <pc:chgData name="Chris Testa-O Neill" userId="5bbc7867-2897-41b3-9195-1c81bf62a82b" providerId="ADAL" clId="{52A506DA-1B8A-4E05-B883-51C3EF54D8DA}"/>
    <pc:docChg chg="undo custSel modSld">
      <pc:chgData name="Chris Testa-O Neill" userId="5bbc7867-2897-41b3-9195-1c81bf62a82b" providerId="ADAL" clId="{52A506DA-1B8A-4E05-B883-51C3EF54D8DA}" dt="2021-04-15T10:24:27.046" v="1062" actId="962"/>
      <pc:docMkLst>
        <pc:docMk/>
      </pc:docMkLst>
      <pc:sldChg chg="modSp mod modNotes">
        <pc:chgData name="Chris Testa-O Neill" userId="5bbc7867-2897-41b3-9195-1c81bf62a82b" providerId="ADAL" clId="{52A506DA-1B8A-4E05-B883-51C3EF54D8DA}" dt="2021-04-15T09:27:34.504" v="834" actId="6549"/>
        <pc:sldMkLst>
          <pc:docMk/>
          <pc:sldMk cId="2062531052" sldId="670"/>
        </pc:sldMkLst>
        <pc:graphicFrameChg chg="mod modGraphic">
          <ac:chgData name="Chris Testa-O Neill" userId="5bbc7867-2897-41b3-9195-1c81bf62a82b" providerId="ADAL" clId="{52A506DA-1B8A-4E05-B883-51C3EF54D8DA}" dt="2021-04-15T09:27:34.504" v="834" actId="6549"/>
          <ac:graphicFrameMkLst>
            <pc:docMk/>
            <pc:sldMk cId="2062531052" sldId="670"/>
            <ac:graphicFrameMk id="8" creationId="{00000000-0000-0000-0000-000000000000}"/>
          </ac:graphicFrameMkLst>
        </pc:graphicFrameChg>
      </pc:sldChg>
      <pc:sldChg chg="modSp mod modNotesTx">
        <pc:chgData name="Chris Testa-O Neill" userId="5bbc7867-2897-41b3-9195-1c81bf62a82b" providerId="ADAL" clId="{52A506DA-1B8A-4E05-B883-51C3EF54D8DA}" dt="2021-04-15T09:31:59.298" v="879" actId="20577"/>
        <pc:sldMkLst>
          <pc:docMk/>
          <pc:sldMk cId="3308389375" sldId="2582"/>
        </pc:sldMkLst>
        <pc:picChg chg="mod">
          <ac:chgData name="Chris Testa-O Neill" userId="5bbc7867-2897-41b3-9195-1c81bf62a82b" providerId="ADAL" clId="{52A506DA-1B8A-4E05-B883-51C3EF54D8DA}" dt="2021-04-13T09:20:36.317" v="549" actId="962"/>
          <ac:picMkLst>
            <pc:docMk/>
            <pc:sldMk cId="3308389375" sldId="2582"/>
            <ac:picMk id="12" creationId="{3C744FBB-2E39-43A0-8322-E02B75576AAD}"/>
          </ac:picMkLst>
        </pc:picChg>
        <pc:picChg chg="mod">
          <ac:chgData name="Chris Testa-O Neill" userId="5bbc7867-2897-41b3-9195-1c81bf62a82b" providerId="ADAL" clId="{52A506DA-1B8A-4E05-B883-51C3EF54D8DA}" dt="2021-04-13T09:20:13.242" v="457" actId="962"/>
          <ac:picMkLst>
            <pc:docMk/>
            <pc:sldMk cId="3308389375" sldId="2582"/>
            <ac:picMk id="14" creationId="{8642F30B-0BD1-481B-B504-6BE6CF3EE1F9}"/>
          </ac:picMkLst>
        </pc:picChg>
      </pc:sldChg>
      <pc:sldChg chg="modSp mod modNotes modNotesTx">
        <pc:chgData name="Chris Testa-O Neill" userId="5bbc7867-2897-41b3-9195-1c81bf62a82b" providerId="ADAL" clId="{52A506DA-1B8A-4E05-B883-51C3EF54D8DA}" dt="2021-04-15T09:39:37.868" v="1011" actId="20577"/>
        <pc:sldMkLst>
          <pc:docMk/>
          <pc:sldMk cId="237335572" sldId="2615"/>
        </pc:sldMkLst>
        <pc:spChg chg="ord">
          <ac:chgData name="Chris Testa-O Neill" userId="5bbc7867-2897-41b3-9195-1c81bf62a82b" providerId="ADAL" clId="{52A506DA-1B8A-4E05-B883-51C3EF54D8DA}" dt="2021-04-13T09:19:20.214" v="353"/>
          <ac:spMkLst>
            <pc:docMk/>
            <pc:sldMk cId="237335572" sldId="2615"/>
            <ac:spMk id="5" creationId="{0F7AF813-9370-49D8-A752-75813EEA1746}"/>
          </ac:spMkLst>
        </pc:spChg>
      </pc:sldChg>
      <pc:sldChg chg="modNotesTx">
        <pc:chgData name="Chris Testa-O Neill" userId="5bbc7867-2897-41b3-9195-1c81bf62a82b" providerId="ADAL" clId="{52A506DA-1B8A-4E05-B883-51C3EF54D8DA}" dt="2021-04-13T09:09:58.979" v="7"/>
        <pc:sldMkLst>
          <pc:docMk/>
          <pc:sldMk cId="176058127" sldId="2616"/>
        </pc:sldMkLst>
      </pc:sldChg>
      <pc:sldChg chg="addSp delSp modSp mod modNotesTx">
        <pc:chgData name="Chris Testa-O Neill" userId="5bbc7867-2897-41b3-9195-1c81bf62a82b" providerId="ADAL" clId="{52A506DA-1B8A-4E05-B883-51C3EF54D8DA}" dt="2021-04-15T10:24:16.733" v="1058" actId="962"/>
        <pc:sldMkLst>
          <pc:docMk/>
          <pc:sldMk cId="775050641" sldId="2620"/>
        </pc:sldMkLst>
        <pc:spChg chg="mod">
          <ac:chgData name="Chris Testa-O Neill" userId="5bbc7867-2897-41b3-9195-1c81bf62a82b" providerId="ADAL" clId="{52A506DA-1B8A-4E05-B883-51C3EF54D8DA}" dt="2021-04-15T09:41:15.151" v="1028" actId="1076"/>
          <ac:spMkLst>
            <pc:docMk/>
            <pc:sldMk cId="775050641" sldId="2620"/>
            <ac:spMk id="13" creationId="{956D2793-2C38-4480-9964-32F92E1E8E88}"/>
          </ac:spMkLst>
        </pc:spChg>
        <pc:spChg chg="mod">
          <ac:chgData name="Chris Testa-O Neill" userId="5bbc7867-2897-41b3-9195-1c81bf62a82b" providerId="ADAL" clId="{52A506DA-1B8A-4E05-B883-51C3EF54D8DA}" dt="2021-04-15T09:41:15.151" v="1028" actId="1076"/>
          <ac:spMkLst>
            <pc:docMk/>
            <pc:sldMk cId="775050641" sldId="2620"/>
            <ac:spMk id="17" creationId="{D813226F-AB2E-4493-A0EA-63080C6FCAB7}"/>
          </ac:spMkLst>
        </pc:spChg>
        <pc:spChg chg="mod">
          <ac:chgData name="Chris Testa-O Neill" userId="5bbc7867-2897-41b3-9195-1c81bf62a82b" providerId="ADAL" clId="{52A506DA-1B8A-4E05-B883-51C3EF54D8DA}" dt="2021-04-15T09:41:15.151" v="1028" actId="1076"/>
          <ac:spMkLst>
            <pc:docMk/>
            <pc:sldMk cId="775050641" sldId="2620"/>
            <ac:spMk id="18" creationId="{37CBC73E-1699-4C55-AC61-0DE990323D86}"/>
          </ac:spMkLst>
        </pc:spChg>
        <pc:spChg chg="mod">
          <ac:chgData name="Chris Testa-O Neill" userId="5bbc7867-2897-41b3-9195-1c81bf62a82b" providerId="ADAL" clId="{52A506DA-1B8A-4E05-B883-51C3EF54D8DA}" dt="2021-04-15T09:42:44.981" v="1052" actId="1036"/>
          <ac:spMkLst>
            <pc:docMk/>
            <pc:sldMk cId="775050641" sldId="2620"/>
            <ac:spMk id="20" creationId="{38C55B76-1AED-438E-AE7F-9CAB914FD899}"/>
          </ac:spMkLst>
        </pc:spChg>
        <pc:spChg chg="mod">
          <ac:chgData name="Chris Testa-O Neill" userId="5bbc7867-2897-41b3-9195-1c81bf62a82b" providerId="ADAL" clId="{52A506DA-1B8A-4E05-B883-51C3EF54D8DA}" dt="2021-04-15T09:42:44.981" v="1052" actId="1036"/>
          <ac:spMkLst>
            <pc:docMk/>
            <pc:sldMk cId="775050641" sldId="2620"/>
            <ac:spMk id="21" creationId="{D17850BA-6BBC-4E08-8B1B-A3F552C6A139}"/>
          </ac:spMkLst>
        </pc:spChg>
        <pc:spChg chg="mod">
          <ac:chgData name="Chris Testa-O Neill" userId="5bbc7867-2897-41b3-9195-1c81bf62a82b" providerId="ADAL" clId="{52A506DA-1B8A-4E05-B883-51C3EF54D8DA}" dt="2021-04-15T09:42:44.981" v="1052" actId="1036"/>
          <ac:spMkLst>
            <pc:docMk/>
            <pc:sldMk cId="775050641" sldId="2620"/>
            <ac:spMk id="22" creationId="{EFFDEBE4-877A-4EA9-A1F2-DF63681BA8E1}"/>
          </ac:spMkLst>
        </pc:spChg>
        <pc:spChg chg="mod">
          <ac:chgData name="Chris Testa-O Neill" userId="5bbc7867-2897-41b3-9195-1c81bf62a82b" providerId="ADAL" clId="{52A506DA-1B8A-4E05-B883-51C3EF54D8DA}" dt="2021-04-15T09:42:40.335" v="1046" actId="1035"/>
          <ac:spMkLst>
            <pc:docMk/>
            <pc:sldMk cId="775050641" sldId="2620"/>
            <ac:spMk id="24" creationId="{038A8A5F-8DD8-49E5-812A-AAB96351A34A}"/>
          </ac:spMkLst>
        </pc:spChg>
        <pc:spChg chg="mod">
          <ac:chgData name="Chris Testa-O Neill" userId="5bbc7867-2897-41b3-9195-1c81bf62a82b" providerId="ADAL" clId="{52A506DA-1B8A-4E05-B883-51C3EF54D8DA}" dt="2021-04-15T09:42:40.335" v="1046" actId="1035"/>
          <ac:spMkLst>
            <pc:docMk/>
            <pc:sldMk cId="775050641" sldId="2620"/>
            <ac:spMk id="25" creationId="{12BADD97-8E38-4415-BA37-E090D1C994D5}"/>
          </ac:spMkLst>
        </pc:spChg>
        <pc:spChg chg="mod">
          <ac:chgData name="Chris Testa-O Neill" userId="5bbc7867-2897-41b3-9195-1c81bf62a82b" providerId="ADAL" clId="{52A506DA-1B8A-4E05-B883-51C3EF54D8DA}" dt="2021-04-15T09:42:40.335" v="1046" actId="1035"/>
          <ac:spMkLst>
            <pc:docMk/>
            <pc:sldMk cId="775050641" sldId="2620"/>
            <ac:spMk id="26" creationId="{07FC9764-95A7-470B-B2EB-7129BB736B7A}"/>
          </ac:spMkLst>
        </pc:spChg>
        <pc:grpChg chg="add mod">
          <ac:chgData name="Chris Testa-O Neill" userId="5bbc7867-2897-41b3-9195-1c81bf62a82b" providerId="ADAL" clId="{52A506DA-1B8A-4E05-B883-51C3EF54D8DA}" dt="2021-04-15T10:24:10.641" v="1056" actId="962"/>
          <ac:grpSpMkLst>
            <pc:docMk/>
            <pc:sldMk cId="775050641" sldId="2620"/>
            <ac:grpSpMk id="11" creationId="{80674366-EAF2-4FD0-8825-2ED9CDB32A6F}"/>
          </ac:grpSpMkLst>
        </pc:grpChg>
        <pc:grpChg chg="add mod">
          <ac:chgData name="Chris Testa-O Neill" userId="5bbc7867-2897-41b3-9195-1c81bf62a82b" providerId="ADAL" clId="{52A506DA-1B8A-4E05-B883-51C3EF54D8DA}" dt="2021-04-15T10:24:13.365" v="1057" actId="962"/>
          <ac:grpSpMkLst>
            <pc:docMk/>
            <pc:sldMk cId="775050641" sldId="2620"/>
            <ac:grpSpMk id="19" creationId="{CE797488-F41B-48EA-B703-94304FA70BE4}"/>
          </ac:grpSpMkLst>
        </pc:grpChg>
        <pc:grpChg chg="add mod">
          <ac:chgData name="Chris Testa-O Neill" userId="5bbc7867-2897-41b3-9195-1c81bf62a82b" providerId="ADAL" clId="{52A506DA-1B8A-4E05-B883-51C3EF54D8DA}" dt="2021-04-15T10:24:16.733" v="1058" actId="962"/>
          <ac:grpSpMkLst>
            <pc:docMk/>
            <pc:sldMk cId="775050641" sldId="2620"/>
            <ac:grpSpMk id="23" creationId="{90A9ADDA-CC10-4810-B450-5CC820C706EB}"/>
          </ac:grpSpMkLst>
        </pc:grpChg>
        <pc:picChg chg="del">
          <ac:chgData name="Chris Testa-O Neill" userId="5bbc7867-2897-41b3-9195-1c81bf62a82b" providerId="ADAL" clId="{52A506DA-1B8A-4E05-B883-51C3EF54D8DA}" dt="2021-04-15T09:41:17.131" v="1029" actId="478"/>
          <ac:picMkLst>
            <pc:docMk/>
            <pc:sldMk cId="775050641" sldId="2620"/>
            <ac:picMk id="7" creationId="{8407BE21-0655-4246-8CA0-0F7E6D25D98E}"/>
          </ac:picMkLst>
        </pc:picChg>
        <pc:picChg chg="del">
          <ac:chgData name="Chris Testa-O Neill" userId="5bbc7867-2897-41b3-9195-1c81bf62a82b" providerId="ADAL" clId="{52A506DA-1B8A-4E05-B883-51C3EF54D8DA}" dt="2021-04-15T09:41:26.231" v="1032" actId="478"/>
          <ac:picMkLst>
            <pc:docMk/>
            <pc:sldMk cId="775050641" sldId="2620"/>
            <ac:picMk id="8" creationId="{521678B2-67A1-43CE-B45E-9502F0806D5C}"/>
          </ac:picMkLst>
        </pc:picChg>
        <pc:picChg chg="del">
          <ac:chgData name="Chris Testa-O Neill" userId="5bbc7867-2897-41b3-9195-1c81bf62a82b" providerId="ADAL" clId="{52A506DA-1B8A-4E05-B883-51C3EF54D8DA}" dt="2021-04-15T09:41:07.656" v="1027" actId="478"/>
          <ac:picMkLst>
            <pc:docMk/>
            <pc:sldMk cId="775050641" sldId="2620"/>
            <ac:picMk id="35" creationId="{49C12F78-C6AF-487D-9F7C-2415CA5705D4}"/>
          </ac:picMkLst>
        </pc:picChg>
      </pc:sldChg>
      <pc:sldChg chg="modNotes modNotesTx">
        <pc:chgData name="Chris Testa-O Neill" userId="5bbc7867-2897-41b3-9195-1c81bf62a82b" providerId="ADAL" clId="{52A506DA-1B8A-4E05-B883-51C3EF54D8DA}" dt="2021-04-15T09:30:08.387" v="845" actId="20577"/>
        <pc:sldMkLst>
          <pc:docMk/>
          <pc:sldMk cId="1189570632" sldId="3143"/>
        </pc:sldMkLst>
      </pc:sldChg>
      <pc:sldChg chg="modSp mod modNotesTx">
        <pc:chgData name="Chris Testa-O Neill" userId="5bbc7867-2897-41b3-9195-1c81bf62a82b" providerId="ADAL" clId="{52A506DA-1B8A-4E05-B883-51C3EF54D8DA}" dt="2021-04-13T09:19:40.174" v="357"/>
        <pc:sldMkLst>
          <pc:docMk/>
          <pc:sldMk cId="2590897230" sldId="3149"/>
        </pc:sldMkLst>
        <pc:spChg chg="ord">
          <ac:chgData name="Chris Testa-O Neill" userId="5bbc7867-2897-41b3-9195-1c81bf62a82b" providerId="ADAL" clId="{52A506DA-1B8A-4E05-B883-51C3EF54D8DA}" dt="2021-04-13T09:19:34.719" v="356"/>
          <ac:spMkLst>
            <pc:docMk/>
            <pc:sldMk cId="2590897230" sldId="3149"/>
            <ac:spMk id="11" creationId="{3C50BD9E-2ED8-4A14-A507-7CCFBCC91E76}"/>
          </ac:spMkLst>
        </pc:spChg>
        <pc:spChg chg="ord">
          <ac:chgData name="Chris Testa-O Neill" userId="5bbc7867-2897-41b3-9195-1c81bf62a82b" providerId="ADAL" clId="{52A506DA-1B8A-4E05-B883-51C3EF54D8DA}" dt="2021-04-13T09:19:40.174" v="357"/>
          <ac:spMkLst>
            <pc:docMk/>
            <pc:sldMk cId="2590897230" sldId="3149"/>
            <ac:spMk id="15" creationId="{BFB45988-4029-433B-8BCA-948877C0AD75}"/>
          </ac:spMkLst>
        </pc:spChg>
      </pc:sldChg>
      <pc:sldChg chg="addSp delSp modSp mod">
        <pc:chgData name="Chris Testa-O Neill" userId="5bbc7867-2897-41b3-9195-1c81bf62a82b" providerId="ADAL" clId="{52A506DA-1B8A-4E05-B883-51C3EF54D8DA}" dt="2021-04-15T10:24:27.046" v="1062" actId="962"/>
        <pc:sldMkLst>
          <pc:docMk/>
          <pc:sldMk cId="1788879851" sldId="3157"/>
        </pc:sldMkLst>
        <pc:spChg chg="mod">
          <ac:chgData name="Chris Testa-O Neill" userId="5bbc7867-2897-41b3-9195-1c81bf62a82b" providerId="ADAL" clId="{52A506DA-1B8A-4E05-B883-51C3EF54D8DA}" dt="2021-04-15T09:40:11.344" v="1012" actId="338"/>
          <ac:spMkLst>
            <pc:docMk/>
            <pc:sldMk cId="1788879851" sldId="3157"/>
            <ac:spMk id="6" creationId="{CA4671B6-AA89-4B45-B4D1-331C9DF582AA}"/>
          </ac:spMkLst>
        </pc:spChg>
        <pc:spChg chg="mod">
          <ac:chgData name="Chris Testa-O Neill" userId="5bbc7867-2897-41b3-9195-1c81bf62a82b" providerId="ADAL" clId="{52A506DA-1B8A-4E05-B883-51C3EF54D8DA}" dt="2021-04-15T09:40:11.344" v="1012" actId="338"/>
          <ac:spMkLst>
            <pc:docMk/>
            <pc:sldMk cId="1788879851" sldId="3157"/>
            <ac:spMk id="7" creationId="{DB56EC08-B8FF-446B-ADA3-DAD6053A21B5}"/>
          </ac:spMkLst>
        </pc:spChg>
        <pc:spChg chg="mod">
          <ac:chgData name="Chris Testa-O Neill" userId="5bbc7867-2897-41b3-9195-1c81bf62a82b" providerId="ADAL" clId="{52A506DA-1B8A-4E05-B883-51C3EF54D8DA}" dt="2021-04-15T09:40:11.344" v="1012" actId="338"/>
          <ac:spMkLst>
            <pc:docMk/>
            <pc:sldMk cId="1788879851" sldId="3157"/>
            <ac:spMk id="9" creationId="{06AE8BC2-03CC-4665-97ED-7FC079FFFADC}"/>
          </ac:spMkLst>
        </pc:spChg>
        <pc:spChg chg="mod">
          <ac:chgData name="Chris Testa-O Neill" userId="5bbc7867-2897-41b3-9195-1c81bf62a82b" providerId="ADAL" clId="{52A506DA-1B8A-4E05-B883-51C3EF54D8DA}" dt="2021-04-15T09:40:11.344" v="1012" actId="338"/>
          <ac:spMkLst>
            <pc:docMk/>
            <pc:sldMk cId="1788879851" sldId="3157"/>
            <ac:spMk id="17" creationId="{00000000-0000-0000-0000-000000000000}"/>
          </ac:spMkLst>
        </pc:spChg>
        <pc:spChg chg="mod">
          <ac:chgData name="Chris Testa-O Neill" userId="5bbc7867-2897-41b3-9195-1c81bf62a82b" providerId="ADAL" clId="{52A506DA-1B8A-4E05-B883-51C3EF54D8DA}" dt="2021-04-15T09:40:25.049" v="1015" actId="1076"/>
          <ac:spMkLst>
            <pc:docMk/>
            <pc:sldMk cId="1788879851" sldId="3157"/>
            <ac:spMk id="20" creationId="{68831124-EEB6-4084-9512-540DB8B3B81A}"/>
          </ac:spMkLst>
        </pc:spChg>
        <pc:spChg chg="mod">
          <ac:chgData name="Chris Testa-O Neill" userId="5bbc7867-2897-41b3-9195-1c81bf62a82b" providerId="ADAL" clId="{52A506DA-1B8A-4E05-B883-51C3EF54D8DA}" dt="2021-04-15T09:40:25.049" v="1015" actId="1076"/>
          <ac:spMkLst>
            <pc:docMk/>
            <pc:sldMk cId="1788879851" sldId="3157"/>
            <ac:spMk id="21" creationId="{A26067F7-156F-4D10-BE9A-FBD162F61F02}"/>
          </ac:spMkLst>
        </pc:spChg>
        <pc:spChg chg="mod">
          <ac:chgData name="Chris Testa-O Neill" userId="5bbc7867-2897-41b3-9195-1c81bf62a82b" providerId="ADAL" clId="{52A506DA-1B8A-4E05-B883-51C3EF54D8DA}" dt="2021-04-15T09:40:25.049" v="1015" actId="1076"/>
          <ac:spMkLst>
            <pc:docMk/>
            <pc:sldMk cId="1788879851" sldId="3157"/>
            <ac:spMk id="22" creationId="{B3BC418A-0361-4427-B0D9-368F05EC34D8}"/>
          </ac:spMkLst>
        </pc:spChg>
        <pc:spChg chg="mod">
          <ac:chgData name="Chris Testa-O Neill" userId="5bbc7867-2897-41b3-9195-1c81bf62a82b" providerId="ADAL" clId="{52A506DA-1B8A-4E05-B883-51C3EF54D8DA}" dt="2021-04-15T09:40:32.302" v="1018" actId="1076"/>
          <ac:spMkLst>
            <pc:docMk/>
            <pc:sldMk cId="1788879851" sldId="3157"/>
            <ac:spMk id="26" creationId="{47C1EBAA-BA31-4961-864D-F73903DBD93D}"/>
          </ac:spMkLst>
        </pc:spChg>
        <pc:spChg chg="mod">
          <ac:chgData name="Chris Testa-O Neill" userId="5bbc7867-2897-41b3-9195-1c81bf62a82b" providerId="ADAL" clId="{52A506DA-1B8A-4E05-B883-51C3EF54D8DA}" dt="2021-04-15T09:40:32.302" v="1018" actId="1076"/>
          <ac:spMkLst>
            <pc:docMk/>
            <pc:sldMk cId="1788879851" sldId="3157"/>
            <ac:spMk id="27" creationId="{004FB250-1FD1-4D5C-A42D-8371CA931FFD}"/>
          </ac:spMkLst>
        </pc:spChg>
        <pc:spChg chg="mod">
          <ac:chgData name="Chris Testa-O Neill" userId="5bbc7867-2897-41b3-9195-1c81bf62a82b" providerId="ADAL" clId="{52A506DA-1B8A-4E05-B883-51C3EF54D8DA}" dt="2021-04-15T09:40:32.302" v="1018" actId="1076"/>
          <ac:spMkLst>
            <pc:docMk/>
            <pc:sldMk cId="1788879851" sldId="3157"/>
            <ac:spMk id="28" creationId="{792A6D2C-879E-4BDF-B434-81D349784696}"/>
          </ac:spMkLst>
        </pc:spChg>
        <pc:spChg chg="mod">
          <ac:chgData name="Chris Testa-O Neill" userId="5bbc7867-2897-41b3-9195-1c81bf62a82b" providerId="ADAL" clId="{52A506DA-1B8A-4E05-B883-51C3EF54D8DA}" dt="2021-04-15T09:40:43.591" v="1022" actId="1076"/>
          <ac:spMkLst>
            <pc:docMk/>
            <pc:sldMk cId="1788879851" sldId="3157"/>
            <ac:spMk id="30" creationId="{A8CF9FCB-8B38-4D0C-84C1-9E5B2414DB4C}"/>
          </ac:spMkLst>
        </pc:spChg>
        <pc:spChg chg="mod">
          <ac:chgData name="Chris Testa-O Neill" userId="5bbc7867-2897-41b3-9195-1c81bf62a82b" providerId="ADAL" clId="{52A506DA-1B8A-4E05-B883-51C3EF54D8DA}" dt="2021-04-15T09:40:43.591" v="1022" actId="1076"/>
          <ac:spMkLst>
            <pc:docMk/>
            <pc:sldMk cId="1788879851" sldId="3157"/>
            <ac:spMk id="31" creationId="{BEECA2D6-0D90-4B88-B6CA-9DBFDB1D1E50}"/>
          </ac:spMkLst>
        </pc:spChg>
        <pc:spChg chg="mod">
          <ac:chgData name="Chris Testa-O Neill" userId="5bbc7867-2897-41b3-9195-1c81bf62a82b" providerId="ADAL" clId="{52A506DA-1B8A-4E05-B883-51C3EF54D8DA}" dt="2021-04-15T09:40:11.344" v="1012" actId="338"/>
          <ac:spMkLst>
            <pc:docMk/>
            <pc:sldMk cId="1788879851" sldId="3157"/>
            <ac:spMk id="32" creationId="{6F30C2D2-037C-4F97-8B6F-C870BA5BECE9}"/>
          </ac:spMkLst>
        </pc:spChg>
        <pc:spChg chg="mod">
          <ac:chgData name="Chris Testa-O Neill" userId="5bbc7867-2897-41b3-9195-1c81bf62a82b" providerId="ADAL" clId="{52A506DA-1B8A-4E05-B883-51C3EF54D8DA}" dt="2021-04-15T09:40:43.591" v="1022" actId="1076"/>
          <ac:spMkLst>
            <pc:docMk/>
            <pc:sldMk cId="1788879851" sldId="3157"/>
            <ac:spMk id="33" creationId="{768A247D-581C-4F65-8CFC-C9151E7CE618}"/>
          </ac:spMkLst>
        </pc:spChg>
        <pc:spChg chg="mod">
          <ac:chgData name="Chris Testa-O Neill" userId="5bbc7867-2897-41b3-9195-1c81bf62a82b" providerId="ADAL" clId="{52A506DA-1B8A-4E05-B883-51C3EF54D8DA}" dt="2021-04-15T09:40:11.344" v="1012" actId="338"/>
          <ac:spMkLst>
            <pc:docMk/>
            <pc:sldMk cId="1788879851" sldId="3157"/>
            <ac:spMk id="34" creationId="{F2CE9F32-726A-4A58-8DC8-0FD0A4F140FD}"/>
          </ac:spMkLst>
        </pc:spChg>
        <pc:spChg chg="mod">
          <ac:chgData name="Chris Testa-O Neill" userId="5bbc7867-2897-41b3-9195-1c81bf62a82b" providerId="ADAL" clId="{52A506DA-1B8A-4E05-B883-51C3EF54D8DA}" dt="2021-04-15T09:40:11.344" v="1012" actId="338"/>
          <ac:spMkLst>
            <pc:docMk/>
            <pc:sldMk cId="1788879851" sldId="3157"/>
            <ac:spMk id="36" creationId="{6E973A20-F8F2-48E5-BB13-7EA51C39995C}"/>
          </ac:spMkLst>
        </pc:spChg>
        <pc:spChg chg="mod">
          <ac:chgData name="Chris Testa-O Neill" userId="5bbc7867-2897-41b3-9195-1c81bf62a82b" providerId="ADAL" clId="{52A506DA-1B8A-4E05-B883-51C3EF54D8DA}" dt="2021-04-15T09:40:56.226" v="1023"/>
          <ac:spMkLst>
            <pc:docMk/>
            <pc:sldMk cId="1788879851" sldId="3157"/>
            <ac:spMk id="37" creationId="{C97A2F8B-6A95-4ECA-B97B-B1FD674A50D0}"/>
          </ac:spMkLst>
        </pc:spChg>
        <pc:spChg chg="mod">
          <ac:chgData name="Chris Testa-O Neill" userId="5bbc7867-2897-41b3-9195-1c81bf62a82b" providerId="ADAL" clId="{52A506DA-1B8A-4E05-B883-51C3EF54D8DA}" dt="2021-04-15T09:40:11.344" v="1012" actId="338"/>
          <ac:spMkLst>
            <pc:docMk/>
            <pc:sldMk cId="1788879851" sldId="3157"/>
            <ac:spMk id="38" creationId="{188E6351-5119-4305-B17B-FA03DEB26CDB}"/>
          </ac:spMkLst>
        </pc:spChg>
        <pc:spChg chg="mod">
          <ac:chgData name="Chris Testa-O Neill" userId="5bbc7867-2897-41b3-9195-1c81bf62a82b" providerId="ADAL" clId="{52A506DA-1B8A-4E05-B883-51C3EF54D8DA}" dt="2021-04-15T09:40:56.226" v="1023"/>
          <ac:spMkLst>
            <pc:docMk/>
            <pc:sldMk cId="1788879851" sldId="3157"/>
            <ac:spMk id="39" creationId="{1A30C1DE-E69C-4D88-B5F3-AEF243B1EE36}"/>
          </ac:spMkLst>
        </pc:spChg>
        <pc:spChg chg="mod">
          <ac:chgData name="Chris Testa-O Neill" userId="5bbc7867-2897-41b3-9195-1c81bf62a82b" providerId="ADAL" clId="{52A506DA-1B8A-4E05-B883-51C3EF54D8DA}" dt="2021-04-15T09:40:56.226" v="1023"/>
          <ac:spMkLst>
            <pc:docMk/>
            <pc:sldMk cId="1788879851" sldId="3157"/>
            <ac:spMk id="40" creationId="{9F549271-139B-41D3-9488-D73082E24CF5}"/>
          </ac:spMkLst>
        </pc:spChg>
        <pc:grpChg chg="mod">
          <ac:chgData name="Chris Testa-O Neill" userId="5bbc7867-2897-41b3-9195-1c81bf62a82b" providerId="ADAL" clId="{52A506DA-1B8A-4E05-B883-51C3EF54D8DA}" dt="2021-04-15T09:40:11.344" v="1012" actId="338"/>
          <ac:grpSpMkLst>
            <pc:docMk/>
            <pc:sldMk cId="1788879851" sldId="3157"/>
            <ac:grpSpMk id="1" creationId="{00000000-0000-0000-0000-000000000000}"/>
          </ac:grpSpMkLst>
        </pc:grpChg>
        <pc:grpChg chg="mod">
          <ac:chgData name="Chris Testa-O Neill" userId="5bbc7867-2897-41b3-9195-1c81bf62a82b" providerId="ADAL" clId="{52A506DA-1B8A-4E05-B883-51C3EF54D8DA}" dt="2021-04-15T10:24:19.349" v="1059" actId="962"/>
          <ac:grpSpMkLst>
            <pc:docMk/>
            <pc:sldMk cId="1788879851" sldId="3157"/>
            <ac:grpSpMk id="5" creationId="{CEDF90B3-768C-4FFF-ABC5-EB3ED6A70354}"/>
          </ac:grpSpMkLst>
        </pc:grpChg>
        <pc:grpChg chg="add mod">
          <ac:chgData name="Chris Testa-O Neill" userId="5bbc7867-2897-41b3-9195-1c81bf62a82b" providerId="ADAL" clId="{52A506DA-1B8A-4E05-B883-51C3EF54D8DA}" dt="2021-04-15T10:24:22.060" v="1060" actId="962"/>
          <ac:grpSpMkLst>
            <pc:docMk/>
            <pc:sldMk cId="1788879851" sldId="3157"/>
            <ac:grpSpMk id="18" creationId="{854BB4B7-AC94-4D23-983B-E383369ADF82}"/>
          </ac:grpSpMkLst>
        </pc:grpChg>
        <pc:grpChg chg="add mod">
          <ac:chgData name="Chris Testa-O Neill" userId="5bbc7867-2897-41b3-9195-1c81bf62a82b" providerId="ADAL" clId="{52A506DA-1B8A-4E05-B883-51C3EF54D8DA}" dt="2021-04-15T10:24:24.725" v="1061" actId="962"/>
          <ac:grpSpMkLst>
            <pc:docMk/>
            <pc:sldMk cId="1788879851" sldId="3157"/>
            <ac:grpSpMk id="25" creationId="{CB1216C4-57AC-414B-B39E-C39832318F7E}"/>
          </ac:grpSpMkLst>
        </pc:grpChg>
        <pc:grpChg chg="add mod">
          <ac:chgData name="Chris Testa-O Neill" userId="5bbc7867-2897-41b3-9195-1c81bf62a82b" providerId="ADAL" clId="{52A506DA-1B8A-4E05-B883-51C3EF54D8DA}" dt="2021-04-15T10:24:27.046" v="1062" actId="962"/>
          <ac:grpSpMkLst>
            <pc:docMk/>
            <pc:sldMk cId="1788879851" sldId="3157"/>
            <ac:grpSpMk id="29" creationId="{76E502C3-49F5-443C-800B-19F77DAB6E80}"/>
          </ac:grpSpMkLst>
        </pc:grpChg>
        <pc:grpChg chg="add del mod">
          <ac:chgData name="Chris Testa-O Neill" userId="5bbc7867-2897-41b3-9195-1c81bf62a82b" providerId="ADAL" clId="{52A506DA-1B8A-4E05-B883-51C3EF54D8DA}" dt="2021-04-15T09:40:58.082" v="1024" actId="21"/>
          <ac:grpSpMkLst>
            <pc:docMk/>
            <pc:sldMk cId="1788879851" sldId="3157"/>
            <ac:grpSpMk id="35" creationId="{B020AA7C-76EE-4643-8726-174A2601F47F}"/>
          </ac:grpSpMkLst>
        </pc:grpChg>
        <pc:picChg chg="del mod">
          <ac:chgData name="Chris Testa-O Neill" userId="5bbc7867-2897-41b3-9195-1c81bf62a82b" providerId="ADAL" clId="{52A506DA-1B8A-4E05-B883-51C3EF54D8DA}" dt="2021-04-15T09:40:11.344" v="1012" actId="338"/>
          <ac:picMkLst>
            <pc:docMk/>
            <pc:sldMk cId="1788879851" sldId="3157"/>
            <ac:picMk id="2" creationId="{7C9D6051-9D21-432D-A61F-90419CA2315D}"/>
          </ac:picMkLst>
        </pc:picChg>
        <pc:picChg chg="del mod">
          <ac:chgData name="Chris Testa-O Neill" userId="5bbc7867-2897-41b3-9195-1c81bf62a82b" providerId="ADAL" clId="{52A506DA-1B8A-4E05-B883-51C3EF54D8DA}" dt="2021-04-15T09:40:19.659" v="1014" actId="478"/>
          <ac:picMkLst>
            <pc:docMk/>
            <pc:sldMk cId="1788879851" sldId="3157"/>
            <ac:picMk id="3" creationId="{C1085CE8-B9AB-42AB-A514-0EA2B09E70FA}"/>
          </ac:picMkLst>
        </pc:picChg>
        <pc:picChg chg="del mod">
          <ac:chgData name="Chris Testa-O Neill" userId="5bbc7867-2897-41b3-9195-1c81bf62a82b" providerId="ADAL" clId="{52A506DA-1B8A-4E05-B883-51C3EF54D8DA}" dt="2021-04-15T09:40:28.433" v="1017" actId="478"/>
          <ac:picMkLst>
            <pc:docMk/>
            <pc:sldMk cId="1788879851" sldId="3157"/>
            <ac:picMk id="4" creationId="{FEF0DFEA-37EF-4F4C-BB40-7B8678161A35}"/>
          </ac:picMkLst>
        </pc:picChg>
        <pc:picChg chg="del mod">
          <ac:chgData name="Chris Testa-O Neill" userId="5bbc7867-2897-41b3-9195-1c81bf62a82b" providerId="ADAL" clId="{52A506DA-1B8A-4E05-B883-51C3EF54D8DA}" dt="2021-04-15T09:40:36.716" v="1021" actId="478"/>
          <ac:picMkLst>
            <pc:docMk/>
            <pc:sldMk cId="1788879851" sldId="3157"/>
            <ac:picMk id="8" creationId="{373A6424-AEAA-4276-9F2B-00A023262449}"/>
          </ac:picMkLst>
        </pc:picChg>
        <pc:cxnChg chg="mod">
          <ac:chgData name="Chris Testa-O Neill" userId="5bbc7867-2897-41b3-9195-1c81bf62a82b" providerId="ADAL" clId="{52A506DA-1B8A-4E05-B883-51C3EF54D8DA}" dt="2021-04-15T09:40:11.344" v="1012" actId="338"/>
          <ac:cxnSpMkLst>
            <pc:docMk/>
            <pc:sldMk cId="1788879851" sldId="3157"/>
            <ac:cxnSpMk id="19" creationId="{02E56B6C-069B-4D08-B34C-2A1EE64E3B81}"/>
          </ac:cxnSpMkLst>
        </pc:cxnChg>
        <pc:cxnChg chg="mod">
          <ac:chgData name="Chris Testa-O Neill" userId="5bbc7867-2897-41b3-9195-1c81bf62a82b" providerId="ADAL" clId="{52A506DA-1B8A-4E05-B883-51C3EF54D8DA}" dt="2021-04-15T09:40:11.344" v="1012" actId="338"/>
          <ac:cxnSpMkLst>
            <pc:docMk/>
            <pc:sldMk cId="1788879851" sldId="3157"/>
            <ac:cxnSpMk id="23" creationId="{2333DFB1-3E65-4F40-B360-CC78B032828A}"/>
          </ac:cxnSpMkLst>
        </pc:cxnChg>
        <pc:cxnChg chg="mod">
          <ac:chgData name="Chris Testa-O Neill" userId="5bbc7867-2897-41b3-9195-1c81bf62a82b" providerId="ADAL" clId="{52A506DA-1B8A-4E05-B883-51C3EF54D8DA}" dt="2021-04-15T09:40:11.344" v="1012" actId="338"/>
          <ac:cxnSpMkLst>
            <pc:docMk/>
            <pc:sldMk cId="1788879851" sldId="3157"/>
            <ac:cxnSpMk id="24" creationId="{778E9546-6128-4EDC-A7F2-BA5314B8B941}"/>
          </ac:cxnSpMkLst>
        </pc:cxnChg>
      </pc:sldChg>
      <pc:sldChg chg="addSp delSp modSp mod modNotesTx">
        <pc:chgData name="Chris Testa-O Neill" userId="5bbc7867-2897-41b3-9195-1c81bf62a82b" providerId="ADAL" clId="{52A506DA-1B8A-4E05-B883-51C3EF54D8DA}" dt="2021-04-13T11:11:23.712" v="830" actId="2"/>
        <pc:sldMkLst>
          <pc:docMk/>
          <pc:sldMk cId="3927645936" sldId="3161"/>
        </pc:sldMkLst>
        <pc:spChg chg="add del">
          <ac:chgData name="Chris Testa-O Neill" userId="5bbc7867-2897-41b3-9195-1c81bf62a82b" providerId="ADAL" clId="{52A506DA-1B8A-4E05-B883-51C3EF54D8DA}" dt="2021-04-13T09:18:17.207" v="335" actId="22"/>
          <ac:spMkLst>
            <pc:docMk/>
            <pc:sldMk cId="3927645936" sldId="3161"/>
            <ac:spMk id="18" creationId="{C8F8065B-02C7-4649-82EC-271792D38A54}"/>
          </ac:spMkLst>
        </pc:spChg>
        <pc:grpChg chg="mod">
          <ac:chgData name="Chris Testa-O Neill" userId="5bbc7867-2897-41b3-9195-1c81bf62a82b" providerId="ADAL" clId="{52A506DA-1B8A-4E05-B883-51C3EF54D8DA}" dt="2021-04-13T09:16:25.222" v="193" actId="962"/>
          <ac:grpSpMkLst>
            <pc:docMk/>
            <pc:sldMk cId="3927645936" sldId="3161"/>
            <ac:grpSpMk id="6" creationId="{18141FAE-3D55-4EDC-A3B0-A50703DF9863}"/>
          </ac:grpSpMkLst>
        </pc:grpChg>
        <pc:grpChg chg="mod">
          <ac:chgData name="Chris Testa-O Neill" userId="5bbc7867-2897-41b3-9195-1c81bf62a82b" providerId="ADAL" clId="{52A506DA-1B8A-4E05-B883-51C3EF54D8DA}" dt="2021-04-13T09:17:59.123" v="331" actId="962"/>
          <ac:grpSpMkLst>
            <pc:docMk/>
            <pc:sldMk cId="3927645936" sldId="3161"/>
            <ac:grpSpMk id="11" creationId="{93DAF064-BA09-4E49-8B11-3EA5610437C4}"/>
          </ac:grpSpMkLst>
        </pc:grpChg>
        <pc:grpChg chg="mod">
          <ac:chgData name="Chris Testa-O Neill" userId="5bbc7867-2897-41b3-9195-1c81bf62a82b" providerId="ADAL" clId="{52A506DA-1B8A-4E05-B883-51C3EF54D8DA}" dt="2021-04-13T09:18:31.274" v="343" actId="962"/>
          <ac:grpSpMkLst>
            <pc:docMk/>
            <pc:sldMk cId="3927645936" sldId="3161"/>
            <ac:grpSpMk id="16" creationId="{42C2BE62-F3CA-42D7-80AD-328CE8416E67}"/>
          </ac:grpSpMkLst>
        </pc:grpChg>
        <pc:grpChg chg="mod">
          <ac:chgData name="Chris Testa-O Neill" userId="5bbc7867-2897-41b3-9195-1c81bf62a82b" providerId="ADAL" clId="{52A506DA-1B8A-4E05-B883-51C3EF54D8DA}" dt="2021-04-13T09:18:57.784" v="352" actId="962"/>
          <ac:grpSpMkLst>
            <pc:docMk/>
            <pc:sldMk cId="3927645936" sldId="3161"/>
            <ac:grpSpMk id="21" creationId="{664FA376-4160-4245-B649-B56F41A06AE4}"/>
          </ac:grpSpMkLst>
        </pc:grpChg>
      </pc:sldChg>
      <pc:sldChg chg="addSp delSp modSp mod modNotesTx">
        <pc:chgData name="Chris Testa-O Neill" userId="5bbc7867-2897-41b3-9195-1c81bf62a82b" providerId="ADAL" clId="{52A506DA-1B8A-4E05-B883-51C3EF54D8DA}" dt="2021-04-15T10:24:04.989" v="1055" actId="962"/>
        <pc:sldMkLst>
          <pc:docMk/>
          <pc:sldMk cId="3133879445" sldId="3163"/>
        </pc:sldMkLst>
        <pc:spChg chg="mod">
          <ac:chgData name="Chris Testa-O Neill" userId="5bbc7867-2897-41b3-9195-1c81bf62a82b" providerId="ADAL" clId="{52A506DA-1B8A-4E05-B883-51C3EF54D8DA}" dt="2021-04-15T09:41:49.841" v="1037" actId="1076"/>
          <ac:spMkLst>
            <pc:docMk/>
            <pc:sldMk cId="3133879445" sldId="3163"/>
            <ac:spMk id="12" creationId="{0804B71B-2A69-4BD0-B4A0-BAB0115DC044}"/>
          </ac:spMkLst>
        </pc:spChg>
        <pc:spChg chg="mod">
          <ac:chgData name="Chris Testa-O Neill" userId="5bbc7867-2897-41b3-9195-1c81bf62a82b" providerId="ADAL" clId="{52A506DA-1B8A-4E05-B883-51C3EF54D8DA}" dt="2021-04-15T09:41:49.841" v="1037" actId="1076"/>
          <ac:spMkLst>
            <pc:docMk/>
            <pc:sldMk cId="3133879445" sldId="3163"/>
            <ac:spMk id="13" creationId="{61AFC698-C30C-4F0D-8596-1B8BB3650769}"/>
          </ac:spMkLst>
        </pc:spChg>
        <pc:spChg chg="mod">
          <ac:chgData name="Chris Testa-O Neill" userId="5bbc7867-2897-41b3-9195-1c81bf62a82b" providerId="ADAL" clId="{52A506DA-1B8A-4E05-B883-51C3EF54D8DA}" dt="2021-04-15T09:41:49.841" v="1037" actId="1076"/>
          <ac:spMkLst>
            <pc:docMk/>
            <pc:sldMk cId="3133879445" sldId="3163"/>
            <ac:spMk id="14" creationId="{138E3E46-14D9-4160-9DE0-89EC32CD37D4}"/>
          </ac:spMkLst>
        </pc:spChg>
        <pc:spChg chg="mod">
          <ac:chgData name="Chris Testa-O Neill" userId="5bbc7867-2897-41b3-9195-1c81bf62a82b" providerId="ADAL" clId="{52A506DA-1B8A-4E05-B883-51C3EF54D8DA}" dt="2021-04-15T09:42:03.275" v="1040" actId="1076"/>
          <ac:spMkLst>
            <pc:docMk/>
            <pc:sldMk cId="3133879445" sldId="3163"/>
            <ac:spMk id="16" creationId="{A5746944-83F7-4BF5-AB2C-F4201AD7F260}"/>
          </ac:spMkLst>
        </pc:spChg>
        <pc:spChg chg="mod">
          <ac:chgData name="Chris Testa-O Neill" userId="5bbc7867-2897-41b3-9195-1c81bf62a82b" providerId="ADAL" clId="{52A506DA-1B8A-4E05-B883-51C3EF54D8DA}" dt="2021-04-15T09:42:03.275" v="1040" actId="1076"/>
          <ac:spMkLst>
            <pc:docMk/>
            <pc:sldMk cId="3133879445" sldId="3163"/>
            <ac:spMk id="17" creationId="{7B0E003F-BBED-400A-BE5E-B52ED9B56B15}"/>
          </ac:spMkLst>
        </pc:spChg>
        <pc:spChg chg="mod">
          <ac:chgData name="Chris Testa-O Neill" userId="5bbc7867-2897-41b3-9195-1c81bf62a82b" providerId="ADAL" clId="{52A506DA-1B8A-4E05-B883-51C3EF54D8DA}" dt="2021-04-15T09:42:03.275" v="1040" actId="1076"/>
          <ac:spMkLst>
            <pc:docMk/>
            <pc:sldMk cId="3133879445" sldId="3163"/>
            <ac:spMk id="18" creationId="{4886D3C5-AD5E-498F-AA1B-345200EB312F}"/>
          </ac:spMkLst>
        </pc:spChg>
        <pc:spChg chg="mod">
          <ac:chgData name="Chris Testa-O Neill" userId="5bbc7867-2897-41b3-9195-1c81bf62a82b" providerId="ADAL" clId="{52A506DA-1B8A-4E05-B883-51C3EF54D8DA}" dt="2021-04-15T09:42:14.279" v="1043" actId="1076"/>
          <ac:spMkLst>
            <pc:docMk/>
            <pc:sldMk cId="3133879445" sldId="3163"/>
            <ac:spMk id="20" creationId="{E65454A9-5EE0-4ED3-90B2-4110774FC304}"/>
          </ac:spMkLst>
        </pc:spChg>
        <pc:spChg chg="mod">
          <ac:chgData name="Chris Testa-O Neill" userId="5bbc7867-2897-41b3-9195-1c81bf62a82b" providerId="ADAL" clId="{52A506DA-1B8A-4E05-B883-51C3EF54D8DA}" dt="2021-04-15T09:42:14.279" v="1043" actId="1076"/>
          <ac:spMkLst>
            <pc:docMk/>
            <pc:sldMk cId="3133879445" sldId="3163"/>
            <ac:spMk id="21" creationId="{408B38A3-CFAE-4789-8D6D-6F0133F1C428}"/>
          </ac:spMkLst>
        </pc:spChg>
        <pc:spChg chg="mod">
          <ac:chgData name="Chris Testa-O Neill" userId="5bbc7867-2897-41b3-9195-1c81bf62a82b" providerId="ADAL" clId="{52A506DA-1B8A-4E05-B883-51C3EF54D8DA}" dt="2021-04-15T09:42:14.279" v="1043" actId="1076"/>
          <ac:spMkLst>
            <pc:docMk/>
            <pc:sldMk cId="3133879445" sldId="3163"/>
            <ac:spMk id="22" creationId="{BCFAB2F6-21D6-41FD-8A64-A0247C8FBDAF}"/>
          </ac:spMkLst>
        </pc:spChg>
        <pc:spChg chg="mod">
          <ac:chgData name="Chris Testa-O Neill" userId="5bbc7867-2897-41b3-9195-1c81bf62a82b" providerId="ADAL" clId="{52A506DA-1B8A-4E05-B883-51C3EF54D8DA}" dt="2021-04-15T09:30:52.593" v="878" actId="20577"/>
          <ac:spMkLst>
            <pc:docMk/>
            <pc:sldMk cId="3133879445" sldId="3163"/>
            <ac:spMk id="37" creationId="{8D3725C6-AE58-4A3B-949D-EF015521A5A0}"/>
          </ac:spMkLst>
        </pc:spChg>
        <pc:grpChg chg="add mod">
          <ac:chgData name="Chris Testa-O Neill" userId="5bbc7867-2897-41b3-9195-1c81bf62a82b" providerId="ADAL" clId="{52A506DA-1B8A-4E05-B883-51C3EF54D8DA}" dt="2021-04-15T10:23:59.570" v="1053" actId="962"/>
          <ac:grpSpMkLst>
            <pc:docMk/>
            <pc:sldMk cId="3133879445" sldId="3163"/>
            <ac:grpSpMk id="11" creationId="{141EF44E-3C39-4C53-A619-96A87634DAFA}"/>
          </ac:grpSpMkLst>
        </pc:grpChg>
        <pc:grpChg chg="add mod">
          <ac:chgData name="Chris Testa-O Neill" userId="5bbc7867-2897-41b3-9195-1c81bf62a82b" providerId="ADAL" clId="{52A506DA-1B8A-4E05-B883-51C3EF54D8DA}" dt="2021-04-15T10:24:02.352" v="1054" actId="962"/>
          <ac:grpSpMkLst>
            <pc:docMk/>
            <pc:sldMk cId="3133879445" sldId="3163"/>
            <ac:grpSpMk id="15" creationId="{C876311F-279C-46CF-91F9-09AAEAAECD85}"/>
          </ac:grpSpMkLst>
        </pc:grpChg>
        <pc:grpChg chg="add mod">
          <ac:chgData name="Chris Testa-O Neill" userId="5bbc7867-2897-41b3-9195-1c81bf62a82b" providerId="ADAL" clId="{52A506DA-1B8A-4E05-B883-51C3EF54D8DA}" dt="2021-04-15T10:24:04.989" v="1055" actId="962"/>
          <ac:grpSpMkLst>
            <pc:docMk/>
            <pc:sldMk cId="3133879445" sldId="3163"/>
            <ac:grpSpMk id="19" creationId="{13683216-B9E5-4DDE-90F9-AA6CC64422CB}"/>
          </ac:grpSpMkLst>
        </pc:grpChg>
        <pc:picChg chg="del">
          <ac:chgData name="Chris Testa-O Neill" userId="5bbc7867-2897-41b3-9195-1c81bf62a82b" providerId="ADAL" clId="{52A506DA-1B8A-4E05-B883-51C3EF54D8DA}" dt="2021-04-15T09:41:44.772" v="1035" actId="478"/>
          <ac:picMkLst>
            <pc:docMk/>
            <pc:sldMk cId="3133879445" sldId="3163"/>
            <ac:picMk id="55" creationId="{2EF6E498-295A-48F2-B200-0C63E87D9255}"/>
          </ac:picMkLst>
        </pc:picChg>
        <pc:picChg chg="del">
          <ac:chgData name="Chris Testa-O Neill" userId="5bbc7867-2897-41b3-9195-1c81bf62a82b" providerId="ADAL" clId="{52A506DA-1B8A-4E05-B883-51C3EF54D8DA}" dt="2021-04-15T09:41:51.314" v="1038" actId="478"/>
          <ac:picMkLst>
            <pc:docMk/>
            <pc:sldMk cId="3133879445" sldId="3163"/>
            <ac:picMk id="59" creationId="{A540EC6C-2BB8-4CD8-8C70-9E540037D78D}"/>
          </ac:picMkLst>
        </pc:picChg>
        <pc:picChg chg="del">
          <ac:chgData name="Chris Testa-O Neill" userId="5bbc7867-2897-41b3-9195-1c81bf62a82b" providerId="ADAL" clId="{52A506DA-1B8A-4E05-B883-51C3EF54D8DA}" dt="2021-04-15T09:42:05.757" v="1041" actId="478"/>
          <ac:picMkLst>
            <pc:docMk/>
            <pc:sldMk cId="3133879445" sldId="3163"/>
            <ac:picMk id="65" creationId="{FAF169AB-91B6-4A01-BEE0-D27ABD1681A3}"/>
          </ac:picMkLst>
        </pc:picChg>
      </pc:sldChg>
      <pc:sldChg chg="modSp mod modNotesTx">
        <pc:chgData name="Chris Testa-O Neill" userId="5bbc7867-2897-41b3-9195-1c81bf62a82b" providerId="ADAL" clId="{52A506DA-1B8A-4E05-B883-51C3EF54D8DA}" dt="2021-04-15T09:34:16.529" v="916" actId="20577"/>
        <pc:sldMkLst>
          <pc:docMk/>
          <pc:sldMk cId="2226993777" sldId="3170"/>
        </pc:sldMkLst>
        <pc:picChg chg="mod">
          <ac:chgData name="Chris Testa-O Neill" userId="5bbc7867-2897-41b3-9195-1c81bf62a82b" providerId="ADAL" clId="{52A506DA-1B8A-4E05-B883-51C3EF54D8DA}" dt="2021-04-13T09:21:25.658" v="827" actId="962"/>
          <ac:picMkLst>
            <pc:docMk/>
            <pc:sldMk cId="2226993777" sldId="3170"/>
            <ac:picMk id="3" creationId="{F884D2D3-74C4-4326-8739-FF4F38A1ED8F}"/>
          </ac:picMkLst>
        </pc:picChg>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docChgLst>
    <pc:chgData name="Chris Testa-O Neill" userId="5bbc7867-2897-41b3-9195-1c81bf62a82b" providerId="ADAL" clId="{C0EF0D12-EA36-41E3-BB0B-0B7917CB350E}"/>
    <pc:docChg chg="undo custSel delSld modSld delSection modSection">
      <pc:chgData name="Chris Testa-O Neill" userId="5bbc7867-2897-41b3-9195-1c81bf62a82b" providerId="ADAL" clId="{C0EF0D12-EA36-41E3-BB0B-0B7917CB350E}" dt="2021-03-30T16:34:42.025" v="5915" actId="17851"/>
      <pc:docMkLst>
        <pc:docMk/>
      </pc:docMkLst>
      <pc:sldChg chg="modSp mod">
        <pc:chgData name="Chris Testa-O Neill" userId="5bbc7867-2897-41b3-9195-1c81bf62a82b" providerId="ADAL" clId="{C0EF0D12-EA36-41E3-BB0B-0B7917CB350E}" dt="2021-03-30T16:21:47.329" v="4914" actId="20577"/>
        <pc:sldMkLst>
          <pc:docMk/>
          <pc:sldMk cId="2062531052" sldId="670"/>
        </pc:sldMkLst>
        <pc:graphicFrameChg chg="mod modGraphic">
          <ac:chgData name="Chris Testa-O Neill" userId="5bbc7867-2897-41b3-9195-1c81bf62a82b" providerId="ADAL" clId="{C0EF0D12-EA36-41E3-BB0B-0B7917CB350E}" dt="2021-03-30T16:21:47.329" v="4914" actId="20577"/>
          <ac:graphicFrameMkLst>
            <pc:docMk/>
            <pc:sldMk cId="2062531052" sldId="670"/>
            <ac:graphicFrameMk id="8" creationId="{00000000-0000-0000-0000-000000000000}"/>
          </ac:graphicFrameMkLst>
        </pc:graphicFrameChg>
      </pc:sldChg>
      <pc:sldChg chg="addSp delSp modSp del mod">
        <pc:chgData name="Chris Testa-O Neill" userId="5bbc7867-2897-41b3-9195-1c81bf62a82b" providerId="ADAL" clId="{C0EF0D12-EA36-41E3-BB0B-0B7917CB350E}" dt="2021-03-30T15:43:10.002" v="2074" actId="47"/>
        <pc:sldMkLst>
          <pc:docMk/>
          <pc:sldMk cId="2331031662" sldId="683"/>
        </pc:sldMkLst>
        <pc:spChg chg="add mod">
          <ac:chgData name="Chris Testa-O Neill" userId="5bbc7867-2897-41b3-9195-1c81bf62a82b" providerId="ADAL" clId="{C0EF0D12-EA36-41E3-BB0B-0B7917CB350E}" dt="2021-03-18T09:22:17.351" v="184" actId="1076"/>
          <ac:spMkLst>
            <pc:docMk/>
            <pc:sldMk cId="2331031662" sldId="683"/>
            <ac:spMk id="8" creationId="{CB74E51D-CBDA-4AB2-B21F-4179470037A9}"/>
          </ac:spMkLst>
        </pc:spChg>
        <pc:spChg chg="add mod">
          <ac:chgData name="Chris Testa-O Neill" userId="5bbc7867-2897-41b3-9195-1c81bf62a82b" providerId="ADAL" clId="{C0EF0D12-EA36-41E3-BB0B-0B7917CB350E}" dt="2021-03-18T09:22:17.351" v="184" actId="1076"/>
          <ac:spMkLst>
            <pc:docMk/>
            <pc:sldMk cId="2331031662" sldId="683"/>
            <ac:spMk id="12" creationId="{F5B50782-0E91-4424-9CAF-B2DB5626947A}"/>
          </ac:spMkLst>
        </pc:spChg>
        <pc:spChg chg="add mod">
          <ac:chgData name="Chris Testa-O Neill" userId="5bbc7867-2897-41b3-9195-1c81bf62a82b" providerId="ADAL" clId="{C0EF0D12-EA36-41E3-BB0B-0B7917CB350E}" dt="2021-03-18T09:22:17.351" v="184" actId="1076"/>
          <ac:spMkLst>
            <pc:docMk/>
            <pc:sldMk cId="2331031662" sldId="683"/>
            <ac:spMk id="16" creationId="{047B944E-D328-4B7C-B511-B27BF73FA46D}"/>
          </ac:spMkLst>
        </pc:spChg>
        <pc:spChg chg="add del mod">
          <ac:chgData name="Chris Testa-O Neill" userId="5bbc7867-2897-41b3-9195-1c81bf62a82b" providerId="ADAL" clId="{C0EF0D12-EA36-41E3-BB0B-0B7917CB350E}" dt="2021-03-18T09:20:35.750" v="151" actId="478"/>
          <ac:spMkLst>
            <pc:docMk/>
            <pc:sldMk cId="2331031662" sldId="683"/>
            <ac:spMk id="20" creationId="{D0AF29DC-087B-4EB3-9C64-DEF970D7FCE2}"/>
          </ac:spMkLst>
        </pc:spChg>
        <pc:spChg chg="mod">
          <ac:chgData name="Chris Testa-O Neill" userId="5bbc7867-2897-41b3-9195-1c81bf62a82b" providerId="ADAL" clId="{C0EF0D12-EA36-41E3-BB0B-0B7917CB350E}" dt="2021-03-18T09:17:13.847" v="110"/>
          <ac:spMkLst>
            <pc:docMk/>
            <pc:sldMk cId="2331031662" sldId="683"/>
            <ac:spMk id="39" creationId="{00000000-0000-0000-0000-000000000000}"/>
          </ac:spMkLst>
        </pc:spChg>
        <pc:picChg chg="del">
          <ac:chgData name="Chris Testa-O Neill" userId="5bbc7867-2897-41b3-9195-1c81bf62a82b" providerId="ADAL" clId="{C0EF0D12-EA36-41E3-BB0B-0B7917CB350E}" dt="2021-03-18T09:16:57.298" v="106" actId="478"/>
          <ac:picMkLst>
            <pc:docMk/>
            <pc:sldMk cId="2331031662" sldId="683"/>
            <ac:picMk id="2" creationId="{F665C5AD-A203-46FD-AA8D-CA7F08313FEA}"/>
          </ac:picMkLst>
        </pc:picChg>
        <pc:picChg chg="del">
          <ac:chgData name="Chris Testa-O Neill" userId="5bbc7867-2897-41b3-9195-1c81bf62a82b" providerId="ADAL" clId="{C0EF0D12-EA36-41E3-BB0B-0B7917CB350E}" dt="2021-03-18T09:16:58.174" v="107" actId="478"/>
          <ac:picMkLst>
            <pc:docMk/>
            <pc:sldMk cId="2331031662" sldId="683"/>
            <ac:picMk id="3" creationId="{2F9AF960-7B04-4579-9627-4C756A4F9832}"/>
          </ac:picMkLst>
        </pc:picChg>
        <pc:picChg chg="del">
          <ac:chgData name="Chris Testa-O Neill" userId="5bbc7867-2897-41b3-9195-1c81bf62a82b" providerId="ADAL" clId="{C0EF0D12-EA36-41E3-BB0B-0B7917CB350E}" dt="2021-03-18T09:16:58.939" v="108" actId="478"/>
          <ac:picMkLst>
            <pc:docMk/>
            <pc:sldMk cId="2331031662" sldId="683"/>
            <ac:picMk id="4" creationId="{A5334DA5-F736-43E1-B8B6-17DD927FBE1E}"/>
          </ac:picMkLst>
        </pc:picChg>
        <pc:picChg chg="del">
          <ac:chgData name="Chris Testa-O Neill" userId="5bbc7867-2897-41b3-9195-1c81bf62a82b" providerId="ADAL" clId="{C0EF0D12-EA36-41E3-BB0B-0B7917CB350E}" dt="2021-03-18T09:16:59.709" v="109" actId="478"/>
          <ac:picMkLst>
            <pc:docMk/>
            <pc:sldMk cId="2331031662" sldId="683"/>
            <ac:picMk id="5" creationId="{20EB4FAD-0CE6-486A-BE03-72FBAEA32419}"/>
          </ac:picMkLst>
        </pc:picChg>
        <pc:picChg chg="add mod">
          <ac:chgData name="Chris Testa-O Neill" userId="5bbc7867-2897-41b3-9195-1c81bf62a82b" providerId="ADAL" clId="{C0EF0D12-EA36-41E3-BB0B-0B7917CB350E}" dt="2021-03-18T09:21:26.403" v="178" actId="1076"/>
          <ac:picMkLst>
            <pc:docMk/>
            <pc:sldMk cId="2331031662" sldId="683"/>
            <ac:picMk id="6" creationId="{68D8DA7D-4323-46BA-BCBB-B51CC30CBD2F}"/>
          </ac:picMkLst>
        </pc:picChg>
        <pc:picChg chg="add del mod">
          <ac:chgData name="Chris Testa-O Neill" userId="5bbc7867-2897-41b3-9195-1c81bf62a82b" providerId="ADAL" clId="{C0EF0D12-EA36-41E3-BB0B-0B7917CB350E}" dt="2021-03-18T09:21:49.224" v="179" actId="478"/>
          <ac:picMkLst>
            <pc:docMk/>
            <pc:sldMk cId="2331031662" sldId="683"/>
            <ac:picMk id="10" creationId="{EDCACDA6-2A54-4D78-96FB-55089B2BB99E}"/>
          </ac:picMkLst>
        </pc:picChg>
        <pc:picChg chg="add mod">
          <ac:chgData name="Chris Testa-O Neill" userId="5bbc7867-2897-41b3-9195-1c81bf62a82b" providerId="ADAL" clId="{C0EF0D12-EA36-41E3-BB0B-0B7917CB350E}" dt="2021-03-18T09:21:26.403" v="178" actId="1076"/>
          <ac:picMkLst>
            <pc:docMk/>
            <pc:sldMk cId="2331031662" sldId="683"/>
            <ac:picMk id="14" creationId="{989EAB4D-CE2D-44C8-88DE-8AA32E784BA5}"/>
          </ac:picMkLst>
        </pc:picChg>
        <pc:picChg chg="add del mod">
          <ac:chgData name="Chris Testa-O Neill" userId="5bbc7867-2897-41b3-9195-1c81bf62a82b" providerId="ADAL" clId="{C0EF0D12-EA36-41E3-BB0B-0B7917CB350E}" dt="2021-03-18T09:20:37.994" v="152" actId="478"/>
          <ac:picMkLst>
            <pc:docMk/>
            <pc:sldMk cId="2331031662" sldId="683"/>
            <ac:picMk id="18" creationId="{D13AC96C-253F-4AF3-B2C7-4E668A939921}"/>
          </ac:picMkLst>
        </pc:picChg>
        <pc:picChg chg="add mod">
          <ac:chgData name="Chris Testa-O Neill" userId="5bbc7867-2897-41b3-9195-1c81bf62a82b" providerId="ADAL" clId="{C0EF0D12-EA36-41E3-BB0B-0B7917CB350E}" dt="2021-03-18T09:22:10.001" v="183" actId="1076"/>
          <ac:picMkLst>
            <pc:docMk/>
            <pc:sldMk cId="2331031662" sldId="683"/>
            <ac:picMk id="22" creationId="{C483F290-5ABA-4136-9D55-9A962F2DBCD5}"/>
          </ac:picMkLst>
        </pc:picChg>
      </pc:sldChg>
      <pc:sldChg chg="addSp delSp modSp mod modAnim modNotesTx">
        <pc:chgData name="Chris Testa-O Neill" userId="5bbc7867-2897-41b3-9195-1c81bf62a82b" providerId="ADAL" clId="{C0EF0D12-EA36-41E3-BB0B-0B7917CB350E}" dt="2021-03-30T15:41:11.030" v="2071" actId="113"/>
        <pc:sldMkLst>
          <pc:docMk/>
          <pc:sldMk cId="3308389375" sldId="2582"/>
        </pc:sldMkLst>
        <pc:spChg chg="mod">
          <ac:chgData name="Chris Testa-O Neill" userId="5bbc7867-2897-41b3-9195-1c81bf62a82b" providerId="ADAL" clId="{C0EF0D12-EA36-41E3-BB0B-0B7917CB350E}" dt="2021-03-30T15:28:15.307" v="1044" actId="6549"/>
          <ac:spMkLst>
            <pc:docMk/>
            <pc:sldMk cId="3308389375" sldId="2582"/>
            <ac:spMk id="3" creationId="{56FD983C-9FF0-4491-8000-4FFB679A9289}"/>
          </ac:spMkLst>
        </pc:spChg>
        <pc:spChg chg="del">
          <ac:chgData name="Chris Testa-O Neill" userId="5bbc7867-2897-41b3-9195-1c81bf62a82b" providerId="ADAL" clId="{C0EF0D12-EA36-41E3-BB0B-0B7917CB350E}" dt="2021-03-30T15:28:20.048" v="1045" actId="478"/>
          <ac:spMkLst>
            <pc:docMk/>
            <pc:sldMk cId="3308389375" sldId="2582"/>
            <ac:spMk id="5" creationId="{4ACE2B49-9782-40EA-A50A-77D77010AB49}"/>
          </ac:spMkLst>
        </pc:spChg>
        <pc:spChg chg="del">
          <ac:chgData name="Chris Testa-O Neill" userId="5bbc7867-2897-41b3-9195-1c81bf62a82b" providerId="ADAL" clId="{C0EF0D12-EA36-41E3-BB0B-0B7917CB350E}" dt="2021-03-30T15:28:20.048" v="1045" actId="478"/>
          <ac:spMkLst>
            <pc:docMk/>
            <pc:sldMk cId="3308389375" sldId="2582"/>
            <ac:spMk id="6" creationId="{633E5841-6612-4BE7-88F5-3F66C8B7404F}"/>
          </ac:spMkLst>
        </pc:spChg>
        <pc:spChg chg="del">
          <ac:chgData name="Chris Testa-O Neill" userId="5bbc7867-2897-41b3-9195-1c81bf62a82b" providerId="ADAL" clId="{C0EF0D12-EA36-41E3-BB0B-0B7917CB350E}" dt="2021-03-30T15:28:20.048" v="1045" actId="478"/>
          <ac:spMkLst>
            <pc:docMk/>
            <pc:sldMk cId="3308389375" sldId="2582"/>
            <ac:spMk id="8" creationId="{234CB0E6-5595-4482-8B1D-FC79B7AFEE3D}"/>
          </ac:spMkLst>
        </pc:spChg>
        <pc:spChg chg="del">
          <ac:chgData name="Chris Testa-O Neill" userId="5bbc7867-2897-41b3-9195-1c81bf62a82b" providerId="ADAL" clId="{C0EF0D12-EA36-41E3-BB0B-0B7917CB350E}" dt="2021-03-30T15:28:20.048" v="1045" actId="478"/>
          <ac:spMkLst>
            <pc:docMk/>
            <pc:sldMk cId="3308389375" sldId="2582"/>
            <ac:spMk id="9" creationId="{6239EE5C-4EA3-4A63-810D-32B7BC9D231A}"/>
          </ac:spMkLst>
        </pc:spChg>
        <pc:picChg chg="del">
          <ac:chgData name="Chris Testa-O Neill" userId="5bbc7867-2897-41b3-9195-1c81bf62a82b" providerId="ADAL" clId="{C0EF0D12-EA36-41E3-BB0B-0B7917CB350E}" dt="2021-03-30T15:28:20.048" v="1045" actId="478"/>
          <ac:picMkLst>
            <pc:docMk/>
            <pc:sldMk cId="3308389375" sldId="2582"/>
            <ac:picMk id="7" creationId="{5F6E2B0E-2D24-4D2E-B9D4-1B4FEC75A5BB}"/>
          </ac:picMkLst>
        </pc:picChg>
        <pc:picChg chg="add del mod">
          <ac:chgData name="Chris Testa-O Neill" userId="5bbc7867-2897-41b3-9195-1c81bf62a82b" providerId="ADAL" clId="{C0EF0D12-EA36-41E3-BB0B-0B7917CB350E}" dt="2021-03-30T15:31:27.711" v="1059" actId="478"/>
          <ac:picMkLst>
            <pc:docMk/>
            <pc:sldMk cId="3308389375" sldId="2582"/>
            <ac:picMk id="10" creationId="{5B947522-1DDE-452D-A47C-C98D18D91EEA}"/>
          </ac:picMkLst>
        </pc:picChg>
        <pc:picChg chg="add mod ord">
          <ac:chgData name="Chris Testa-O Neill" userId="5bbc7867-2897-41b3-9195-1c81bf62a82b" providerId="ADAL" clId="{C0EF0D12-EA36-41E3-BB0B-0B7917CB350E}" dt="2021-03-30T15:35:21.659" v="1274" actId="14100"/>
          <ac:picMkLst>
            <pc:docMk/>
            <pc:sldMk cId="3308389375" sldId="2582"/>
            <ac:picMk id="12" creationId="{3C744FBB-2E39-43A0-8322-E02B75576AAD}"/>
          </ac:picMkLst>
        </pc:picChg>
        <pc:picChg chg="add mod">
          <ac:chgData name="Chris Testa-O Neill" userId="5bbc7867-2897-41b3-9195-1c81bf62a82b" providerId="ADAL" clId="{C0EF0D12-EA36-41E3-BB0B-0B7917CB350E}" dt="2021-03-30T15:35:12.828" v="1271" actId="1076"/>
          <ac:picMkLst>
            <pc:docMk/>
            <pc:sldMk cId="3308389375" sldId="2582"/>
            <ac:picMk id="14" creationId="{8642F30B-0BD1-481B-B504-6BE6CF3EE1F9}"/>
          </ac:picMkLst>
        </pc:picChg>
        <pc:picChg chg="del">
          <ac:chgData name="Chris Testa-O Neill" userId="5bbc7867-2897-41b3-9195-1c81bf62a82b" providerId="ADAL" clId="{C0EF0D12-EA36-41E3-BB0B-0B7917CB350E}" dt="2021-03-30T15:28:20.048" v="1045" actId="478"/>
          <ac:picMkLst>
            <pc:docMk/>
            <pc:sldMk cId="3308389375" sldId="2582"/>
            <ac:picMk id="20" creationId="{316BD32B-224E-4D71-8E2D-465DE5A5DFE5}"/>
          </ac:picMkLst>
        </pc:picChg>
        <pc:picChg chg="del">
          <ac:chgData name="Chris Testa-O Neill" userId="5bbc7867-2897-41b3-9195-1c81bf62a82b" providerId="ADAL" clId="{C0EF0D12-EA36-41E3-BB0B-0B7917CB350E}" dt="2021-03-30T15:28:20.048" v="1045" actId="478"/>
          <ac:picMkLst>
            <pc:docMk/>
            <pc:sldMk cId="3308389375" sldId="2582"/>
            <ac:picMk id="24" creationId="{2EFD6DE7-D419-45E3-B160-9D548D25E798}"/>
          </ac:picMkLst>
        </pc:picChg>
        <pc:picChg chg="del">
          <ac:chgData name="Chris Testa-O Neill" userId="5bbc7867-2897-41b3-9195-1c81bf62a82b" providerId="ADAL" clId="{C0EF0D12-EA36-41E3-BB0B-0B7917CB350E}" dt="2021-03-30T15:28:20.048" v="1045" actId="478"/>
          <ac:picMkLst>
            <pc:docMk/>
            <pc:sldMk cId="3308389375" sldId="2582"/>
            <ac:picMk id="36" creationId="{2CE34AD6-4C66-411C-83B5-B435A5A78AFA}"/>
          </ac:picMkLst>
        </pc:picChg>
        <pc:cxnChg chg="del">
          <ac:chgData name="Chris Testa-O Neill" userId="5bbc7867-2897-41b3-9195-1c81bf62a82b" providerId="ADAL" clId="{C0EF0D12-EA36-41E3-BB0B-0B7917CB350E}" dt="2021-03-30T15:28:20.048" v="1045" actId="478"/>
          <ac:cxnSpMkLst>
            <pc:docMk/>
            <pc:sldMk cId="3308389375" sldId="2582"/>
            <ac:cxnSpMk id="2" creationId="{AF341E48-D542-496D-B8AA-637E47A99261}"/>
          </ac:cxnSpMkLst>
        </pc:cxnChg>
        <pc:cxnChg chg="del">
          <ac:chgData name="Chris Testa-O Neill" userId="5bbc7867-2897-41b3-9195-1c81bf62a82b" providerId="ADAL" clId="{C0EF0D12-EA36-41E3-BB0B-0B7917CB350E}" dt="2021-03-30T15:28:20.048" v="1045" actId="478"/>
          <ac:cxnSpMkLst>
            <pc:docMk/>
            <pc:sldMk cId="3308389375" sldId="2582"/>
            <ac:cxnSpMk id="30" creationId="{78F5A553-9017-4422-A36F-A42E323D8D88}"/>
          </ac:cxnSpMkLst>
        </pc:cxnChg>
        <pc:cxnChg chg="del">
          <ac:chgData name="Chris Testa-O Neill" userId="5bbc7867-2897-41b3-9195-1c81bf62a82b" providerId="ADAL" clId="{C0EF0D12-EA36-41E3-BB0B-0B7917CB350E}" dt="2021-03-30T15:28:20.048" v="1045" actId="478"/>
          <ac:cxnSpMkLst>
            <pc:docMk/>
            <pc:sldMk cId="3308389375" sldId="2582"/>
            <ac:cxnSpMk id="31" creationId="{7D500727-6467-4BCD-AA23-6574060C765A}"/>
          </ac:cxnSpMkLst>
        </pc:cxnChg>
      </pc:sldChg>
      <pc:sldChg chg="addSp delSp modSp mod modNotesTx">
        <pc:chgData name="Chris Testa-O Neill" userId="5bbc7867-2897-41b3-9195-1c81bf62a82b" providerId="ADAL" clId="{C0EF0D12-EA36-41E3-BB0B-0B7917CB350E}" dt="2021-03-30T16:21:30.427" v="4910" actId="20577"/>
        <pc:sldMkLst>
          <pc:docMk/>
          <pc:sldMk cId="237335572" sldId="2615"/>
        </pc:sldMkLst>
        <pc:spChg chg="add del mod">
          <ac:chgData name="Chris Testa-O Neill" userId="5bbc7867-2897-41b3-9195-1c81bf62a82b" providerId="ADAL" clId="{C0EF0D12-EA36-41E3-BB0B-0B7917CB350E}" dt="2021-03-30T16:02:48.760" v="2392" actId="478"/>
          <ac:spMkLst>
            <pc:docMk/>
            <pc:sldMk cId="237335572" sldId="2615"/>
            <ac:spMk id="3" creationId="{DC188132-AF2D-4DC2-B203-68207C473F9E}"/>
          </ac:spMkLst>
        </pc:spChg>
        <pc:spChg chg="add del mod">
          <ac:chgData name="Chris Testa-O Neill" userId="5bbc7867-2897-41b3-9195-1c81bf62a82b" providerId="ADAL" clId="{C0EF0D12-EA36-41E3-BB0B-0B7917CB350E}" dt="2021-03-30T16:02:59.270" v="2396" actId="478"/>
          <ac:spMkLst>
            <pc:docMk/>
            <pc:sldMk cId="237335572" sldId="2615"/>
            <ac:spMk id="4" creationId="{5379B750-6F5B-45E0-8C4F-F1E0C58EFBD1}"/>
          </ac:spMkLst>
        </pc:spChg>
        <pc:spChg chg="add mod">
          <ac:chgData name="Chris Testa-O Neill" userId="5bbc7867-2897-41b3-9195-1c81bf62a82b" providerId="ADAL" clId="{C0EF0D12-EA36-41E3-BB0B-0B7917CB350E}" dt="2021-03-30T16:04:01.529" v="2407" actId="6549"/>
          <ac:spMkLst>
            <pc:docMk/>
            <pc:sldMk cId="237335572" sldId="2615"/>
            <ac:spMk id="5" creationId="{0F7AF813-9370-49D8-A752-75813EEA1746}"/>
          </ac:spMkLst>
        </pc:spChg>
        <pc:spChg chg="mod">
          <ac:chgData name="Chris Testa-O Neill" userId="5bbc7867-2897-41b3-9195-1c81bf62a82b" providerId="ADAL" clId="{C0EF0D12-EA36-41E3-BB0B-0B7917CB350E}" dt="2021-03-30T16:03:40.135" v="2404" actId="6549"/>
          <ac:spMkLst>
            <pc:docMk/>
            <pc:sldMk cId="237335572" sldId="2615"/>
            <ac:spMk id="6" creationId="{3ECE64AC-5614-4F8D-829D-B13045CF6C7F}"/>
          </ac:spMkLst>
        </pc:spChg>
        <pc:spChg chg="mod">
          <ac:chgData name="Chris Testa-O Neill" userId="5bbc7867-2897-41b3-9195-1c81bf62a82b" providerId="ADAL" clId="{C0EF0D12-EA36-41E3-BB0B-0B7917CB350E}" dt="2021-03-30T16:04:35.007" v="2412" actId="6549"/>
          <ac:spMkLst>
            <pc:docMk/>
            <pc:sldMk cId="237335572" sldId="2615"/>
            <ac:spMk id="9" creationId="{DC3E30FF-8E44-47F8-B6E0-3AC4C738CE48}"/>
          </ac:spMkLst>
        </pc:spChg>
        <pc:spChg chg="mod">
          <ac:chgData name="Chris Testa-O Neill" userId="5bbc7867-2897-41b3-9195-1c81bf62a82b" providerId="ADAL" clId="{C0EF0D12-EA36-41E3-BB0B-0B7917CB350E}" dt="2021-03-30T16:02:27.180" v="2388" actId="20577"/>
          <ac:spMkLst>
            <pc:docMk/>
            <pc:sldMk cId="237335572" sldId="2615"/>
            <ac:spMk id="18" creationId="{3B4629CD-0B11-4BD3-9ABA-B3DFAA47F77F}"/>
          </ac:spMkLst>
        </pc:spChg>
      </pc:sldChg>
      <pc:sldChg chg="modSp mod">
        <pc:chgData name="Chris Testa-O Neill" userId="5bbc7867-2897-41b3-9195-1c81bf62a82b" providerId="ADAL" clId="{C0EF0D12-EA36-41E3-BB0B-0B7917CB350E}" dt="2021-03-30T16:01:50.270" v="2384" actId="20577"/>
        <pc:sldMkLst>
          <pc:docMk/>
          <pc:sldMk cId="176058127" sldId="2616"/>
        </pc:sldMkLst>
        <pc:spChg chg="mod">
          <ac:chgData name="Chris Testa-O Neill" userId="5bbc7867-2897-41b3-9195-1c81bf62a82b" providerId="ADAL" clId="{C0EF0D12-EA36-41E3-BB0B-0B7917CB350E}" dt="2021-03-30T16:01:50.270" v="2384" actId="20577"/>
          <ac:spMkLst>
            <pc:docMk/>
            <pc:sldMk cId="176058127" sldId="2616"/>
            <ac:spMk id="3" creationId="{4E6DA6E8-0BCB-4C18-BE84-7EE92F6D52EF}"/>
          </ac:spMkLst>
        </pc:spChg>
      </pc:sldChg>
      <pc:sldChg chg="modSp modAnim">
        <pc:chgData name="Chris Testa-O Neill" userId="5bbc7867-2897-41b3-9195-1c81bf62a82b" providerId="ADAL" clId="{C0EF0D12-EA36-41E3-BB0B-0B7917CB350E}" dt="2021-03-30T16:01:04.466" v="2382" actId="20577"/>
        <pc:sldMkLst>
          <pc:docMk/>
          <pc:sldMk cId="775050641" sldId="2620"/>
        </pc:sldMkLst>
        <pc:spChg chg="mod">
          <ac:chgData name="Chris Testa-O Neill" userId="5bbc7867-2897-41b3-9195-1c81bf62a82b" providerId="ADAL" clId="{C0EF0D12-EA36-41E3-BB0B-0B7917CB350E}" dt="2021-03-30T16:01:04.466" v="2382" actId="20577"/>
          <ac:spMkLst>
            <pc:docMk/>
            <pc:sldMk cId="775050641" sldId="2620"/>
            <ac:spMk id="3" creationId="{4EA0743C-930A-461C-88C6-2B2DEF2FC81E}"/>
          </ac:spMkLst>
        </pc:spChg>
        <pc:spChg chg="mod">
          <ac:chgData name="Chris Testa-O Neill" userId="5bbc7867-2897-41b3-9195-1c81bf62a82b" providerId="ADAL" clId="{C0EF0D12-EA36-41E3-BB0B-0B7917CB350E}" dt="2021-03-30T15:59:52.856" v="2285" actId="20577"/>
          <ac:spMkLst>
            <pc:docMk/>
            <pc:sldMk cId="775050641" sldId="2620"/>
            <ac:spMk id="14" creationId="{D0E84749-73DC-41BD-AD65-C56662692F15}"/>
          </ac:spMkLst>
        </pc:spChg>
        <pc:spChg chg="mod">
          <ac:chgData name="Chris Testa-O Neill" userId="5bbc7867-2897-41b3-9195-1c81bf62a82b" providerId="ADAL" clId="{C0EF0D12-EA36-41E3-BB0B-0B7917CB350E}" dt="2021-03-30T16:00:32.517" v="2296" actId="20577"/>
          <ac:spMkLst>
            <pc:docMk/>
            <pc:sldMk cId="775050641" sldId="2620"/>
            <ac:spMk id="15" creationId="{A44031F8-9467-4CC8-B37B-A13B3259D790}"/>
          </ac:spMkLst>
        </pc:spChg>
      </pc:sldChg>
      <pc:sldChg chg="modSp mod modNotesTx">
        <pc:chgData name="Chris Testa-O Neill" userId="5bbc7867-2897-41b3-9195-1c81bf62a82b" providerId="ADAL" clId="{C0EF0D12-EA36-41E3-BB0B-0B7917CB350E}" dt="2021-03-30T16:32:01.663" v="5550" actId="33524"/>
        <pc:sldMkLst>
          <pc:docMk/>
          <pc:sldMk cId="1189570632" sldId="3143"/>
        </pc:sldMkLst>
        <pc:spChg chg="mod">
          <ac:chgData name="Chris Testa-O Neill" userId="5bbc7867-2897-41b3-9195-1c81bf62a82b" providerId="ADAL" clId="{C0EF0D12-EA36-41E3-BB0B-0B7917CB350E}" dt="2021-03-30T15:26:06.141" v="1033" actId="20577"/>
          <ac:spMkLst>
            <pc:docMk/>
            <pc:sldMk cId="1189570632" sldId="3143"/>
            <ac:spMk id="4" creationId="{00000000-0000-0000-0000-000000000000}"/>
          </ac:spMkLst>
        </pc:spChg>
      </pc:sldChg>
      <pc:sldChg chg="addSp delSp modSp mod">
        <pc:chgData name="Chris Testa-O Neill" userId="5bbc7867-2897-41b3-9195-1c81bf62a82b" providerId="ADAL" clId="{C0EF0D12-EA36-41E3-BB0B-0B7917CB350E}" dt="2021-03-30T16:34:34.542" v="5913" actId="313"/>
        <pc:sldMkLst>
          <pc:docMk/>
          <pc:sldMk cId="2590897230" sldId="3149"/>
        </pc:sldMkLst>
        <pc:spChg chg="del">
          <ac:chgData name="Chris Testa-O Neill" userId="5bbc7867-2897-41b3-9195-1c81bf62a82b" providerId="ADAL" clId="{C0EF0D12-EA36-41E3-BB0B-0B7917CB350E}" dt="2021-03-30T16:32:21.142" v="5551" actId="478"/>
          <ac:spMkLst>
            <pc:docMk/>
            <pc:sldMk cId="2590897230" sldId="3149"/>
            <ac:spMk id="3" creationId="{103A33A5-F8FE-41DD-A0F9-14D199688F98}"/>
          </ac:spMkLst>
        </pc:spChg>
        <pc:spChg chg="add mod">
          <ac:chgData name="Chris Testa-O Neill" userId="5bbc7867-2897-41b3-9195-1c81bf62a82b" providerId="ADAL" clId="{C0EF0D12-EA36-41E3-BB0B-0B7917CB350E}" dt="2021-03-30T16:32:37.895" v="5643" actId="1035"/>
          <ac:spMkLst>
            <pc:docMk/>
            <pc:sldMk cId="2590897230" sldId="3149"/>
            <ac:spMk id="4" creationId="{9C68CB4B-5FA1-4022-96A0-C5F971D1ACA0}"/>
          </ac:spMkLst>
        </pc:spChg>
        <pc:spChg chg="add mod">
          <ac:chgData name="Chris Testa-O Neill" userId="5bbc7867-2897-41b3-9195-1c81bf62a82b" providerId="ADAL" clId="{C0EF0D12-EA36-41E3-BB0B-0B7917CB350E}" dt="2021-03-30T16:32:37.895" v="5643" actId="1035"/>
          <ac:spMkLst>
            <pc:docMk/>
            <pc:sldMk cId="2590897230" sldId="3149"/>
            <ac:spMk id="5" creationId="{96F1F1A5-5F2C-4673-98EA-5432FD288DB4}"/>
          </ac:spMkLst>
        </pc:spChg>
        <pc:spChg chg="del">
          <ac:chgData name="Chris Testa-O Neill" userId="5bbc7867-2897-41b3-9195-1c81bf62a82b" providerId="ADAL" clId="{C0EF0D12-EA36-41E3-BB0B-0B7917CB350E}" dt="2021-03-30T16:32:21.142" v="5551" actId="478"/>
          <ac:spMkLst>
            <pc:docMk/>
            <pc:sldMk cId="2590897230" sldId="3149"/>
            <ac:spMk id="6" creationId="{3ECE64AC-5614-4F8D-829D-B13045CF6C7F}"/>
          </ac:spMkLst>
        </pc:spChg>
        <pc:spChg chg="del">
          <ac:chgData name="Chris Testa-O Neill" userId="5bbc7867-2897-41b3-9195-1c81bf62a82b" providerId="ADAL" clId="{C0EF0D12-EA36-41E3-BB0B-0B7917CB350E}" dt="2021-03-30T16:32:21.142" v="5551" actId="478"/>
          <ac:spMkLst>
            <pc:docMk/>
            <pc:sldMk cId="2590897230" sldId="3149"/>
            <ac:spMk id="7" creationId="{B29E5092-D847-435E-827A-D6EB09E28F51}"/>
          </ac:spMkLst>
        </pc:spChg>
        <pc:spChg chg="del">
          <ac:chgData name="Chris Testa-O Neill" userId="5bbc7867-2897-41b3-9195-1c81bf62a82b" providerId="ADAL" clId="{C0EF0D12-EA36-41E3-BB0B-0B7917CB350E}" dt="2021-03-30T16:32:21.142" v="5551" actId="478"/>
          <ac:spMkLst>
            <pc:docMk/>
            <pc:sldMk cId="2590897230" sldId="3149"/>
            <ac:spMk id="9" creationId="{DC3E30FF-8E44-47F8-B6E0-3AC4C738CE48}"/>
          </ac:spMkLst>
        </pc:spChg>
        <pc:spChg chg="del">
          <ac:chgData name="Chris Testa-O Neill" userId="5bbc7867-2897-41b3-9195-1c81bf62a82b" providerId="ADAL" clId="{C0EF0D12-EA36-41E3-BB0B-0B7917CB350E}" dt="2021-03-30T16:32:21.142" v="5551" actId="478"/>
          <ac:spMkLst>
            <pc:docMk/>
            <pc:sldMk cId="2590897230" sldId="3149"/>
            <ac:spMk id="10" creationId="{870D9263-5A49-4AB9-80C0-B10DF3F2440C}"/>
          </ac:spMkLst>
        </pc:spChg>
        <pc:spChg chg="mod">
          <ac:chgData name="Chris Testa-O Neill" userId="5bbc7867-2897-41b3-9195-1c81bf62a82b" providerId="ADAL" clId="{C0EF0D12-EA36-41E3-BB0B-0B7917CB350E}" dt="2021-03-30T16:34:34.542" v="5913" actId="313"/>
          <ac:spMkLst>
            <pc:docMk/>
            <pc:sldMk cId="2590897230" sldId="3149"/>
            <ac:spMk id="11" creationId="{3C50BD9E-2ED8-4A14-A507-7CCFBCC91E76}"/>
          </ac:spMkLst>
        </pc:spChg>
        <pc:spChg chg="add mod">
          <ac:chgData name="Chris Testa-O Neill" userId="5bbc7867-2897-41b3-9195-1c81bf62a82b" providerId="ADAL" clId="{C0EF0D12-EA36-41E3-BB0B-0B7917CB350E}" dt="2021-03-30T16:32:37.895" v="5643" actId="1035"/>
          <ac:spMkLst>
            <pc:docMk/>
            <pc:sldMk cId="2590897230" sldId="3149"/>
            <ac:spMk id="15" creationId="{BFB45988-4029-433B-8BCA-948877C0AD75}"/>
          </ac:spMkLst>
        </pc:spChg>
      </pc:sldChg>
      <pc:sldChg chg="modSp mod modNotesTx">
        <pc:chgData name="Chris Testa-O Neill" userId="5bbc7867-2897-41b3-9195-1c81bf62a82b" providerId="ADAL" clId="{C0EF0D12-EA36-41E3-BB0B-0B7917CB350E}" dt="2021-03-30T16:31:31.508" v="5548" actId="20577"/>
        <pc:sldMkLst>
          <pc:docMk/>
          <pc:sldMk cId="1788879851" sldId="3157"/>
        </pc:sldMkLst>
        <pc:spChg chg="mod">
          <ac:chgData name="Chris Testa-O Neill" userId="5bbc7867-2897-41b3-9195-1c81bf62a82b" providerId="ADAL" clId="{C0EF0D12-EA36-41E3-BB0B-0B7917CB350E}" dt="2021-03-30T16:24:41.029" v="4989" actId="20577"/>
          <ac:spMkLst>
            <pc:docMk/>
            <pc:sldMk cId="1788879851" sldId="3157"/>
            <ac:spMk id="32" creationId="{6F30C2D2-037C-4F97-8B6F-C870BA5BECE9}"/>
          </ac:spMkLst>
        </pc:spChg>
        <pc:spChg chg="mod">
          <ac:chgData name="Chris Testa-O Neill" userId="5bbc7867-2897-41b3-9195-1c81bf62a82b" providerId="ADAL" clId="{C0EF0D12-EA36-41E3-BB0B-0B7917CB350E}" dt="2021-03-30T16:27:54.364" v="5234" actId="20577"/>
          <ac:spMkLst>
            <pc:docMk/>
            <pc:sldMk cId="1788879851" sldId="3157"/>
            <ac:spMk id="34" creationId="{F2CE9F32-726A-4A58-8DC8-0FD0A4F140FD}"/>
          </ac:spMkLst>
        </pc:spChg>
        <pc:spChg chg="mod">
          <ac:chgData name="Chris Testa-O Neill" userId="5bbc7867-2897-41b3-9195-1c81bf62a82b" providerId="ADAL" clId="{C0EF0D12-EA36-41E3-BB0B-0B7917CB350E}" dt="2021-03-30T16:28:51.292" v="5371" actId="20577"/>
          <ac:spMkLst>
            <pc:docMk/>
            <pc:sldMk cId="1788879851" sldId="3157"/>
            <ac:spMk id="36" creationId="{6E973A20-F8F2-48E5-BB13-7EA51C39995C}"/>
          </ac:spMkLst>
        </pc:spChg>
        <pc:spChg chg="mod">
          <ac:chgData name="Chris Testa-O Neill" userId="5bbc7867-2897-41b3-9195-1c81bf62a82b" providerId="ADAL" clId="{C0EF0D12-EA36-41E3-BB0B-0B7917CB350E}" dt="2021-03-30T16:30:39.067" v="5477" actId="20577"/>
          <ac:spMkLst>
            <pc:docMk/>
            <pc:sldMk cId="1788879851" sldId="3157"/>
            <ac:spMk id="38" creationId="{188E6351-5119-4305-B17B-FA03DEB26CDB}"/>
          </ac:spMkLst>
        </pc:spChg>
      </pc:sldChg>
      <pc:sldChg chg="addSp delSp modSp mod modAnim modNotesTx">
        <pc:chgData name="Chris Testa-O Neill" userId="5bbc7867-2897-41b3-9195-1c81bf62a82b" providerId="ADAL" clId="{C0EF0D12-EA36-41E3-BB0B-0B7917CB350E}" dt="2021-03-30T15:58:33.400" v="2269" actId="6549"/>
        <pc:sldMkLst>
          <pc:docMk/>
          <pc:sldMk cId="3927645936" sldId="3161"/>
        </pc:sldMkLst>
        <pc:spChg chg="add mod">
          <ac:chgData name="Chris Testa-O Neill" userId="5bbc7867-2897-41b3-9195-1c81bf62a82b" providerId="ADAL" clId="{C0EF0D12-EA36-41E3-BB0B-0B7917CB350E}" dt="2021-03-30T15:47:21.724" v="2106" actId="6549"/>
          <ac:spMkLst>
            <pc:docMk/>
            <pc:sldMk cId="3927645936" sldId="3161"/>
            <ac:spMk id="2" creationId="{8527F272-0296-4C44-B292-2986F4632E57}"/>
          </ac:spMkLst>
        </pc:spChg>
        <pc:spChg chg="add mod">
          <ac:chgData name="Chris Testa-O Neill" userId="5bbc7867-2897-41b3-9195-1c81bf62a82b" providerId="ADAL" clId="{C0EF0D12-EA36-41E3-BB0B-0B7917CB350E}" dt="2021-03-30T15:48:26.375" v="2114" actId="20577"/>
          <ac:spMkLst>
            <pc:docMk/>
            <pc:sldMk cId="3927645936" sldId="3161"/>
            <ac:spMk id="7" creationId="{A822FFF4-3B0D-44F4-9D36-0D7A70E99899}"/>
          </ac:spMkLst>
        </pc:spChg>
        <pc:spChg chg="add mod">
          <ac:chgData name="Chris Testa-O Neill" userId="5bbc7867-2897-41b3-9195-1c81bf62a82b" providerId="ADAL" clId="{C0EF0D12-EA36-41E3-BB0B-0B7917CB350E}" dt="2021-03-30T15:51:50.830" v="2188" actId="1076"/>
          <ac:spMkLst>
            <pc:docMk/>
            <pc:sldMk cId="3927645936" sldId="3161"/>
            <ac:spMk id="12" creationId="{C517719A-966C-4E27-B0B9-B0A32877B724}"/>
          </ac:spMkLst>
        </pc:spChg>
        <pc:spChg chg="add mod">
          <ac:chgData name="Chris Testa-O Neill" userId="5bbc7867-2897-41b3-9195-1c81bf62a82b" providerId="ADAL" clId="{C0EF0D12-EA36-41E3-BB0B-0B7917CB350E}" dt="2021-03-30T15:53:16.809" v="2205" actId="20577"/>
          <ac:spMkLst>
            <pc:docMk/>
            <pc:sldMk cId="3927645936" sldId="3161"/>
            <ac:spMk id="17" creationId="{28869498-6F7F-43CB-AAD9-BCA6B2A2063E}"/>
          </ac:spMkLst>
        </pc:spChg>
        <pc:spChg chg="mod">
          <ac:chgData name="Chris Testa-O Neill" userId="5bbc7867-2897-41b3-9195-1c81bf62a82b" providerId="ADAL" clId="{C0EF0D12-EA36-41E3-BB0B-0B7917CB350E}" dt="2021-03-30T15:43:45.046" v="2084" actId="20577"/>
          <ac:spMkLst>
            <pc:docMk/>
            <pc:sldMk cId="3927645936" sldId="3161"/>
            <ac:spMk id="38" creationId="{00000000-0000-0000-0000-000000000000}"/>
          </ac:spMkLst>
        </pc:spChg>
        <pc:grpChg chg="add del mod">
          <ac:chgData name="Chris Testa-O Neill" userId="5bbc7867-2897-41b3-9195-1c81bf62a82b" providerId="ADAL" clId="{C0EF0D12-EA36-41E3-BB0B-0B7917CB350E}" dt="2021-03-30T15:53:06.145" v="2202" actId="1076"/>
          <ac:grpSpMkLst>
            <pc:docMk/>
            <pc:sldMk cId="3927645936" sldId="3161"/>
            <ac:grpSpMk id="6" creationId="{18141FAE-3D55-4EDC-A3B0-A50703DF9863}"/>
          </ac:grpSpMkLst>
        </pc:grpChg>
        <pc:grpChg chg="add mod ord">
          <ac:chgData name="Chris Testa-O Neill" userId="5bbc7867-2897-41b3-9195-1c81bf62a82b" providerId="ADAL" clId="{C0EF0D12-EA36-41E3-BB0B-0B7917CB350E}" dt="2021-03-30T15:51:08.915" v="2179" actId="1035"/>
          <ac:grpSpMkLst>
            <pc:docMk/>
            <pc:sldMk cId="3927645936" sldId="3161"/>
            <ac:grpSpMk id="11" creationId="{93DAF064-BA09-4E49-8B11-3EA5610437C4}"/>
          </ac:grpSpMkLst>
        </pc:grpChg>
        <pc:grpChg chg="add mod">
          <ac:chgData name="Chris Testa-O Neill" userId="5bbc7867-2897-41b3-9195-1c81bf62a82b" providerId="ADAL" clId="{C0EF0D12-EA36-41E3-BB0B-0B7917CB350E}" dt="2021-03-30T15:52:58.193" v="2199" actId="1035"/>
          <ac:grpSpMkLst>
            <pc:docMk/>
            <pc:sldMk cId="3927645936" sldId="3161"/>
            <ac:grpSpMk id="16" creationId="{42C2BE62-F3CA-42D7-80AD-328CE8416E67}"/>
          </ac:grpSpMkLst>
        </pc:grpChg>
        <pc:grpChg chg="add">
          <ac:chgData name="Chris Testa-O Neill" userId="5bbc7867-2897-41b3-9195-1c81bf62a82b" providerId="ADAL" clId="{C0EF0D12-EA36-41E3-BB0B-0B7917CB350E}" dt="2021-03-30T15:53:50.909" v="2212" actId="164"/>
          <ac:grpSpMkLst>
            <pc:docMk/>
            <pc:sldMk cId="3927645936" sldId="3161"/>
            <ac:grpSpMk id="21" creationId="{664FA376-4160-4245-B649-B56F41A06AE4}"/>
          </ac:grpSpMkLst>
        </pc:grpChg>
        <pc:graphicFrameChg chg="del">
          <ac:chgData name="Chris Testa-O Neill" userId="5bbc7867-2897-41b3-9195-1c81bf62a82b" providerId="ADAL" clId="{C0EF0D12-EA36-41E3-BB0B-0B7917CB350E}" dt="2021-03-30T15:43:04.082" v="2072" actId="478"/>
          <ac:graphicFrameMkLst>
            <pc:docMk/>
            <pc:sldMk cId="3927645936" sldId="3161"/>
            <ac:graphicFrameMk id="4" creationId="{C5B60DF4-5CFC-4BEF-B556-D1C7E1174F44}"/>
          </ac:graphicFrameMkLst>
        </pc:graphicFrameChg>
        <pc:picChg chg="add mod">
          <ac:chgData name="Chris Testa-O Neill" userId="5bbc7867-2897-41b3-9195-1c81bf62a82b" providerId="ADAL" clId="{C0EF0D12-EA36-41E3-BB0B-0B7917CB350E}" dt="2021-03-30T15:47:29.370" v="2107" actId="1076"/>
          <ac:picMkLst>
            <pc:docMk/>
            <pc:sldMk cId="3927645936" sldId="3161"/>
            <ac:picMk id="5" creationId="{34F63EE2-79C5-49AA-BB4E-04F67D969C68}"/>
          </ac:picMkLst>
        </pc:picChg>
        <pc:picChg chg="add mod">
          <ac:chgData name="Chris Testa-O Neill" userId="5bbc7867-2897-41b3-9195-1c81bf62a82b" providerId="ADAL" clId="{C0EF0D12-EA36-41E3-BB0B-0B7917CB350E}" dt="2021-03-30T15:49:01.742" v="2123" actId="1076"/>
          <ac:picMkLst>
            <pc:docMk/>
            <pc:sldMk cId="3927645936" sldId="3161"/>
            <ac:picMk id="10" creationId="{579E0BE3-E688-4CAE-ADDF-778BDE74B588}"/>
          </ac:picMkLst>
        </pc:picChg>
        <pc:picChg chg="add mod">
          <ac:chgData name="Chris Testa-O Neill" userId="5bbc7867-2897-41b3-9195-1c81bf62a82b" providerId="ADAL" clId="{C0EF0D12-EA36-41E3-BB0B-0B7917CB350E}" dt="2021-03-30T15:51:44.166" v="2187" actId="1076"/>
          <ac:picMkLst>
            <pc:docMk/>
            <pc:sldMk cId="3927645936" sldId="3161"/>
            <ac:picMk id="15" creationId="{6E1A39F4-79AC-4E88-8A7D-CB937802B299}"/>
          </ac:picMkLst>
        </pc:picChg>
        <pc:picChg chg="add mod">
          <ac:chgData name="Chris Testa-O Neill" userId="5bbc7867-2897-41b3-9195-1c81bf62a82b" providerId="ADAL" clId="{C0EF0D12-EA36-41E3-BB0B-0B7917CB350E}" dt="2021-03-30T15:53:44.855" v="2211" actId="14100"/>
          <ac:picMkLst>
            <pc:docMk/>
            <pc:sldMk cId="3927645936" sldId="3161"/>
            <ac:picMk id="20" creationId="{80948DD4-24DF-4383-8479-458392A5E77F}"/>
          </ac:picMkLst>
        </pc:picChg>
      </pc:sldChg>
      <pc:sldChg chg="delSp modSp mod">
        <pc:chgData name="Chris Testa-O Neill" userId="5bbc7867-2897-41b3-9195-1c81bf62a82b" providerId="ADAL" clId="{C0EF0D12-EA36-41E3-BB0B-0B7917CB350E}" dt="2021-03-30T15:27:40.922" v="1039" actId="478"/>
        <pc:sldMkLst>
          <pc:docMk/>
          <pc:sldMk cId="3133879445" sldId="3163"/>
        </pc:sldMkLst>
        <pc:spChg chg="mod">
          <ac:chgData name="Chris Testa-O Neill" userId="5bbc7867-2897-41b3-9195-1c81bf62a82b" providerId="ADAL" clId="{C0EF0D12-EA36-41E3-BB0B-0B7917CB350E}" dt="2021-03-30T15:26:52.022" v="1034"/>
          <ac:spMkLst>
            <pc:docMk/>
            <pc:sldMk cId="3133879445" sldId="3163"/>
            <ac:spMk id="30" creationId="{FEB625CA-EC87-44C2-9BCF-5472AF365B3E}"/>
          </ac:spMkLst>
        </pc:spChg>
        <pc:spChg chg="mod">
          <ac:chgData name="Chris Testa-O Neill" userId="5bbc7867-2897-41b3-9195-1c81bf62a82b" providerId="ADAL" clId="{C0EF0D12-EA36-41E3-BB0B-0B7917CB350E}" dt="2021-03-30T15:27:14.619" v="1035"/>
          <ac:spMkLst>
            <pc:docMk/>
            <pc:sldMk cId="3133879445" sldId="3163"/>
            <ac:spMk id="37" creationId="{8D3725C6-AE58-4A3B-949D-EF015521A5A0}"/>
          </ac:spMkLst>
        </pc:spChg>
        <pc:spChg chg="mod">
          <ac:chgData name="Chris Testa-O Neill" userId="5bbc7867-2897-41b3-9195-1c81bf62a82b" providerId="ADAL" clId="{C0EF0D12-EA36-41E3-BB0B-0B7917CB350E}" dt="2021-03-30T15:27:32.470" v="1036"/>
          <ac:spMkLst>
            <pc:docMk/>
            <pc:sldMk cId="3133879445" sldId="3163"/>
            <ac:spMk id="40" creationId="{135B94DD-A818-441D-B878-E41996D7C137}"/>
          </ac:spMkLst>
        </pc:spChg>
        <pc:spChg chg="del mod">
          <ac:chgData name="Chris Testa-O Neill" userId="5bbc7867-2897-41b3-9195-1c81bf62a82b" providerId="ADAL" clId="{C0EF0D12-EA36-41E3-BB0B-0B7917CB350E}" dt="2021-03-30T15:27:38.360" v="1038" actId="478"/>
          <ac:spMkLst>
            <pc:docMk/>
            <pc:sldMk cId="3133879445" sldId="3163"/>
            <ac:spMk id="47" creationId="{4683AB34-DF36-41AD-9C31-78D35CAD8574}"/>
          </ac:spMkLst>
        </pc:spChg>
        <pc:picChg chg="del">
          <ac:chgData name="Chris Testa-O Neill" userId="5bbc7867-2897-41b3-9195-1c81bf62a82b" providerId="ADAL" clId="{C0EF0D12-EA36-41E3-BB0B-0B7917CB350E}" dt="2021-03-30T15:27:40.922" v="1039" actId="478"/>
          <ac:picMkLst>
            <pc:docMk/>
            <pc:sldMk cId="3133879445" sldId="3163"/>
            <ac:picMk id="71" creationId="{C94FF17F-770A-483F-AD20-E90E4199E9A5}"/>
          </ac:picMkLst>
        </pc:picChg>
        <pc:cxnChg chg="del">
          <ac:chgData name="Chris Testa-O Neill" userId="5bbc7867-2897-41b3-9195-1c81bf62a82b" providerId="ADAL" clId="{C0EF0D12-EA36-41E3-BB0B-0B7917CB350E}" dt="2021-03-30T15:27:36.030" v="1037" actId="478"/>
          <ac:cxnSpMkLst>
            <pc:docMk/>
            <pc:sldMk cId="3133879445" sldId="3163"/>
            <ac:cxnSpMk id="53" creationId="{7C23B33A-F894-42A7-AFE8-07326879A1C3}"/>
          </ac:cxnSpMkLst>
        </pc:cxnChg>
      </pc:sldChg>
      <pc:sldChg chg="addSp delSp modSp del mod">
        <pc:chgData name="Chris Testa-O Neill" userId="5bbc7867-2897-41b3-9195-1c81bf62a82b" providerId="ADAL" clId="{C0EF0D12-EA36-41E3-BB0B-0B7917CB350E}" dt="2021-03-30T15:43:08.526" v="2073" actId="47"/>
        <pc:sldMkLst>
          <pc:docMk/>
          <pc:sldMk cId="2459765336" sldId="3197"/>
        </pc:sldMkLst>
        <pc:spChg chg="mod">
          <ac:chgData name="Chris Testa-O Neill" userId="5bbc7867-2897-41b3-9195-1c81bf62a82b" providerId="ADAL" clId="{C0EF0D12-EA36-41E3-BB0B-0B7917CB350E}" dt="2021-03-18T09:06:17.111" v="40" actId="20577"/>
          <ac:spMkLst>
            <pc:docMk/>
            <pc:sldMk cId="2459765336" sldId="3197"/>
            <ac:spMk id="33" creationId="{22ADCA83-F242-4088-8643-B91DBFC9609F}"/>
          </ac:spMkLst>
        </pc:spChg>
        <pc:spChg chg="mod">
          <ac:chgData name="Chris Testa-O Neill" userId="5bbc7867-2897-41b3-9195-1c81bf62a82b" providerId="ADAL" clId="{C0EF0D12-EA36-41E3-BB0B-0B7917CB350E}" dt="2021-03-18T09:13:33.361" v="105" actId="207"/>
          <ac:spMkLst>
            <pc:docMk/>
            <pc:sldMk cId="2459765336" sldId="3197"/>
            <ac:spMk id="38" creationId="{00000000-0000-0000-0000-000000000000}"/>
          </ac:spMkLst>
        </pc:spChg>
        <pc:spChg chg="mod">
          <ac:chgData name="Chris Testa-O Neill" userId="5bbc7867-2897-41b3-9195-1c81bf62a82b" providerId="ADAL" clId="{C0EF0D12-EA36-41E3-BB0B-0B7917CB350E}" dt="2021-03-18T09:08:01.733" v="78" actId="20577"/>
          <ac:spMkLst>
            <pc:docMk/>
            <pc:sldMk cId="2459765336" sldId="3197"/>
            <ac:spMk id="42" creationId="{DC98D545-CD23-4727-95A4-1B1729E845D6}"/>
          </ac:spMkLst>
        </pc:spChg>
        <pc:spChg chg="mod">
          <ac:chgData name="Chris Testa-O Neill" userId="5bbc7867-2897-41b3-9195-1c81bf62a82b" providerId="ADAL" clId="{C0EF0D12-EA36-41E3-BB0B-0B7917CB350E}" dt="2021-03-18T09:13:07.804" v="103" actId="6549"/>
          <ac:spMkLst>
            <pc:docMk/>
            <pc:sldMk cId="2459765336" sldId="3197"/>
            <ac:spMk id="44" creationId="{A019A746-5596-4C51-9E78-50384977F649}"/>
          </ac:spMkLst>
        </pc:spChg>
        <pc:spChg chg="mod">
          <ac:chgData name="Chris Testa-O Neill" userId="5bbc7867-2897-41b3-9195-1c81bf62a82b" providerId="ADAL" clId="{C0EF0D12-EA36-41E3-BB0B-0B7917CB350E}" dt="2021-03-18T09:11:12.620" v="89" actId="20577"/>
          <ac:spMkLst>
            <pc:docMk/>
            <pc:sldMk cId="2459765336" sldId="3197"/>
            <ac:spMk id="46" creationId="{A790AEE9-223E-4E65-88B7-B93FDA2E3CC6}"/>
          </ac:spMkLst>
        </pc:spChg>
        <pc:spChg chg="mod">
          <ac:chgData name="Chris Testa-O Neill" userId="5bbc7867-2897-41b3-9195-1c81bf62a82b" providerId="ADAL" clId="{C0EF0D12-EA36-41E3-BB0B-0B7917CB350E}" dt="2021-03-18T09:11:43.951" v="97" actId="20577"/>
          <ac:spMkLst>
            <pc:docMk/>
            <pc:sldMk cId="2459765336" sldId="3197"/>
            <ac:spMk id="48" creationId="{49D583C2-7770-4F71-832C-0AF1DB512A0D}"/>
          </ac:spMkLst>
        </pc:spChg>
        <pc:picChg chg="add mod">
          <ac:chgData name="Chris Testa-O Neill" userId="5bbc7867-2897-41b3-9195-1c81bf62a82b" providerId="ADAL" clId="{C0EF0D12-EA36-41E3-BB0B-0B7917CB350E}" dt="2021-03-18T09:05:53.981" v="31" actId="1076"/>
          <ac:picMkLst>
            <pc:docMk/>
            <pc:sldMk cId="2459765336" sldId="3197"/>
            <ac:picMk id="2" creationId="{EA831B6F-22A4-42B7-BD65-924C2C1926BF}"/>
          </ac:picMkLst>
        </pc:picChg>
        <pc:picChg chg="add mod">
          <ac:chgData name="Chris Testa-O Neill" userId="5bbc7867-2897-41b3-9195-1c81bf62a82b" providerId="ADAL" clId="{C0EF0D12-EA36-41E3-BB0B-0B7917CB350E}" dt="2021-03-18T09:06:52.717" v="43" actId="1076"/>
          <ac:picMkLst>
            <pc:docMk/>
            <pc:sldMk cId="2459765336" sldId="3197"/>
            <ac:picMk id="3" creationId="{E7928FE3-0529-4291-A4CE-54A431B170A1}"/>
          </ac:picMkLst>
        </pc:picChg>
        <pc:picChg chg="add mod">
          <ac:chgData name="Chris Testa-O Neill" userId="5bbc7867-2897-41b3-9195-1c81bf62a82b" providerId="ADAL" clId="{C0EF0D12-EA36-41E3-BB0B-0B7917CB350E}" dt="2021-03-18T09:09:41.263" v="81" actId="1076"/>
          <ac:picMkLst>
            <pc:docMk/>
            <pc:sldMk cId="2459765336" sldId="3197"/>
            <ac:picMk id="4" creationId="{85F688B0-6D44-4475-B770-322AB264F9F9}"/>
          </ac:picMkLst>
        </pc:picChg>
        <pc:picChg chg="add mod">
          <ac:chgData name="Chris Testa-O Neill" userId="5bbc7867-2897-41b3-9195-1c81bf62a82b" providerId="ADAL" clId="{C0EF0D12-EA36-41E3-BB0B-0B7917CB350E}" dt="2021-03-18T09:10:54.213" v="85" actId="1076"/>
          <ac:picMkLst>
            <pc:docMk/>
            <pc:sldMk cId="2459765336" sldId="3197"/>
            <ac:picMk id="5" creationId="{CAED1E44-F30C-477A-9148-98B698E4CF39}"/>
          </ac:picMkLst>
        </pc:picChg>
        <pc:picChg chg="add mod">
          <ac:chgData name="Chris Testa-O Neill" userId="5bbc7867-2897-41b3-9195-1c81bf62a82b" providerId="ADAL" clId="{C0EF0D12-EA36-41E3-BB0B-0B7917CB350E}" dt="2021-03-18T09:12:46.655" v="100" actId="1076"/>
          <ac:picMkLst>
            <pc:docMk/>
            <pc:sldMk cId="2459765336" sldId="3197"/>
            <ac:picMk id="6" creationId="{502AC016-30A7-4612-8A37-D49CDBF72A55}"/>
          </ac:picMkLst>
        </pc:picChg>
        <pc:picChg chg="del">
          <ac:chgData name="Chris Testa-O Neill" userId="5bbc7867-2897-41b3-9195-1c81bf62a82b" providerId="ADAL" clId="{C0EF0D12-EA36-41E3-BB0B-0B7917CB350E}" dt="2021-03-18T09:05:46.381" v="30" actId="478"/>
          <ac:picMkLst>
            <pc:docMk/>
            <pc:sldMk cId="2459765336" sldId="3197"/>
            <ac:picMk id="41" creationId="{D4A0F23D-36A1-48BB-97A4-E2DD9B7686F1}"/>
          </ac:picMkLst>
        </pc:picChg>
        <pc:picChg chg="del">
          <ac:chgData name="Chris Testa-O Neill" userId="5bbc7867-2897-41b3-9195-1c81bf62a82b" providerId="ADAL" clId="{C0EF0D12-EA36-41E3-BB0B-0B7917CB350E}" dt="2021-03-18T09:06:44.550" v="41" actId="478"/>
          <ac:picMkLst>
            <pc:docMk/>
            <pc:sldMk cId="2459765336" sldId="3197"/>
            <ac:picMk id="47" creationId="{63DA2B73-AA47-4242-A537-EF35545F8008}"/>
          </ac:picMkLst>
        </pc:picChg>
        <pc:picChg chg="del">
          <ac:chgData name="Chris Testa-O Neill" userId="5bbc7867-2897-41b3-9195-1c81bf62a82b" providerId="ADAL" clId="{C0EF0D12-EA36-41E3-BB0B-0B7917CB350E}" dt="2021-03-18T09:12:38.506" v="98" actId="478"/>
          <ac:picMkLst>
            <pc:docMk/>
            <pc:sldMk cId="2459765336" sldId="3197"/>
            <ac:picMk id="50" creationId="{4B6263F3-360E-46CB-9322-0D0C02C9D427}"/>
          </ac:picMkLst>
        </pc:picChg>
        <pc:picChg chg="del">
          <ac:chgData name="Chris Testa-O Neill" userId="5bbc7867-2897-41b3-9195-1c81bf62a82b" providerId="ADAL" clId="{C0EF0D12-EA36-41E3-BB0B-0B7917CB350E}" dt="2021-03-18T09:10:47.573" v="83" actId="478"/>
          <ac:picMkLst>
            <pc:docMk/>
            <pc:sldMk cId="2459765336" sldId="3197"/>
            <ac:picMk id="55" creationId="{2A00835C-831A-47FC-9D55-EF090A135048}"/>
          </ac:picMkLst>
        </pc:picChg>
        <pc:picChg chg="del">
          <ac:chgData name="Chris Testa-O Neill" userId="5bbc7867-2897-41b3-9195-1c81bf62a82b" providerId="ADAL" clId="{C0EF0D12-EA36-41E3-BB0B-0B7917CB350E}" dt="2021-03-18T09:09:33.916" v="80" actId="478"/>
          <ac:picMkLst>
            <pc:docMk/>
            <pc:sldMk cId="2459765336" sldId="3197"/>
            <ac:picMk id="57" creationId="{7433FA8B-367F-4FF3-8954-9599AF5AE0BA}"/>
          </ac:picMkLst>
        </pc:picChg>
      </pc:sldChg>
      <pc:sldChg chg="del">
        <pc:chgData name="Chris Testa-O Neill" userId="5bbc7867-2897-41b3-9195-1c81bf62a82b" providerId="ADAL" clId="{C0EF0D12-EA36-41E3-BB0B-0B7917CB350E}" dt="2021-03-18T09:22:34.540" v="186" actId="47"/>
        <pc:sldMkLst>
          <pc:docMk/>
          <pc:sldMk cId="3738243085" sldId="3204"/>
        </pc:sldMkLst>
      </pc:sldChg>
      <pc:sldChg chg="del">
        <pc:chgData name="Chris Testa-O Neill" userId="5bbc7867-2897-41b3-9195-1c81bf62a82b" providerId="ADAL" clId="{C0EF0D12-EA36-41E3-BB0B-0B7917CB350E}" dt="2021-03-30T16:34:38.132" v="5914" actId="47"/>
        <pc:sldMkLst>
          <pc:docMk/>
          <pc:sldMk cId="1670913922" sldId="3205"/>
        </pc:sldMkLst>
      </pc:sldChg>
      <pc:sldChg chg="del">
        <pc:chgData name="Chris Testa-O Neill" userId="5bbc7867-2897-41b3-9195-1c81bf62a82b" providerId="ADAL" clId="{C0EF0D12-EA36-41E3-BB0B-0B7917CB350E}" dt="2021-03-18T08:50:30.076" v="7" actId="47"/>
        <pc:sldMkLst>
          <pc:docMk/>
          <pc:sldMk cId="2335713742" sldId="3206"/>
        </pc:sldMkLst>
      </pc:sldChg>
      <pc:sldChg chg="del">
        <pc:chgData name="Chris Testa-O Neill" userId="5bbc7867-2897-41b3-9195-1c81bf62a82b" providerId="ADAL" clId="{C0EF0D12-EA36-41E3-BB0B-0B7917CB350E}" dt="2021-03-18T09:22:33.424" v="185" actId="47"/>
        <pc:sldMkLst>
          <pc:docMk/>
          <pc:sldMk cId="3814826435" sldId="3207"/>
        </pc:sldMkLst>
      </pc:sldChg>
    </pc:docChg>
  </pc:docChgLst>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CA1026FC-121B-47F4-BCC8-409665D311D9}"/>
    <pc:docChg chg="custSel modSld">
      <pc:chgData name="Chris Testa-O Neill" userId="5bbc7867-2897-41b3-9195-1c81bf62a82b" providerId="ADAL" clId="{CA1026FC-121B-47F4-BCC8-409665D311D9}" dt="2021-04-20T10:47:20.115" v="1" actId="729"/>
      <pc:docMkLst>
        <pc:docMk/>
      </pc:docMkLst>
      <pc:sldChg chg="mod modShow modNotesTx">
        <pc:chgData name="Chris Testa-O Neill" userId="5bbc7867-2897-41b3-9195-1c81bf62a82b" providerId="ADAL" clId="{CA1026FC-121B-47F4-BCC8-409665D311D9}" dt="2021-04-20T10:47:20.115" v="1" actId="729"/>
        <pc:sldMkLst>
          <pc:docMk/>
          <pc:sldMk cId="4038989989" sldId="2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design-multidimensional-schema-to-optimize-analytical-workload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code-free-transformation-sca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populate-slowly-changing-dimensions-azure-synapse-analytics-pipelin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how to design and implement data stores in a modern data warehouse to optimize analytical workloads. The student will learn how to design a multidimensional schema to store fact and dimension data. Then the student will learn how to populate slowly changing dimensions through incremental data loading from Azure Data Factory.</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263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US" b="0" dirty="0"/>
              <a:t>At this time no. As a result the referential integrity must be checked as you load data into the system</a:t>
            </a:r>
          </a:p>
          <a:p>
            <a:endParaRPr lang="en-US" dirty="0"/>
          </a:p>
          <a:p>
            <a:r>
              <a:rPr lang="en-US" dirty="0"/>
              <a:t>Question 2 – a </a:t>
            </a:r>
            <a:r>
              <a:rPr lang="en-GB" b="0" i="0" dirty="0">
                <a:solidFill>
                  <a:srgbClr val="24292E"/>
                </a:solidFill>
                <a:effectLst/>
                <a:latin typeface="-apple-system"/>
              </a:rPr>
              <a:t>hash-distribution </a:t>
            </a:r>
          </a:p>
          <a:p>
            <a:endParaRPr lang="en-US" dirty="0"/>
          </a:p>
          <a:p>
            <a:r>
              <a:rPr lang="en-US" dirty="0"/>
              <a:t>Question 3 – </a:t>
            </a:r>
            <a:r>
              <a:rPr lang="en-GB" b="0" i="0" dirty="0">
                <a:solidFill>
                  <a:srgbClr val="24292E"/>
                </a:solidFill>
                <a:effectLst/>
                <a:latin typeface="-apple-system"/>
              </a:rPr>
              <a:t>when two hash tables are joined on the same distribution column.</a:t>
            </a:r>
          </a:p>
          <a:p>
            <a:endParaRPr lang="en-GB" b="0" i="0" dirty="0">
              <a:solidFill>
                <a:srgbClr val="24292E"/>
              </a:solidFill>
              <a:effectLst/>
              <a:latin typeface="-apple-system"/>
            </a:endParaRPr>
          </a:p>
          <a:p>
            <a:r>
              <a:rPr lang="en-GB" b="0" i="0" dirty="0">
                <a:solidFill>
                  <a:srgbClr val="24292E"/>
                </a:solidFill>
                <a:effectLst/>
                <a:latin typeface="-apple-system"/>
              </a:rPr>
              <a:t>Question 4 - We use this to detect row changes by comparing the hash of the incoming records to the hash value of the destination records, matched by the same ID between source and destination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module goes into a lot of dimensional design theory with a lab that gives the students the hands-on aspects that cements the theory into reality. And all of this is done with a comparison of creating a data warehouse in a symmetrical multiple processing (SMP) system such as SQL Server and comparing it to creating a data warehouse in a massively parallel processing (MPP) that is available with a dedicated SQL pool in Azure Synapse Analytics. </a:t>
            </a:r>
          </a:p>
          <a:p>
            <a:endParaRPr lang="en-US" dirty="0"/>
          </a:p>
          <a:p>
            <a:r>
              <a:rPr lang="en-US" dirty="0"/>
              <a:t>Before that though, it is important to ensure that the student understands the notion of dimension design, and that they understand the role of a fact table versus a dimension table, and how this relates to the notion of star schema and snowflake schema. This is critical as the lab covers the creation of these objects, and the methods you can load data into them. This work is done in both SQL Database and Azure Synapse Analytics for comparison only, to make the distinction that you have to be aware of these differences when using Azure Synapse Analytics.</a:t>
            </a:r>
          </a:p>
          <a:p>
            <a:endParaRPr lang="en-US" dirty="0"/>
          </a:p>
          <a:p>
            <a:r>
              <a:rPr lang="en-US" dirty="0"/>
              <a:t>They will then get their first exposure to Azure Data Factory/Azure Synapse Pipelines using the mapping data flow to manage a dimension table that implements slowly changing dimension (SCD) type 1. Tell the students that they will be covering ADF/Synapse pipelines in depth in later modules, and that this is an example of how it can be used to work with a very common data warehouse pattern; managing SCD’s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446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endParaRPr lang="en-US" b="1" dirty="0"/>
          </a:p>
          <a:p>
            <a:r>
              <a:rPr lang="en-US" b="0" dirty="0"/>
              <a:t>Ensure that the students understand the distinction between a fact table and a dimension table. Also call out to the students that it is not uncommon to have multiple fact tables within a single data warehouse to answer a range of business questions. </a:t>
            </a:r>
          </a:p>
          <a:p>
            <a:endParaRPr lang="en-US" b="0" dirty="0"/>
          </a:p>
          <a:p>
            <a:r>
              <a:rPr lang="en-US" b="0" dirty="0"/>
              <a:t>Once established, then follow up with the snowflake schema and its aim to normalize the data to reduce the repetition in the data and therefore the space taken up by the data, leading to less IO requests making it quicker to retrieve the data in queries.</a:t>
            </a:r>
          </a:p>
          <a:p>
            <a:endParaRPr lang="en-US" b="0" dirty="0"/>
          </a:p>
          <a:p>
            <a:r>
              <a:rPr lang="en-US" b="0" dirty="0"/>
              <a:t>Call out the reality that typical data warehouse solutions have a hybrid of the two schema to fulfill analytical requirements.</a:t>
            </a:r>
          </a:p>
          <a:p>
            <a:endParaRPr lang="en-US" b="1" dirty="0"/>
          </a:p>
          <a:p>
            <a:r>
              <a:rPr lang="en-US" b="1" dirty="0"/>
              <a:t>Instructor notes and guidance.</a:t>
            </a:r>
          </a:p>
          <a:p>
            <a:endParaRPr lang="en-US" dirty="0"/>
          </a:p>
          <a:p>
            <a:r>
              <a:rPr lang="en-US" dirty="0"/>
              <a:t>This slide is a build slide</a:t>
            </a:r>
          </a:p>
          <a:p>
            <a:endParaRPr lang="en-US" dirty="0"/>
          </a:p>
          <a:p>
            <a:r>
              <a:rPr lang="en-US" dirty="0"/>
              <a:t>Click 1 – brings in the star schema graphic</a:t>
            </a:r>
          </a:p>
          <a:p>
            <a:endParaRPr lang="en-US" dirty="0"/>
          </a:p>
          <a:p>
            <a:r>
              <a:rPr lang="en-US" dirty="0"/>
              <a:t>Click 2 – the star schema graphic disappears</a:t>
            </a:r>
          </a:p>
          <a:p>
            <a:endParaRPr lang="en-US" dirty="0"/>
          </a:p>
          <a:p>
            <a:r>
              <a:rPr lang="en-US" dirty="0"/>
              <a:t>Click 3 – the snowflake schema graphic appears</a:t>
            </a:r>
          </a:p>
          <a:p>
            <a:endParaRPr lang="en-US" dirty="0"/>
          </a:p>
          <a:p>
            <a:endParaRPr lang="en-US" b="0" i="0" dirty="0"/>
          </a:p>
          <a:p>
            <a:r>
              <a:rPr lang="en-US" b="1" dirty="0"/>
              <a:t>Recommended reading for this slide</a:t>
            </a:r>
          </a:p>
          <a:p>
            <a:endParaRPr lang="en-US" dirty="0"/>
          </a:p>
          <a:p>
            <a:r>
              <a:rPr lang="en-GB" dirty="0">
                <a:hlinkClick r:id="rId3"/>
              </a:rPr>
              <a:t>Design a multidimensional schema to optimize analytical workloads - Learn | Microsoft Docs</a:t>
            </a:r>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sz="900" dirty="0"/>
          </a:p>
          <a:p>
            <a:r>
              <a:rPr lang="en-US" sz="900" dirty="0"/>
              <a:t>Let’s dive into the data flow mapping</a:t>
            </a:r>
          </a:p>
          <a:p>
            <a:endParaRPr lang="en-US" sz="900" dirty="0"/>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Mapping data flows are visually designed data transformations in Azure Data Factory or Azure Synapse Pipelines.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flows allow data engineers to develop graphical data transformation logic without writing code.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The resulting data flows are executed as activities within Azure Data Factory/Synapse pipelines that use scaled-out Spark clusters.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 activities can be operationalized via existing Data Factory/Synapse Pipeline scheduling, control, flow, and monitoring capabilities. Mapping data flows provide a fully visual experience with no coding required.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Your data flows will run on your own execution cluster for scaled-out data processing. Azure Data Factory/Synapse handles all the code translation, path optimization, and execution of your data flow jobs.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Data Flow mapping brings the following benefits and capabilities:</a:t>
            </a:r>
          </a:p>
          <a:p>
            <a:endParaRPr lang="en-US" sz="900" dirty="0"/>
          </a:p>
          <a:p>
            <a:pPr>
              <a:spcAft>
                <a:spcPts val="3000"/>
              </a:spcAft>
            </a:pPr>
            <a:r>
              <a:rPr lang="en-US" sz="900" dirty="0"/>
              <a:t>- Perform data cleansing, transformation, aggregations, etc.</a:t>
            </a:r>
          </a:p>
          <a:p>
            <a:pPr>
              <a:spcAft>
                <a:spcPts val="3000"/>
              </a:spcAft>
            </a:pPr>
            <a:r>
              <a:rPr lang="en-US" sz="900" dirty="0"/>
              <a:t>- Enables you to build resilient data flows in a code free environment</a:t>
            </a:r>
          </a:p>
          <a:p>
            <a:pPr>
              <a:spcAft>
                <a:spcPts val="3000"/>
              </a:spcAft>
            </a:pPr>
            <a:r>
              <a:rPr lang="en-US" sz="900" dirty="0"/>
              <a:t>- Enable you to focus on building business logic and data transformation</a:t>
            </a:r>
          </a:p>
          <a:p>
            <a:pPr marL="0" indent="0">
              <a:spcAft>
                <a:spcPts val="3000"/>
              </a:spcAft>
              <a:buFontTx/>
              <a:buNone/>
            </a:pPr>
            <a:r>
              <a:rPr lang="en-US" sz="900" dirty="0"/>
              <a:t>- The underlying infrastructure is provisioned automatically with cloud scale via Spark execution</a:t>
            </a:r>
          </a:p>
          <a:p>
            <a:endParaRPr 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Like many data transformation tools, Mapping Data Flow in Azure Data factory supports a great variety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r>
              <a:rPr lang="en-US" b="1" dirty="0"/>
              <a:t>Instructor notes and guidance.</a:t>
            </a:r>
          </a:p>
          <a:p>
            <a:endParaRPr lang="en-US" sz="900" dirty="0"/>
          </a:p>
          <a:p>
            <a:r>
              <a:rPr lang="en-US" sz="900" b="0" i="0" u="none" strike="noStrike" kern="1200" dirty="0">
                <a:solidFill>
                  <a:schemeClr val="tx1"/>
                </a:solidFill>
                <a:effectLst/>
                <a:latin typeface="Segoe UI" panose="020B0502040204020203" pitchFamily="34" charset="0"/>
                <a:ea typeface="+mn-ea"/>
                <a:cs typeface="+mn-cs"/>
              </a:rPr>
              <a:t>Note that this content is valid for both Azure Data Factory and Azure Synapse Pipelines. Consider showing an example through a demo, you should consider replaying some of the activities done in the lab. The feedback from MCTs about DP200 is that many students needed help the ADF lab, so replaying the mapping data flow should be considered.</a:t>
            </a:r>
            <a:endParaRPr lang="en-US" sz="900" dirty="0"/>
          </a:p>
          <a:p>
            <a:pPr marL="228600" indent="-228600">
              <a:buAutoNum type="arabicPeriod"/>
            </a:pPr>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endParaRPr lang="en-US" sz="900" b="0" i="0" u="none" strike="noStrike" kern="1200" dirty="0">
              <a:solidFill>
                <a:schemeClr val="tx1"/>
              </a:solidFill>
              <a:effectLst/>
              <a:latin typeface="+mn-lt"/>
              <a:ea typeface="+mn-ea"/>
              <a:cs typeface="+mn-cs"/>
            </a:endParaRPr>
          </a:p>
          <a:p>
            <a:r>
              <a:rPr lang="en-GB" dirty="0">
                <a:hlinkClick r:id="rId3"/>
              </a:rPr>
              <a:t>Code-free transformation at scale with Azure Data Factory - Learn | Microsoft Docs</a:t>
            </a:r>
            <a:endParaRPr lang="en-US" sz="900" b="0" i="0" u="none" strike="noStrike" kern="1200" dirty="0">
              <a:solidFill>
                <a:schemeClr val="tx1"/>
              </a:solidFill>
              <a:effectLst/>
              <a:latin typeface="+mn-lt"/>
              <a:ea typeface="+mn-ea"/>
              <a:cs typeface="+mn-cs"/>
            </a:endParaRPr>
          </a:p>
          <a:p>
            <a:endParaRPr lang="en-US" sz="900" b="0" i="0" u="none" strike="noStrike"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a:t>Talking points</a:t>
            </a:r>
          </a:p>
          <a:p>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1600" b="0" dirty="0">
                <a:solidFill>
                  <a:srgbClr val="000000"/>
                </a:solidFill>
                <a:effectLst/>
                <a:latin typeface="Consolas" panose="020B0609020204030204" pitchFamily="49" charset="0"/>
              </a:rPr>
              <a:t>A </a:t>
            </a:r>
            <a:r>
              <a:rPr lang="en-GB" sz="1600" b="1" dirty="0">
                <a:solidFill>
                  <a:srgbClr val="000000"/>
                </a:solidFill>
                <a:effectLst/>
                <a:latin typeface="Consolas" panose="020B0609020204030204" pitchFamily="49" charset="0"/>
              </a:rPr>
              <a:t>Type 1 SCD</a:t>
            </a:r>
            <a:r>
              <a:rPr lang="en-GB" sz="1600" b="0" dirty="0">
                <a:solidFill>
                  <a:srgbClr val="000000"/>
                </a:solidFill>
                <a:effectLst/>
                <a:latin typeface="Consolas" panose="020B0609020204030204" pitchFamily="49" charset="0"/>
              </a:rPr>
              <a:t> always reflects the latest values, and when changes in source data are detected, the dimension table data is overwritten.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600" b="0" dirty="0">
              <a:solidFill>
                <a:srgbClr val="000000"/>
              </a:solidFill>
              <a:effectLst/>
              <a:latin typeface="Consolas" panose="020B0609020204030204" pitchFamily="49" charset="0"/>
            </a:endParaRPr>
          </a:p>
          <a:p>
            <a:r>
              <a:rPr lang="en-GB" sz="4000" b="0" dirty="0">
                <a:solidFill>
                  <a:srgbClr val="000000"/>
                </a:solidFill>
                <a:effectLst/>
                <a:latin typeface="Consolas" panose="020B0609020204030204" pitchFamily="49" charset="0"/>
              </a:rPr>
              <a:t>A </a:t>
            </a:r>
            <a:r>
              <a:rPr lang="en-GB" sz="4000" b="1" dirty="0">
                <a:solidFill>
                  <a:srgbClr val="000000"/>
                </a:solidFill>
                <a:effectLst/>
                <a:latin typeface="Consolas" panose="020B0609020204030204" pitchFamily="49" charset="0"/>
              </a:rPr>
              <a:t>**Type 2 SCD**</a:t>
            </a:r>
            <a:r>
              <a:rPr lang="en-GB" sz="4000" b="0" dirty="0">
                <a:solidFill>
                  <a:srgbClr val="000000"/>
                </a:solidFill>
                <a:effectLst/>
                <a:latin typeface="Consolas" panose="020B0609020204030204" pitchFamily="49" charset="0"/>
              </a:rPr>
              <a:t> supports versioning of dimension members. The dimension table must use a surrogate key to provide a unique reference to a version of the dimension member. It also includes columns that define the date range validity of the version (for example, </a:t>
            </a:r>
            <a:r>
              <a:rPr lang="en-GB" sz="4000" b="0" dirty="0">
                <a:solidFill>
                  <a:srgbClr val="001188"/>
                </a:solidFill>
                <a:effectLst/>
                <a:latin typeface="Consolas" panose="020B0609020204030204" pitchFamily="49" charset="0"/>
              </a:rPr>
              <a:t>`StartDate`</a:t>
            </a:r>
            <a:r>
              <a:rPr lang="en-GB" sz="4000" b="0" dirty="0">
                <a:solidFill>
                  <a:srgbClr val="000000"/>
                </a:solidFill>
                <a:effectLst/>
                <a:latin typeface="Consolas" panose="020B0609020204030204" pitchFamily="49" charset="0"/>
              </a:rPr>
              <a:t> and </a:t>
            </a:r>
            <a:r>
              <a:rPr lang="en-GB" sz="4000" b="0" dirty="0">
                <a:solidFill>
                  <a:srgbClr val="001188"/>
                </a:solidFill>
                <a:effectLst/>
                <a:latin typeface="Consolas" panose="020B0609020204030204" pitchFamily="49" charset="0"/>
              </a:rPr>
              <a:t>`EndDate`</a:t>
            </a:r>
            <a:r>
              <a:rPr lang="en-GB" sz="4000" b="0" dirty="0">
                <a:solidFill>
                  <a:srgbClr val="000000"/>
                </a:solidFill>
                <a:effectLst/>
                <a:latin typeface="Consolas" panose="020B0609020204030204" pitchFamily="49" charset="0"/>
              </a:rPr>
              <a:t>) and possibly a flag column (for example, </a:t>
            </a:r>
            <a:r>
              <a:rPr lang="en-GB" sz="4000" b="0" dirty="0">
                <a:solidFill>
                  <a:srgbClr val="001188"/>
                </a:solidFill>
                <a:effectLst/>
                <a:latin typeface="Consolas" panose="020B0609020204030204" pitchFamily="49" charset="0"/>
              </a:rPr>
              <a:t>`IsCurrent`</a:t>
            </a:r>
            <a:r>
              <a:rPr lang="en-GB" sz="4000" b="0" dirty="0">
                <a:solidFill>
                  <a:srgbClr val="000000"/>
                </a:solidFill>
                <a:effectLst/>
                <a:latin typeface="Consolas" panose="020B0609020204030204" pitchFamily="49" charset="0"/>
              </a:rPr>
              <a:t>) to easily filter by current dimension members.</a:t>
            </a:r>
          </a:p>
          <a:p>
            <a:endParaRPr lang="en-GB" sz="4000" b="0" dirty="0">
              <a:solidFill>
                <a:srgbClr val="000000"/>
              </a:solidFill>
              <a:effectLst/>
              <a:latin typeface="Consolas" panose="020B0609020204030204" pitchFamily="49" charset="0"/>
            </a:endParaRPr>
          </a:p>
          <a:p>
            <a:r>
              <a:rPr lang="en-GB" sz="9600" b="0" dirty="0">
                <a:solidFill>
                  <a:srgbClr val="000000"/>
                </a:solidFill>
                <a:effectLst/>
                <a:latin typeface="Consolas" panose="020B0609020204030204" pitchFamily="49" charset="0"/>
              </a:rPr>
              <a:t>A </a:t>
            </a:r>
            <a:r>
              <a:rPr lang="en-GB" sz="9600" b="1" dirty="0">
                <a:solidFill>
                  <a:srgbClr val="000000"/>
                </a:solidFill>
                <a:effectLst/>
                <a:latin typeface="Consolas" panose="020B0609020204030204" pitchFamily="49" charset="0"/>
              </a:rPr>
              <a:t>**Type 3 SCD**</a:t>
            </a:r>
            <a:r>
              <a:rPr lang="en-GB" sz="9600" b="0" dirty="0">
                <a:solidFill>
                  <a:srgbClr val="000000"/>
                </a:solidFill>
                <a:effectLst/>
                <a:latin typeface="Consolas" panose="020B0609020204030204" pitchFamily="49" charset="0"/>
              </a:rPr>
              <a:t> supports storing two versions of a dimension member as separate columns. The table includes a column for the current value of a member plus either the original or previous value of the member. So Type 3 uses additional columns to track one key instance of history, rather than storing additional rows to track each change like in a Type 2 SCD.</a:t>
            </a:r>
          </a:p>
          <a:p>
            <a:endParaRPr lang="en-GB" sz="4000" b="0" dirty="0">
              <a:solidFill>
                <a:srgbClr val="000000"/>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600" b="0" dirty="0">
                <a:solidFill>
                  <a:srgbClr val="000000"/>
                </a:solidFill>
                <a:effectLst/>
                <a:latin typeface="Consolas" panose="020B0609020204030204" pitchFamily="49" charset="0"/>
              </a:rPr>
              <a:t>A </a:t>
            </a:r>
            <a:r>
              <a:rPr lang="en-GB" sz="1600" b="1" dirty="0">
                <a:solidFill>
                  <a:srgbClr val="000000"/>
                </a:solidFill>
                <a:effectLst/>
                <a:latin typeface="Consolas" panose="020B0609020204030204" pitchFamily="49" charset="0"/>
              </a:rPr>
              <a:t>**Type 6 SCD**</a:t>
            </a:r>
            <a:r>
              <a:rPr lang="en-GB" sz="1600" b="0" dirty="0">
                <a:solidFill>
                  <a:srgbClr val="000000"/>
                </a:solidFill>
                <a:effectLst/>
                <a:latin typeface="Consolas" panose="020B0609020204030204" pitchFamily="49" charset="0"/>
              </a:rPr>
              <a:t> combines Type 1, 2, and 3. When a change happens to a Type 2 member you create a new row with appropriate StartDate and EndDate. In Type 6 design you also store the current value in all versions of that entity so you can easily report on the current value or the historical value.</a:t>
            </a:r>
          </a:p>
          <a:p>
            <a:endParaRPr lang="en-US" sz="800" b="1" dirty="0"/>
          </a:p>
          <a:p>
            <a:endParaRPr lang="en-US" sz="800" b="1" dirty="0"/>
          </a:p>
          <a:p>
            <a:r>
              <a:rPr lang="en-US" sz="800" b="1" dirty="0"/>
              <a:t>Instructor notes and guidance.</a:t>
            </a:r>
          </a:p>
          <a:p>
            <a:endParaRPr lang="en-US" sz="800" dirty="0"/>
          </a:p>
          <a:p>
            <a:r>
              <a:rPr lang="en-US" sz="800" dirty="0"/>
              <a:t>This slide is a build slide</a:t>
            </a:r>
          </a:p>
          <a:p>
            <a:endParaRPr lang="en-US" sz="800" dirty="0"/>
          </a:p>
          <a:p>
            <a:r>
              <a:rPr lang="en-US" sz="800" dirty="0"/>
              <a:t>Click 1 – brings in the SCD type 1 graphic</a:t>
            </a:r>
          </a:p>
          <a:p>
            <a:endParaRPr lang="en-US" sz="800" dirty="0"/>
          </a:p>
          <a:p>
            <a:r>
              <a:rPr lang="en-US" sz="800" dirty="0"/>
              <a:t>Click 2 – removes the SCD type 1 graphic</a:t>
            </a:r>
          </a:p>
          <a:p>
            <a:endParaRPr lang="en-US" sz="800" dirty="0"/>
          </a:p>
          <a:p>
            <a:r>
              <a:rPr lang="en-US" sz="800" dirty="0"/>
              <a:t>Click 3 – brings in the SCD type 2 graphic</a:t>
            </a:r>
          </a:p>
          <a:p>
            <a:endParaRPr lang="en-US" sz="800" dirty="0"/>
          </a:p>
          <a:p>
            <a:r>
              <a:rPr lang="en-US" sz="800" dirty="0"/>
              <a:t>Click 4 – removes the SCD type 2 graphic</a:t>
            </a:r>
          </a:p>
          <a:p>
            <a:endParaRPr lang="en-US" sz="800" dirty="0"/>
          </a:p>
          <a:p>
            <a:r>
              <a:rPr lang="en-US" sz="800" dirty="0"/>
              <a:t>Click 5 – brings in the SCD type 3 graphic</a:t>
            </a:r>
          </a:p>
          <a:p>
            <a:endParaRPr lang="en-US" sz="800" dirty="0"/>
          </a:p>
          <a:p>
            <a:r>
              <a:rPr lang="en-US" sz="800" dirty="0"/>
              <a:t>Click 6 – removes the SCD type 3 graphic</a:t>
            </a:r>
          </a:p>
          <a:p>
            <a:endParaRPr lang="en-US" sz="800" dirty="0"/>
          </a:p>
          <a:p>
            <a:r>
              <a:rPr lang="en-US" sz="800" dirty="0"/>
              <a:t>Click 7 – brings in the SCD type 6 graphic</a:t>
            </a:r>
          </a:p>
          <a:p>
            <a:endParaRPr lang="en-US" sz="800" dirty="0"/>
          </a:p>
          <a:p>
            <a:r>
              <a:rPr lang="en-US" sz="800" dirty="0"/>
              <a:t>Click 8 – removes the SCD type 6 graphic</a:t>
            </a:r>
          </a:p>
          <a:p>
            <a:endParaRPr lang="en-US" sz="800" dirty="0"/>
          </a:p>
          <a:p>
            <a:endParaRPr lang="en-US" sz="800" b="0" i="0" dirty="0"/>
          </a:p>
          <a:p>
            <a:r>
              <a:rPr lang="en-US" sz="800" b="1" dirty="0"/>
              <a:t>Recommended reading for this slide</a:t>
            </a:r>
          </a:p>
          <a:p>
            <a:endParaRPr lang="en-US" sz="800" dirty="0"/>
          </a:p>
          <a:p>
            <a:r>
              <a:rPr lang="en-GB" sz="1600" dirty="0">
                <a:hlinkClick r:id="rId3"/>
              </a:rPr>
              <a:t>Populate slowly changing dimensions in Azure Synapse Analytics pipelines - Learn | Microsoft Docs</a:t>
            </a:r>
            <a:endParaRPr lang="en-US" sz="800" dirty="0"/>
          </a:p>
        </p:txBody>
      </p:sp>
      <p:sp>
        <p:nvSpPr>
          <p:cNvPr id="4" name="Slide Number Placeholder 3"/>
          <p:cNvSpPr>
            <a:spLocks noGrp="1"/>
          </p:cNvSpPr>
          <p:nvPr>
            <p:ph type="sldNum" sz="quarter" idx="10"/>
          </p:nvPr>
        </p:nvSpPr>
        <p:spPr/>
        <p:txBody>
          <a:bodyPr/>
          <a:lstStyle/>
          <a:p>
            <a:pPr marL="0" marR="0" lvl="0" indent="0" algn="r" defTabSz="1088105"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000" b="0" i="0" u="none" strike="noStrike" kern="1200" cap="none" spc="0" normalizeH="0" baseline="0" noProof="0" smtClean="0">
                <a:ln>
                  <a:noFill/>
                </a:ln>
                <a:solidFill>
                  <a:srgbClr val="505050"/>
                </a:solidFill>
                <a:effectLst/>
                <a:uLnTx/>
                <a:uFillTx/>
                <a:latin typeface="Segoe UI Light" pitchFamily="34" charset="0"/>
                <a:ea typeface="+mn-ea"/>
                <a:cs typeface="Arial" pitchFamily="34" charset="0"/>
              </a:rPr>
              <a:pPr marL="0" marR="0" lvl="0" indent="0" algn="r" defTabSz="1088105"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srgbClr val="50505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251794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sz="900" b="0" i="0" kern="1200" dirty="0">
                <a:solidFill>
                  <a:srgbClr val="24292E"/>
                </a:solidFill>
                <a:effectLst/>
                <a:latin typeface="-apple-system"/>
                <a:ea typeface="+mn-ea"/>
                <a:cs typeface="+mn-cs"/>
              </a:rPr>
              <a:t>The work in exercise 1, 2 and 3 is performed in SQL Database</a:t>
            </a:r>
          </a:p>
          <a:p>
            <a:endParaRPr lang="en-US" sz="9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rgbClr val="24292E"/>
                </a:solidFill>
                <a:effectLst/>
                <a:latin typeface="-apple-system"/>
                <a:ea typeface="+mn-ea"/>
                <a:cs typeface="+mn-cs"/>
              </a:rPr>
              <a:t>In exercise 1, the students will c</a:t>
            </a:r>
            <a:r>
              <a:rPr lang="en-GB" sz="900" b="0" i="0" kern="1200" dirty="0">
                <a:solidFill>
                  <a:srgbClr val="24292E"/>
                </a:solidFill>
                <a:effectLst/>
                <a:latin typeface="-apple-system"/>
                <a:ea typeface="+mn-ea"/>
                <a:cs typeface="+mn-cs"/>
              </a:rPr>
              <a:t>reate a star schema in SQL database, using foreign key constraints. In exercise 2, the students create a snowflake schema in SQL database. In exercise 3, the student will explore a common way for managing a common dimension. The time dimension.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b="0" i="0" kern="1200" dirty="0">
                <a:solidFill>
                  <a:srgbClr val="24292E"/>
                </a:solidFill>
                <a:effectLst/>
                <a:latin typeface="-apple-system"/>
                <a:ea typeface="+mn-ea"/>
                <a:cs typeface="+mn-cs"/>
              </a:rPr>
              <a:t>The reason for working with SQL Database, is to reinforce the contrast with how you work with Azure Synapse Analytics. As it is an Massively Parallel Processing (MPP) system, you must work differently in creating data warehouses, then you would with an Symmetrical Processing System (SMP) system such as SQL Database.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b="0" i="0" kern="1200" dirty="0">
                <a:solidFill>
                  <a:srgbClr val="24292E"/>
                </a:solidFill>
                <a:effectLst/>
                <a:latin typeface="-apple-system"/>
                <a:ea typeface="+mn-ea"/>
                <a:cs typeface="+mn-cs"/>
              </a:rPr>
              <a:t>In exercise 4, the students create a star schema in Azure Synapse Analytics. </a:t>
            </a:r>
            <a:r>
              <a:rPr lang="en-GB" b="0" i="0" dirty="0">
                <a:solidFill>
                  <a:srgbClr val="24292E"/>
                </a:solidFill>
                <a:effectLst/>
                <a:latin typeface="-apple-system"/>
              </a:rPr>
              <a:t>You may notice some differences with creating tables in Synapse Analytics vs. SQL database, but the same data modelling principles apply. When you create a star schema or snowflake schema in Azure Synapse Analytics, it requires some changes to your table creation scripts. In Azure Synapse, you do not have foreign keys and unique value constraints like you do in SQL Server. Since these rules are not enforced at the database layer, the jobs used to load data are more responsible to maintain data integrity. You still have the option to use clustered indexes, but for most dimension tables in Azure Synapse you will benefit from using a clustered columnstore index (CCI). This exercise reinforces this important distinction.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b="0" i="0" kern="1200" dirty="0">
                <a:solidFill>
                  <a:srgbClr val="24292E"/>
                </a:solidFill>
                <a:effectLst/>
                <a:latin typeface="-apple-system"/>
                <a:ea typeface="+mn-ea"/>
                <a:cs typeface="+mn-cs"/>
              </a:rPr>
              <a:t>In exercise 5, the student will learn how they can update a dimension table by loading data into a dimension table using 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i="0" kern="1200" dirty="0">
              <a:solidFill>
                <a:srgbClr val="24292E"/>
              </a:solidFill>
              <a:effectLst/>
              <a:latin typeface="-apple-system"/>
              <a:ea typeface="+mn-ea"/>
              <a:cs typeface="+mn-cs"/>
            </a:endParaRPr>
          </a:p>
          <a:p>
            <a:r>
              <a:rPr lang="en-GB" b="0" i="0" dirty="0">
                <a:solidFill>
                  <a:srgbClr val="24292E"/>
                </a:solidFill>
                <a:effectLst/>
                <a:latin typeface="-apple-system"/>
              </a:rPr>
              <a:t> </a:t>
            </a:r>
            <a:endParaRPr lang="en-US" dirty="0"/>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41106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5777075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7611369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299317659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4477759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9577691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35624465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27558975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3279729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242365536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5984730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5697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2489488082"/>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sv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sv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10.xml"/><Relationship Id="rId16" Type="http://schemas.openxmlformats.org/officeDocument/2006/relationships/image" Target="../media/image31.svg"/><Relationship Id="rId20" Type="http://schemas.openxmlformats.org/officeDocument/2006/relationships/image" Target="../media/image35.png"/><Relationship Id="rId1" Type="http://schemas.openxmlformats.org/officeDocument/2006/relationships/slideLayout" Target="../slideLayouts/slideLayout32.xml"/><Relationship Id="rId6" Type="http://schemas.openxmlformats.org/officeDocument/2006/relationships/image" Target="../media/image21.svg"/><Relationship Id="rId11" Type="http://schemas.openxmlformats.org/officeDocument/2006/relationships/image" Target="../media/image26.sv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svg"/><Relationship Id="rId10" Type="http://schemas.openxmlformats.org/officeDocument/2006/relationships/image" Target="../media/image25.png"/><Relationship Id="rId19" Type="http://schemas.openxmlformats.org/officeDocument/2006/relationships/image" Target="../media/image34.svg"/><Relationship Id="rId4" Type="http://schemas.openxmlformats.org/officeDocument/2006/relationships/image" Target="../media/image19.svg"/><Relationship Id="rId9" Type="http://schemas.openxmlformats.org/officeDocument/2006/relationships/image" Target="../media/image24.emf"/><Relationship Id="rId14" Type="http://schemas.openxmlformats.org/officeDocument/2006/relationships/image" Target="../media/image29.png"/><Relationship Id="rId22" Type="http://schemas.openxmlformats.org/officeDocument/2006/relationships/image" Target="../media/image3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1649940639"/>
              </p:ext>
            </p:extLst>
          </p:nvPr>
        </p:nvGraphicFramePr>
        <p:xfrm>
          <a:off x="439738" y="1143476"/>
          <a:ext cx="11571287" cy="551008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Design and Implement the serving layer</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20 - 25 minutes        Lab: 70 – 80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Introduce the students to data warehousing schemas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Teach students how Azure Data Factory/Azure Synapse Pipelines can be used to load data into the serving layer</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How to manage changing data in a data warehouse through slowly changing dimensions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the difference between a star and snowflake schema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how the mapping data flow can transform and load data into the serving layer</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manage a slowly changing dimension (SCD) using ADF/Synapse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they may not be involved in defining schema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never have created a data warehouse schema before so they feel this is new</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they were not aware that ADF/Synapse Pipeline could manage SCD’s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create a star and snowflake schema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load data into a serving layer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students should be able to understand how to manage slowly changing dimensions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02 Overview</a:t>
            </a: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19332" y="870806"/>
            <a:ext cx="1127975" cy="1127975"/>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4540" y="1767738"/>
            <a:ext cx="733721" cy="733721"/>
          </a:xfrm>
          <a:prstGeom prst="rect">
            <a:avLst/>
          </a:prstGeom>
        </p:spPr>
      </p:pic>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74966" y="2263853"/>
            <a:ext cx="821425" cy="821425"/>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97361" y="2643654"/>
            <a:ext cx="1164649" cy="518464"/>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Sales (parquet)</a:t>
            </a:r>
          </a:p>
          <a:p>
            <a:pPr defTabSz="951304">
              <a:lnSpc>
                <a:spcPct val="90000"/>
              </a:lnSpc>
              <a:spcAft>
                <a:spcPts val="612"/>
              </a:spcAft>
            </a:pPr>
            <a:r>
              <a:rPr lang="en-US" altLang="en-US" sz="1224" dirty="0">
                <a:solidFill>
                  <a:srgbClr val="24292E"/>
                </a:solidFill>
                <a:latin typeface="SFMono-Regular"/>
              </a:rPr>
              <a:t>Customer (csv)</a:t>
            </a:r>
            <a:endParaRPr lang="en-US" altLang="en-US" sz="1224" dirty="0">
              <a:solidFill>
                <a:srgbClr val="000000"/>
              </a:solidFill>
              <a:latin typeface="Arial" panose="020B0604020202020204" pitchFamily="34" charset="0"/>
            </a:endParaRPr>
          </a:p>
        </p:txBody>
      </p:sp>
      <p:cxnSp>
        <p:nvCxnSpPr>
          <p:cNvPr id="49" name="Straight Connector 48">
            <a:extLst>
              <a:ext uri="{FF2B5EF4-FFF2-40B4-BE49-F238E27FC236}">
                <a16:creationId xmlns:a16="http://schemas.microsoft.com/office/drawing/2014/main" id="{26EA305B-3405-40FA-94D1-2266EFDE8BC9}"/>
              </a:ext>
              <a:ext uri="{C183D7F6-B498-43B3-948B-1728B52AA6E4}">
                <adec:decorative xmlns:adec="http://schemas.microsoft.com/office/drawing/2017/decorative" val="1"/>
              </a:ext>
            </a:extLst>
          </p:cNvPr>
          <p:cNvCxnSpPr>
            <a:cxnSpLocks/>
          </p:cNvCxnSpPr>
          <p:nvPr/>
        </p:nvCxnSpPr>
        <p:spPr>
          <a:xfrm>
            <a:off x="3875512" y="3634268"/>
            <a:ext cx="6549314"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1DFCDB0-FB68-4176-BAF5-88C5486E353C}"/>
              </a:ext>
              <a:ext uri="{C183D7F6-B498-43B3-948B-1728B52AA6E4}">
                <adec:decorative xmlns:adec="http://schemas.microsoft.com/office/drawing/2017/decorative" val="1"/>
              </a:ext>
            </a:extLst>
          </p:cNvPr>
          <p:cNvCxnSpPr>
            <a:cxnSpLocks/>
          </p:cNvCxnSpPr>
          <p:nvPr/>
        </p:nvCxnSpPr>
        <p:spPr>
          <a:xfrm>
            <a:off x="3875512" y="3634268"/>
            <a:ext cx="0" cy="143972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Group 9" descr="This image represents the Azure SQL Database that is used as part of the lab.">
            <a:extLst>
              <a:ext uri="{FF2B5EF4-FFF2-40B4-BE49-F238E27FC236}">
                <a16:creationId xmlns:a16="http://schemas.microsoft.com/office/drawing/2014/main" id="{11D791EA-9C20-47E4-B7B0-6D73FB184C13}"/>
              </a:ext>
            </a:extLst>
          </p:cNvPr>
          <p:cNvGrpSpPr/>
          <p:nvPr/>
        </p:nvGrpSpPr>
        <p:grpSpPr>
          <a:xfrm>
            <a:off x="9966407" y="2794537"/>
            <a:ext cx="2301182" cy="2496466"/>
            <a:chOff x="9771010" y="2739991"/>
            <a:chExt cx="2256266" cy="2447738"/>
          </a:xfrm>
        </p:grpSpPr>
        <p:grpSp>
          <p:nvGrpSpPr>
            <p:cNvPr id="26" name="Group 25">
              <a:extLst>
                <a:ext uri="{FF2B5EF4-FFF2-40B4-BE49-F238E27FC236}">
                  <a16:creationId xmlns:a16="http://schemas.microsoft.com/office/drawing/2014/main" id="{5A4AE0B2-9B1F-4D97-9FF9-A3DC1ED9AEA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5868" y="1504070"/>
                <a:ext cx="1230147" cy="1230147"/>
              </a:xfrm>
              <a:prstGeom prst="rect">
                <a:avLst/>
              </a:prstGeom>
            </p:spPr>
          </p:pic>
        </p:grpSp>
        <p:sp>
          <p:nvSpPr>
            <p:cNvPr id="62" name="TextBox 61">
              <a:extLst>
                <a:ext uri="{FF2B5EF4-FFF2-40B4-BE49-F238E27FC236}">
                  <a16:creationId xmlns:a16="http://schemas.microsoft.com/office/drawing/2014/main" id="{5F0C30E7-5E08-4FF9-8FAB-170BD83357D2}"/>
                </a:ext>
              </a:extLst>
            </p:cNvPr>
            <p:cNvSpPr txBox="1"/>
            <p:nvPr/>
          </p:nvSpPr>
          <p:spPr>
            <a:xfrm>
              <a:off x="10514763" y="4726064"/>
              <a:ext cx="1512513" cy="4616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Lst>
            </p:cNvPr>
            <p:cNvSpPr txBox="1"/>
            <p:nvPr/>
          </p:nvSpPr>
          <p:spPr>
            <a:xfrm>
              <a:off x="9771010" y="2739991"/>
              <a:ext cx="2016186" cy="461665"/>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gr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5222001"/>
            <a:ext cx="2195863" cy="127844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C98F88A6-657A-4583-8765-7071416501BA}"/>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1" name="図 664">
            <a:extLst>
              <a:ext uri="{FF2B5EF4-FFF2-40B4-BE49-F238E27FC236}">
                <a16:creationId xmlns:a16="http://schemas.microsoft.com/office/drawing/2014/main" id="{AC6E83EC-7406-4923-961C-309D4F2DEACB}"/>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457282" y="1230135"/>
            <a:ext cx="1033930" cy="829257"/>
          </a:xfrm>
          <a:prstGeom prst="rect">
            <a:avLst/>
          </a:prstGeom>
        </p:spPr>
      </p:pic>
      <p:sp>
        <p:nvSpPr>
          <p:cNvPr id="12" name="TextBox 11">
            <a:extLst>
              <a:ext uri="{FF2B5EF4-FFF2-40B4-BE49-F238E27FC236}">
                <a16:creationId xmlns:a16="http://schemas.microsoft.com/office/drawing/2014/main" id="{C01A0C26-7E0A-4D65-B957-6E6A1D591981}"/>
              </a:ext>
              <a:ext uri="{C183D7F6-B498-43B3-948B-1728B52AA6E4}">
                <adec:decorative xmlns:adec="http://schemas.microsoft.com/office/drawing/2017/decorative" val="1"/>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sp>
        <p:nvSpPr>
          <p:cNvPr id="43" name="Rectangle 42">
            <a:extLst>
              <a:ext uri="{FF2B5EF4-FFF2-40B4-BE49-F238E27FC236}">
                <a16:creationId xmlns:a16="http://schemas.microsoft.com/office/drawing/2014/main" id="{034BAF3D-A221-4027-93DA-5D87C6679BF3}"/>
              </a:ext>
              <a:ext uri="{C183D7F6-B498-43B3-948B-1728B52AA6E4}">
                <adec:decorative xmlns:adec="http://schemas.microsoft.com/office/drawing/2017/decorative" val="1"/>
              </a:ext>
            </a:extLst>
          </p:cNvPr>
          <p:cNvSpPr/>
          <p:nvPr/>
        </p:nvSpPr>
        <p:spPr bwMode="auto">
          <a:xfrm>
            <a:off x="134950" y="1152714"/>
            <a:ext cx="4682616" cy="2249166"/>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7" name="Group 16" descr="This image represents the Azure Synapse Analytics instance that is used in this lab. &#10;">
            <a:extLst>
              <a:ext uri="{FF2B5EF4-FFF2-40B4-BE49-F238E27FC236}">
                <a16:creationId xmlns:a16="http://schemas.microsoft.com/office/drawing/2014/main" id="{351EC5D3-3B70-4B90-AA0A-9BA35AA52087}"/>
              </a:ext>
            </a:extLst>
          </p:cNvPr>
          <p:cNvGrpSpPr/>
          <p:nvPr/>
        </p:nvGrpSpPr>
        <p:grpSpPr>
          <a:xfrm>
            <a:off x="41095" y="4210236"/>
            <a:ext cx="8655287" cy="2798645"/>
            <a:chOff x="39429" y="4128057"/>
            <a:chExt cx="8486346" cy="2744019"/>
          </a:xfrm>
        </p:grpSpPr>
        <p:sp>
          <p:nvSpPr>
            <p:cNvPr id="4" name="Rectangle: Rounded Corners 3">
              <a:extLst>
                <a:ext uri="{FF2B5EF4-FFF2-40B4-BE49-F238E27FC236}">
                  <a16:creationId xmlns:a16="http://schemas.microsoft.com/office/drawing/2014/main" id="{A3450BD9-6A61-4B82-81AB-878ADD8EB8E2}"/>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05B997FE-7753-4892-8C97-51F39A77803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45487" y="4128057"/>
              <a:ext cx="1105959" cy="1105959"/>
            </a:xfrm>
            <a:prstGeom prst="rect">
              <a:avLst/>
            </a:prstGeom>
          </p:spPr>
        </p:pic>
        <p:sp>
          <p:nvSpPr>
            <p:cNvPr id="28" name="TextBox 27">
              <a:extLst>
                <a:ext uri="{FF2B5EF4-FFF2-40B4-BE49-F238E27FC236}">
                  <a16:creationId xmlns:a16="http://schemas.microsoft.com/office/drawing/2014/main" id="{51E1279A-2982-4709-BC44-07E5FE335C74}"/>
                </a:ext>
              </a:extLst>
            </p:cNvPr>
            <p:cNvSpPr txBox="1"/>
            <p:nvPr/>
          </p:nvSpPr>
          <p:spPr>
            <a:xfrm>
              <a:off x="1263248" y="5960774"/>
              <a:ext cx="1512513"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Logo&#10;&#10;Description automatically generated">
              <a:extLst>
                <a:ext uri="{FF2B5EF4-FFF2-40B4-BE49-F238E27FC236}">
                  <a16:creationId xmlns:a16="http://schemas.microsoft.com/office/drawing/2014/main" id="{691522F5-E8A9-4857-876D-44194E234D2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a:extLst>
                <a:ext uri="{FF2B5EF4-FFF2-40B4-BE49-F238E27FC236}">
                  <a16:creationId xmlns:a16="http://schemas.microsoft.com/office/drawing/2014/main" id="{BA18C537-DAFD-460E-9590-1398104674CE}"/>
                </a:ext>
              </a:extLst>
            </p:cNvPr>
            <p:cNvSpPr txBox="1"/>
            <p:nvPr/>
          </p:nvSpPr>
          <p:spPr>
            <a:xfrm>
              <a:off x="4938385" y="5960774"/>
              <a:ext cx="1512513"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pic>
          <p:nvPicPr>
            <p:cNvPr id="37" name="Graphic 36">
              <a:extLst>
                <a:ext uri="{FF2B5EF4-FFF2-40B4-BE49-F238E27FC236}">
                  <a16:creationId xmlns:a16="http://schemas.microsoft.com/office/drawing/2014/main" id="{A6C82AF7-4DD0-40C9-9192-84330A8DF78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366630" y="4974952"/>
              <a:ext cx="898512" cy="898512"/>
            </a:xfrm>
            <a:prstGeom prst="rect">
              <a:avLst/>
            </a:prstGeom>
          </p:spPr>
        </p:pic>
        <p:pic>
          <p:nvPicPr>
            <p:cNvPr id="65" name="Graphic 64">
              <a:extLst>
                <a:ext uri="{FF2B5EF4-FFF2-40B4-BE49-F238E27FC236}">
                  <a16:creationId xmlns:a16="http://schemas.microsoft.com/office/drawing/2014/main" id="{165A09FB-6C99-4C3E-9AFF-15E899D60A0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030988" y="4927866"/>
              <a:ext cx="958020" cy="958020"/>
            </a:xfrm>
            <a:prstGeom prst="rect">
              <a:avLst/>
            </a:prstGeom>
          </p:spPr>
        </p:pic>
        <p:sp>
          <p:nvSpPr>
            <p:cNvPr id="66" name="TextBox 65">
              <a:extLst>
                <a:ext uri="{FF2B5EF4-FFF2-40B4-BE49-F238E27FC236}">
                  <a16:creationId xmlns:a16="http://schemas.microsoft.com/office/drawing/2014/main" id="{7F095356-E31A-4E03-9313-54F7485826B8}"/>
                </a:ext>
              </a:extLst>
            </p:cNvPr>
            <p:cNvSpPr txBox="1"/>
            <p:nvPr/>
          </p:nvSpPr>
          <p:spPr>
            <a:xfrm>
              <a:off x="6753741" y="5960774"/>
              <a:ext cx="1512513"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47" name="TextBox 46">
              <a:extLst>
                <a:ext uri="{FF2B5EF4-FFF2-40B4-BE49-F238E27FC236}">
                  <a16:creationId xmlns:a16="http://schemas.microsoft.com/office/drawing/2014/main" id="{70C9E7ED-44A1-44C8-A818-275AEB3B5AD1}"/>
                </a:ext>
              </a:extLst>
            </p:cNvPr>
            <p:cNvSpPr txBox="1"/>
            <p:nvPr/>
          </p:nvSpPr>
          <p:spPr>
            <a:xfrm>
              <a:off x="39429" y="5126983"/>
              <a:ext cx="982096"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Synapse Analytics</a:t>
              </a:r>
            </a:p>
          </p:txBody>
        </p:sp>
        <p:sp>
          <p:nvSpPr>
            <p:cNvPr id="50" name="TextBox 49">
              <a:extLst>
                <a:ext uri="{FF2B5EF4-FFF2-40B4-BE49-F238E27FC236}">
                  <a16:creationId xmlns:a16="http://schemas.microsoft.com/office/drawing/2014/main" id="{A7DD07ED-7A50-4899-987B-18993EACF110}"/>
                </a:ext>
              </a:extLst>
            </p:cNvPr>
            <p:cNvSpPr txBox="1"/>
            <p:nvPr/>
          </p:nvSpPr>
          <p:spPr>
            <a:xfrm>
              <a:off x="3054378" y="5960774"/>
              <a:ext cx="1624486"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pic>
          <p:nvPicPr>
            <p:cNvPr id="2" name="Graphic 1">
              <a:extLst>
                <a:ext uri="{FF2B5EF4-FFF2-40B4-BE49-F238E27FC236}">
                  <a16:creationId xmlns:a16="http://schemas.microsoft.com/office/drawing/2014/main" id="{91FBEFF5-2B35-4D0A-BFB5-3B768B1BD2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34574" y="4962162"/>
              <a:ext cx="1105958" cy="1105958"/>
            </a:xfrm>
            <a:prstGeom prst="rect">
              <a:avLst/>
            </a:prstGeom>
          </p:spPr>
        </p:pic>
        <p:pic>
          <p:nvPicPr>
            <p:cNvPr id="6" name="Graphic 5">
              <a:extLst>
                <a:ext uri="{FF2B5EF4-FFF2-40B4-BE49-F238E27FC236}">
                  <a16:creationId xmlns:a16="http://schemas.microsoft.com/office/drawing/2014/main" id="{EBF200F6-5D4C-4838-9398-B07F2954EF4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458385" y="4906208"/>
              <a:ext cx="441550" cy="441550"/>
            </a:xfrm>
            <a:prstGeom prst="rect">
              <a:avLst/>
            </a:prstGeom>
          </p:spPr>
        </p:pic>
        <p:sp>
          <p:nvSpPr>
            <p:cNvPr id="8" name="TextBox 7">
              <a:extLst>
                <a:ext uri="{FF2B5EF4-FFF2-40B4-BE49-F238E27FC236}">
                  <a16:creationId xmlns:a16="http://schemas.microsoft.com/office/drawing/2014/main" id="{CFFD854A-5250-4A8C-BCBC-3911B92111B8}"/>
                </a:ext>
              </a:extLst>
            </p:cNvPr>
            <p:cNvSpPr txBox="1"/>
            <p:nvPr/>
          </p:nvSpPr>
          <p:spPr>
            <a:xfrm>
              <a:off x="2019504" y="6410411"/>
              <a:ext cx="5227133" cy="461665"/>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pic>
          <p:nvPicPr>
            <p:cNvPr id="13" name="Graphic 12">
              <a:extLst>
                <a:ext uri="{FF2B5EF4-FFF2-40B4-BE49-F238E27FC236}">
                  <a16:creationId xmlns:a16="http://schemas.microsoft.com/office/drawing/2014/main" id="{EAF1C33E-FA07-4011-9647-299AD770D6D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810213" y="4935977"/>
              <a:ext cx="441550" cy="441550"/>
            </a:xfrm>
            <a:prstGeom prst="rect">
              <a:avLst/>
            </a:prstGeom>
          </p:spPr>
        </p:pic>
        <p:pic>
          <p:nvPicPr>
            <p:cNvPr id="16" name="Graphic 15">
              <a:extLst>
                <a:ext uri="{FF2B5EF4-FFF2-40B4-BE49-F238E27FC236}">
                  <a16:creationId xmlns:a16="http://schemas.microsoft.com/office/drawing/2014/main" id="{A73800E4-5F58-462A-8827-09DB427B222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2115" y="4927987"/>
              <a:ext cx="441550" cy="441550"/>
            </a:xfrm>
            <a:prstGeom prst="rect">
              <a:avLst/>
            </a:prstGeom>
          </p:spPr>
        </p:pic>
      </p:grpSp>
      <p:grpSp>
        <p:nvGrpSpPr>
          <p:cNvPr id="53" name="Group 52">
            <a:extLst>
              <a:ext uri="{FF2B5EF4-FFF2-40B4-BE49-F238E27FC236}">
                <a16:creationId xmlns:a16="http://schemas.microsoft.com/office/drawing/2014/main" id="{D2D037BE-7AD2-4BCC-A3DC-9D77110D4EF6}"/>
              </a:ext>
              <a:ext uri="{C183D7F6-B498-43B3-948B-1728B52AA6E4}">
                <adec:decorative xmlns:adec="http://schemas.microsoft.com/office/drawing/2017/decorative" val="1"/>
              </a:ext>
            </a:extLst>
          </p:cNvPr>
          <p:cNvGrpSpPr/>
          <p:nvPr/>
        </p:nvGrpSpPr>
        <p:grpSpPr>
          <a:xfrm>
            <a:off x="4635539" y="100624"/>
            <a:ext cx="3513391" cy="1286170"/>
            <a:chOff x="4544194" y="98660"/>
            <a:chExt cx="3444814" cy="1261065"/>
          </a:xfrm>
        </p:grpSpPr>
        <p:grpSp>
          <p:nvGrpSpPr>
            <p:cNvPr id="55" name="Group 54">
              <a:extLst>
                <a:ext uri="{FF2B5EF4-FFF2-40B4-BE49-F238E27FC236}">
                  <a16:creationId xmlns:a16="http://schemas.microsoft.com/office/drawing/2014/main" id="{454775AD-B292-4EE9-9CDA-FC3060A7A8AA}"/>
                </a:ext>
              </a:extLst>
            </p:cNvPr>
            <p:cNvGrpSpPr/>
            <p:nvPr/>
          </p:nvGrpSpPr>
          <p:grpSpPr>
            <a:xfrm>
              <a:off x="4544194" y="98660"/>
              <a:ext cx="3196265" cy="1150340"/>
              <a:chOff x="4544194" y="98660"/>
              <a:chExt cx="3196265" cy="1150340"/>
            </a:xfrm>
          </p:grpSpPr>
          <p:sp>
            <p:nvSpPr>
              <p:cNvPr id="59" name="Rectangle: Rounded Corners 58">
                <a:extLst>
                  <a:ext uri="{FF2B5EF4-FFF2-40B4-BE49-F238E27FC236}">
                    <a16:creationId xmlns:a16="http://schemas.microsoft.com/office/drawing/2014/main" id="{695F5A2D-EC2A-4F31-A26C-E1F8836D7EC6}"/>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TextBox 72">
                <a:extLst>
                  <a:ext uri="{FF2B5EF4-FFF2-40B4-BE49-F238E27FC236}">
                    <a16:creationId xmlns:a16="http://schemas.microsoft.com/office/drawing/2014/main" id="{703FD530-0B30-4DF8-B8E1-4E72A0A52A0C}"/>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4" name="グラフィックス 618">
                <a:extLst>
                  <a:ext uri="{FF2B5EF4-FFF2-40B4-BE49-F238E27FC236}">
                    <a16:creationId xmlns:a16="http://schemas.microsoft.com/office/drawing/2014/main" id="{75B36395-EBE0-4695-8480-FDEEC43DBFD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5" name="Rectangle 74">
                <a:extLst>
                  <a:ext uri="{FF2B5EF4-FFF2-40B4-BE49-F238E27FC236}">
                    <a16:creationId xmlns:a16="http://schemas.microsoft.com/office/drawing/2014/main" id="{1C071B5C-88D4-472F-8422-84C89F9ECFD6}"/>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6" name="TextBox 75">
                <a:extLst>
                  <a:ext uri="{FF2B5EF4-FFF2-40B4-BE49-F238E27FC236}">
                    <a16:creationId xmlns:a16="http://schemas.microsoft.com/office/drawing/2014/main" id="{EC34010C-AA7D-4079-ADE3-1F2483FC3247}"/>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58" name="Rectangle 57">
              <a:extLst>
                <a:ext uri="{FF2B5EF4-FFF2-40B4-BE49-F238E27FC236}">
                  <a16:creationId xmlns:a16="http://schemas.microsoft.com/office/drawing/2014/main" id="{B8BE2E3F-B4E9-44D9-BE8D-791206D266F7}"/>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40389899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Can you enable </a:t>
            </a:r>
            <a:r>
              <a:rPr lang="en-GB" sz="2400" dirty="0">
                <a:solidFill>
                  <a:schemeClr val="tx1"/>
                </a:solidFill>
              </a:rPr>
              <a:t>foreign keys and unique value constraints to maintain data integrity in Azure Synapse Analytics</a:t>
            </a:r>
            <a:r>
              <a:rPr lang="en-US" sz="2400" dirty="0">
                <a:solidFill>
                  <a:schemeClr val="tx1"/>
                </a:solidFill>
              </a:rPr>
              <a:t>?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What type of table distribution is used on Fact tables stored in a dedicated SQL pool in Azure Synapse Analytics?</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a:t>
            </a:r>
            <a:r>
              <a:rPr lang="en-GB" sz="2400" dirty="0">
                <a:solidFill>
                  <a:schemeClr val="tx1"/>
                </a:solidFill>
              </a:rPr>
              <a:t>In what scenario would a hash distributed table on a fact table also benefit from having a cluster columnstore index being created too?</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In a mapping data flow, what is the benefit of creating a SHA256 hash of the table values? </a:t>
            </a:r>
          </a:p>
        </p:txBody>
      </p:sp>
      <p:grpSp>
        <p:nvGrpSpPr>
          <p:cNvPr id="5" name="Group 4">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28625" y="1290638"/>
            <a:ext cx="952500" cy="952500"/>
            <a:chOff x="270" y="813"/>
            <a:chExt cx="600" cy="600"/>
          </a:xfrm>
        </p:grpSpPr>
        <p:sp>
          <p:nvSpPr>
            <p:cNvPr id="6"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8" name="Group 17">
            <a:extLst>
              <a:ext uri="{FF2B5EF4-FFF2-40B4-BE49-F238E27FC236}">
                <a16:creationId xmlns:a16="http://schemas.microsoft.com/office/drawing/2014/main" id="{854BB4B7-AC94-4D23-983B-E383369ADF82}"/>
              </a:ext>
              <a:ext uri="{C183D7F6-B498-43B3-948B-1728B52AA6E4}">
                <adec:decorative xmlns:adec="http://schemas.microsoft.com/office/drawing/2017/decorative" val="1"/>
              </a:ext>
            </a:extLst>
          </p:cNvPr>
          <p:cNvGrpSpPr>
            <a:grpSpLocks noChangeAspect="1"/>
          </p:cNvGrpSpPr>
          <p:nvPr/>
        </p:nvGrpSpPr>
        <p:grpSpPr bwMode="auto">
          <a:xfrm>
            <a:off x="427037" y="2678392"/>
            <a:ext cx="952500" cy="952500"/>
            <a:chOff x="270" y="813"/>
            <a:chExt cx="600" cy="600"/>
          </a:xfrm>
        </p:grpSpPr>
        <p:sp>
          <p:nvSpPr>
            <p:cNvPr id="20" name="AutoShape 3">
              <a:extLst>
                <a:ext uri="{FF2B5EF4-FFF2-40B4-BE49-F238E27FC236}">
                  <a16:creationId xmlns:a16="http://schemas.microsoft.com/office/drawing/2014/main" id="{68831124-EEB6-4084-9512-540DB8B3B81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1" name="Freeform 5">
              <a:extLst>
                <a:ext uri="{FF2B5EF4-FFF2-40B4-BE49-F238E27FC236}">
                  <a16:creationId xmlns:a16="http://schemas.microsoft.com/office/drawing/2014/main" id="{A26067F7-156F-4D10-BE9A-FBD162F61F02}"/>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Freeform 6">
              <a:extLst>
                <a:ext uri="{FF2B5EF4-FFF2-40B4-BE49-F238E27FC236}">
                  <a16:creationId xmlns:a16="http://schemas.microsoft.com/office/drawing/2014/main" id="{B3BC418A-0361-4427-B0D9-368F05EC34D8}"/>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5" name="Group 24">
            <a:extLst>
              <a:ext uri="{FF2B5EF4-FFF2-40B4-BE49-F238E27FC236}">
                <a16:creationId xmlns:a16="http://schemas.microsoft.com/office/drawing/2014/main" id="{CB1216C4-57AC-414B-B39E-C39832318F7E}"/>
              </a:ext>
              <a:ext uri="{C183D7F6-B498-43B3-948B-1728B52AA6E4}">
                <adec:decorative xmlns:adec="http://schemas.microsoft.com/office/drawing/2017/decorative" val="1"/>
              </a:ext>
            </a:extLst>
          </p:cNvPr>
          <p:cNvGrpSpPr>
            <a:grpSpLocks noChangeAspect="1"/>
          </p:cNvGrpSpPr>
          <p:nvPr/>
        </p:nvGrpSpPr>
        <p:grpSpPr bwMode="auto">
          <a:xfrm>
            <a:off x="425450" y="4064559"/>
            <a:ext cx="952500" cy="952500"/>
            <a:chOff x="270" y="813"/>
            <a:chExt cx="600" cy="600"/>
          </a:xfrm>
        </p:grpSpPr>
        <p:sp>
          <p:nvSpPr>
            <p:cNvPr id="26" name="AutoShape 3">
              <a:extLst>
                <a:ext uri="{FF2B5EF4-FFF2-40B4-BE49-F238E27FC236}">
                  <a16:creationId xmlns:a16="http://schemas.microsoft.com/office/drawing/2014/main" id="{47C1EBAA-BA31-4961-864D-F73903DBD93D}"/>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5">
              <a:extLst>
                <a:ext uri="{FF2B5EF4-FFF2-40B4-BE49-F238E27FC236}">
                  <a16:creationId xmlns:a16="http://schemas.microsoft.com/office/drawing/2014/main" id="{004FB250-1FD1-4D5C-A42D-8371CA931FFD}"/>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6">
              <a:extLst>
                <a:ext uri="{FF2B5EF4-FFF2-40B4-BE49-F238E27FC236}">
                  <a16:creationId xmlns:a16="http://schemas.microsoft.com/office/drawing/2014/main" id="{792A6D2C-879E-4BDF-B434-81D349784696}"/>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9" name="Group 28">
            <a:extLst>
              <a:ext uri="{FF2B5EF4-FFF2-40B4-BE49-F238E27FC236}">
                <a16:creationId xmlns:a16="http://schemas.microsoft.com/office/drawing/2014/main" id="{76E502C3-49F5-443C-800B-19F77DAB6E80}"/>
              </a:ext>
              <a:ext uri="{C183D7F6-B498-43B3-948B-1728B52AA6E4}">
                <adec:decorative xmlns:adec="http://schemas.microsoft.com/office/drawing/2017/decorative" val="1"/>
              </a:ext>
            </a:extLst>
          </p:cNvPr>
          <p:cNvGrpSpPr>
            <a:grpSpLocks noChangeAspect="1"/>
          </p:cNvGrpSpPr>
          <p:nvPr/>
        </p:nvGrpSpPr>
        <p:grpSpPr bwMode="auto">
          <a:xfrm>
            <a:off x="425450" y="5452870"/>
            <a:ext cx="952500" cy="952500"/>
            <a:chOff x="270" y="813"/>
            <a:chExt cx="600" cy="600"/>
          </a:xfrm>
        </p:grpSpPr>
        <p:sp>
          <p:nvSpPr>
            <p:cNvPr id="30" name="AutoShape 3">
              <a:extLst>
                <a:ext uri="{FF2B5EF4-FFF2-40B4-BE49-F238E27FC236}">
                  <a16:creationId xmlns:a16="http://schemas.microsoft.com/office/drawing/2014/main" id="{A8CF9FCB-8B38-4D0C-84C1-9E5B2414DB4C}"/>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Freeform 5">
              <a:extLst>
                <a:ext uri="{FF2B5EF4-FFF2-40B4-BE49-F238E27FC236}">
                  <a16:creationId xmlns:a16="http://schemas.microsoft.com/office/drawing/2014/main" id="{BEECA2D6-0D90-4B88-B6CA-9DBFDB1D1E50}"/>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6">
              <a:extLst>
                <a:ext uri="{FF2B5EF4-FFF2-40B4-BE49-F238E27FC236}">
                  <a16:creationId xmlns:a16="http://schemas.microsoft.com/office/drawing/2014/main" id="{768A247D-581C-4F65-8CFC-C9151E7CE618}"/>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4" name="Rectangle 3">
            <a:extLst>
              <a:ext uri="{FF2B5EF4-FFF2-40B4-BE49-F238E27FC236}">
                <a16:creationId xmlns:a16="http://schemas.microsoft.com/office/drawing/2014/main" id="{9C68CB4B-5FA1-4022-96A0-C5F971D1ACA0}"/>
              </a:ext>
            </a:extLst>
          </p:cNvPr>
          <p:cNvSpPr/>
          <p:nvPr/>
        </p:nvSpPr>
        <p:spPr bwMode="auto">
          <a:xfrm>
            <a:off x="427035" y="1631588"/>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Design a multidimensional schema to optimize analytical workloads</a:t>
            </a:r>
            <a:endParaRPr lang="en-US" sz="2000" dirty="0">
              <a:latin typeface="+mj-lt"/>
              <a:cs typeface="Segoe UI Semilight"/>
            </a:endParaRPr>
          </a:p>
        </p:txBody>
      </p:sp>
      <p:sp>
        <p:nvSpPr>
          <p:cNvPr id="15" name="Rectangle 14">
            <a:extLst>
              <a:ext uri="{FF2B5EF4-FFF2-40B4-BE49-F238E27FC236}">
                <a16:creationId xmlns:a16="http://schemas.microsoft.com/office/drawing/2014/main" id="{BFB45988-4029-433B-8BCA-948877C0AD75}"/>
              </a:ext>
            </a:extLst>
          </p:cNvPr>
          <p:cNvSpPr/>
          <p:nvPr/>
        </p:nvSpPr>
        <p:spPr bwMode="auto">
          <a:xfrm>
            <a:off x="6273881" y="1631587"/>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Perform code-free transformation at scale with Azure Data Factory</a:t>
            </a:r>
            <a:endParaRPr lang="en-US" sz="2000" dirty="0">
              <a:latin typeface="+mj-lt"/>
              <a:cs typeface="Segoe UI Semilight"/>
            </a:endParaRPr>
          </a:p>
        </p:txBody>
      </p:sp>
      <p:sp>
        <p:nvSpPr>
          <p:cNvPr id="5" name="Rectangle 4">
            <a:extLst>
              <a:ext uri="{FF2B5EF4-FFF2-40B4-BE49-F238E27FC236}">
                <a16:creationId xmlns:a16="http://schemas.microsoft.com/office/drawing/2014/main" id="{96F1F1A5-5F2C-4673-98EA-5432FD288DB4}"/>
              </a:ext>
            </a:extLst>
          </p:cNvPr>
          <p:cNvSpPr/>
          <p:nvPr/>
        </p:nvSpPr>
        <p:spPr bwMode="auto">
          <a:xfrm>
            <a:off x="427035" y="2842007"/>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Populate slowly changing dimensions in Azure Synapse Analytics pipelines</a:t>
            </a:r>
            <a:endParaRPr lang="en-US" sz="2000" dirty="0">
              <a:latin typeface="+mj-lt"/>
              <a:cs typeface="Segoe UI Semilight"/>
            </a:endParaRP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exploring any data warehouses that exist within your organization. Are you able to identify any new areas as a result of what you have learned in this module? Find examples of slowly changing dimensions and what type of SCD’s the tables are</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0393" y="2983712"/>
            <a:ext cx="5756694" cy="1828800"/>
          </a:xfrm>
        </p:spPr>
        <p:txBody>
          <a:bodyPr/>
          <a:lstStyle/>
          <a:p>
            <a:r>
              <a:rPr lang="en-US" dirty="0"/>
              <a:t>DP-203T00: </a:t>
            </a:r>
            <a:br>
              <a:rPr lang="en-US" dirty="0"/>
            </a:br>
            <a:r>
              <a:rPr lang="en-GB" sz="4800" dirty="0"/>
              <a:t>Design and implement the serving layer</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sp>
        <p:nvSpPr>
          <p:cNvPr id="30" name="TextBox 29">
            <a:extLst>
              <a:ext uri="{FF2B5EF4-FFF2-40B4-BE49-F238E27FC236}">
                <a16:creationId xmlns:a16="http://schemas.microsoft.com/office/drawing/2014/main" id="{FEB625CA-EC87-44C2-9BCF-5472AF365B3E}"/>
              </a:ext>
            </a:extLst>
          </p:cNvPr>
          <p:cNvSpPr txBox="1"/>
          <p:nvPr/>
        </p:nvSpPr>
        <p:spPr>
          <a:xfrm>
            <a:off x="1683657" y="1647342"/>
            <a:ext cx="10314668" cy="738664"/>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a:t>
            </a:r>
            <a:r>
              <a:rPr kumimoji="0" lang="en-GB" sz="2400" b="0" i="0" u="none" strike="noStrike" kern="1200" cap="none" spc="0" normalizeH="0" baseline="0" noProof="0" dirty="0">
                <a:ln>
                  <a:noFill/>
                </a:ln>
                <a:solidFill>
                  <a:srgbClr val="000000"/>
                </a:solidFill>
                <a:effectLst/>
                <a:uLnTx/>
                <a:uFillTx/>
                <a:latin typeface="Segoe UI"/>
                <a:ea typeface="+mn-ea"/>
                <a:cs typeface="+mn-cs"/>
              </a:rPr>
              <a:t>Design a multidimensional schema to optimize analytical workloads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154D463A-2777-41F3-BE51-A85F7FFF41D1}"/>
              </a:ext>
              <a:ext uri="{C183D7F6-B498-43B3-948B-1728B52AA6E4}">
                <adec:decorative xmlns:adec="http://schemas.microsoft.com/office/drawing/2017/decorative" val="1"/>
              </a:ext>
            </a:extLst>
          </p:cNvPr>
          <p:cNvCxnSpPr>
            <a:cxnSpLocks/>
          </p:cNvCxnSpPr>
          <p:nvPr/>
        </p:nvCxnSpPr>
        <p:spPr>
          <a:xfrm>
            <a:off x="1680056" y="2662560"/>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D3725C6-AE58-4A3B-949D-EF015521A5A0}"/>
              </a:ext>
            </a:extLst>
          </p:cNvPr>
          <p:cNvSpPr txBox="1"/>
          <p:nvPr/>
        </p:nvSpPr>
        <p:spPr>
          <a:xfrm>
            <a:off x="1683657" y="2939114"/>
            <a:ext cx="10314668" cy="738664"/>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02: </a:t>
            </a:r>
            <a:r>
              <a:rPr kumimoji="0" lang="en-GB" sz="2400" b="0" i="0" u="none" strike="noStrike" kern="1200" cap="none" spc="0" normalizeH="0" baseline="0" noProof="0" dirty="0">
                <a:ln>
                  <a:noFill/>
                </a:ln>
                <a:solidFill>
                  <a:srgbClr val="000000"/>
                </a:solidFill>
                <a:effectLst/>
                <a:uLnTx/>
                <a:uFillTx/>
                <a:latin typeface="Segoe UI"/>
                <a:ea typeface="+mn-ea"/>
                <a:cs typeface="+mn-cs"/>
              </a:rPr>
              <a:t>Perform code-free transformation at scale with Azure Data Factory or Azure Synapse Pipelines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2" name="Straight Connector 51">
            <a:extLst>
              <a:ext uri="{FF2B5EF4-FFF2-40B4-BE49-F238E27FC236}">
                <a16:creationId xmlns:a16="http://schemas.microsoft.com/office/drawing/2014/main" id="{E1261154-0E2A-4CA3-A9FC-FD6AD34C0443}"/>
              </a:ext>
              <a:ext uri="{C183D7F6-B498-43B3-948B-1728B52AA6E4}">
                <adec:decorative xmlns:adec="http://schemas.microsoft.com/office/drawing/2017/decorative" val="1"/>
              </a:ext>
            </a:extLst>
          </p:cNvPr>
          <p:cNvCxnSpPr>
            <a:cxnSpLocks/>
          </p:cNvCxnSpPr>
          <p:nvPr/>
        </p:nvCxnSpPr>
        <p:spPr>
          <a:xfrm>
            <a:off x="1680056" y="3954332"/>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35B94DD-A818-441D-B878-E41996D7C137}"/>
              </a:ext>
            </a:extLst>
          </p:cNvPr>
          <p:cNvSpPr txBox="1"/>
          <p:nvPr/>
        </p:nvSpPr>
        <p:spPr>
          <a:xfrm>
            <a:off x="1683657" y="4230886"/>
            <a:ext cx="10314668" cy="738664"/>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03: </a:t>
            </a:r>
            <a:r>
              <a:rPr kumimoji="0" lang="en-GB" sz="2400" b="0" i="0" u="none" strike="noStrike" kern="1200" cap="none" spc="0" normalizeH="0" baseline="0" noProof="0" dirty="0">
                <a:ln>
                  <a:noFill/>
                </a:ln>
                <a:solidFill>
                  <a:srgbClr val="000000"/>
                </a:solidFill>
                <a:effectLst/>
                <a:uLnTx/>
                <a:uFillTx/>
                <a:latin typeface="Segoe UI"/>
                <a:ea typeface="+mn-ea"/>
                <a:cs typeface="+mn-cs"/>
              </a:rPr>
              <a:t>Populate slowly changing dimensions in Azure Synapse Analytics pipelines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11" name="Group 10">
            <a:extLst>
              <a:ext uri="{FF2B5EF4-FFF2-40B4-BE49-F238E27FC236}">
                <a16:creationId xmlns:a16="http://schemas.microsoft.com/office/drawing/2014/main" id="{141EF44E-3C39-4C53-A619-96A87634DAFA}"/>
              </a:ext>
              <a:ext uri="{C183D7F6-B498-43B3-948B-1728B52AA6E4}">
                <adec:decorative xmlns:adec="http://schemas.microsoft.com/office/drawing/2017/decorative" val="1"/>
              </a:ext>
            </a:extLst>
          </p:cNvPr>
          <p:cNvGrpSpPr>
            <a:grpSpLocks noChangeAspect="1"/>
          </p:cNvGrpSpPr>
          <p:nvPr/>
        </p:nvGrpSpPr>
        <p:grpSpPr bwMode="auto">
          <a:xfrm>
            <a:off x="446023" y="1542710"/>
            <a:ext cx="952500" cy="952500"/>
            <a:chOff x="270" y="813"/>
            <a:chExt cx="600" cy="600"/>
          </a:xfrm>
        </p:grpSpPr>
        <p:sp>
          <p:nvSpPr>
            <p:cNvPr id="12" name="AutoShape 3">
              <a:extLst>
                <a:ext uri="{FF2B5EF4-FFF2-40B4-BE49-F238E27FC236}">
                  <a16:creationId xmlns:a16="http://schemas.microsoft.com/office/drawing/2014/main" id="{0804B71B-2A69-4BD0-B4A0-BAB0115DC044}"/>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5">
              <a:extLst>
                <a:ext uri="{FF2B5EF4-FFF2-40B4-BE49-F238E27FC236}">
                  <a16:creationId xmlns:a16="http://schemas.microsoft.com/office/drawing/2014/main" id="{61AFC698-C30C-4F0D-8596-1B8BB3650769}"/>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Freeform 6">
              <a:extLst>
                <a:ext uri="{FF2B5EF4-FFF2-40B4-BE49-F238E27FC236}">
                  <a16:creationId xmlns:a16="http://schemas.microsoft.com/office/drawing/2014/main" id="{138E3E46-14D9-4160-9DE0-89EC32CD37D4}"/>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5" name="Group 14">
            <a:extLst>
              <a:ext uri="{FF2B5EF4-FFF2-40B4-BE49-F238E27FC236}">
                <a16:creationId xmlns:a16="http://schemas.microsoft.com/office/drawing/2014/main" id="{C876311F-279C-46CF-91F9-09AAEAAECD85}"/>
              </a:ext>
              <a:ext uri="{C183D7F6-B498-43B3-948B-1728B52AA6E4}">
                <adec:decorative xmlns:adec="http://schemas.microsoft.com/office/drawing/2017/decorative" val="1"/>
              </a:ext>
            </a:extLst>
          </p:cNvPr>
          <p:cNvGrpSpPr>
            <a:grpSpLocks noChangeAspect="1"/>
          </p:cNvGrpSpPr>
          <p:nvPr/>
        </p:nvGrpSpPr>
        <p:grpSpPr bwMode="auto">
          <a:xfrm>
            <a:off x="445230" y="2832196"/>
            <a:ext cx="952500" cy="952500"/>
            <a:chOff x="270" y="813"/>
            <a:chExt cx="600" cy="600"/>
          </a:xfrm>
        </p:grpSpPr>
        <p:sp>
          <p:nvSpPr>
            <p:cNvPr id="16" name="AutoShape 3">
              <a:extLst>
                <a:ext uri="{FF2B5EF4-FFF2-40B4-BE49-F238E27FC236}">
                  <a16:creationId xmlns:a16="http://schemas.microsoft.com/office/drawing/2014/main" id="{A5746944-83F7-4BF5-AB2C-F4201AD7F260}"/>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Freeform 5">
              <a:extLst>
                <a:ext uri="{FF2B5EF4-FFF2-40B4-BE49-F238E27FC236}">
                  <a16:creationId xmlns:a16="http://schemas.microsoft.com/office/drawing/2014/main" id="{7B0E003F-BBED-400A-BE5E-B52ED9B56B1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6">
              <a:extLst>
                <a:ext uri="{FF2B5EF4-FFF2-40B4-BE49-F238E27FC236}">
                  <a16:creationId xmlns:a16="http://schemas.microsoft.com/office/drawing/2014/main" id="{4886D3C5-AD5E-498F-AA1B-345200EB312F}"/>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9" name="Group 18">
            <a:extLst>
              <a:ext uri="{FF2B5EF4-FFF2-40B4-BE49-F238E27FC236}">
                <a16:creationId xmlns:a16="http://schemas.microsoft.com/office/drawing/2014/main" id="{13683216-B9E5-4DDE-90F9-AA6CC64422CB}"/>
              </a:ext>
              <a:ext uri="{C183D7F6-B498-43B3-948B-1728B52AA6E4}">
                <adec:decorative xmlns:adec="http://schemas.microsoft.com/office/drawing/2017/decorative" val="1"/>
              </a:ext>
            </a:extLst>
          </p:cNvPr>
          <p:cNvGrpSpPr>
            <a:grpSpLocks noChangeAspect="1"/>
          </p:cNvGrpSpPr>
          <p:nvPr/>
        </p:nvGrpSpPr>
        <p:grpSpPr bwMode="auto">
          <a:xfrm>
            <a:off x="488188" y="4120095"/>
            <a:ext cx="952500" cy="952500"/>
            <a:chOff x="270" y="813"/>
            <a:chExt cx="600" cy="600"/>
          </a:xfrm>
        </p:grpSpPr>
        <p:sp>
          <p:nvSpPr>
            <p:cNvPr id="20" name="AutoShape 3">
              <a:extLst>
                <a:ext uri="{FF2B5EF4-FFF2-40B4-BE49-F238E27FC236}">
                  <a16:creationId xmlns:a16="http://schemas.microsoft.com/office/drawing/2014/main" id="{E65454A9-5EE0-4ED3-90B2-4110774FC304}"/>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1" name="Freeform 5">
              <a:extLst>
                <a:ext uri="{FF2B5EF4-FFF2-40B4-BE49-F238E27FC236}">
                  <a16:creationId xmlns:a16="http://schemas.microsoft.com/office/drawing/2014/main" id="{408B38A3-CFAE-4789-8D6D-6F0133F1C428}"/>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Freeform 6">
              <a:extLst>
                <a:ext uri="{FF2B5EF4-FFF2-40B4-BE49-F238E27FC236}">
                  <a16:creationId xmlns:a16="http://schemas.microsoft.com/office/drawing/2014/main" id="{BCFAB2F6-21D6-41FD-8A64-A0247C8FBDAF}"/>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133879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27038" y="632779"/>
            <a:ext cx="11571287" cy="410369"/>
          </a:xfrm>
        </p:spPr>
        <p:txBody>
          <a:bodyPr/>
          <a:lstStyle/>
          <a:p>
            <a:r>
              <a:rPr lang="en-GB" dirty="0"/>
              <a:t>Design a multidimensional schema to optimize analytical workloads</a:t>
            </a:r>
            <a:endParaRPr lang="en-US" dirty="0"/>
          </a:p>
        </p:txBody>
      </p:sp>
      <p:pic>
        <p:nvPicPr>
          <p:cNvPr id="14" name="Picture 13" descr="This image shows an example of a snowflake schema">
            <a:extLst>
              <a:ext uri="{FF2B5EF4-FFF2-40B4-BE49-F238E27FC236}">
                <a16:creationId xmlns:a16="http://schemas.microsoft.com/office/drawing/2014/main" id="{8642F30B-0BD1-481B-B504-6BE6CF3EE1F9}"/>
              </a:ext>
            </a:extLst>
          </p:cNvPr>
          <p:cNvPicPr>
            <a:picLocks noChangeAspect="1"/>
          </p:cNvPicPr>
          <p:nvPr/>
        </p:nvPicPr>
        <p:blipFill>
          <a:blip r:embed="rId3"/>
          <a:stretch>
            <a:fillRect/>
          </a:stretch>
        </p:blipFill>
        <p:spPr>
          <a:xfrm>
            <a:off x="1547677" y="1262557"/>
            <a:ext cx="9341119" cy="5241482"/>
          </a:xfrm>
          <a:prstGeom prst="rect">
            <a:avLst/>
          </a:prstGeom>
        </p:spPr>
      </p:pic>
      <p:pic>
        <p:nvPicPr>
          <p:cNvPr id="12" name="Picture 11" descr="This example shows an example of a star schema">
            <a:extLst>
              <a:ext uri="{FF2B5EF4-FFF2-40B4-BE49-F238E27FC236}">
                <a16:creationId xmlns:a16="http://schemas.microsoft.com/office/drawing/2014/main" id="{3C744FBB-2E39-43A0-8322-E02B75576AAD}"/>
              </a:ext>
            </a:extLst>
          </p:cNvPr>
          <p:cNvPicPr>
            <a:picLocks noChangeAspect="1"/>
          </p:cNvPicPr>
          <p:nvPr/>
        </p:nvPicPr>
        <p:blipFill>
          <a:blip r:embed="rId4"/>
          <a:stretch>
            <a:fillRect/>
          </a:stretch>
        </p:blipFill>
        <p:spPr>
          <a:xfrm>
            <a:off x="2772287" y="1192856"/>
            <a:ext cx="6756680" cy="5311184"/>
          </a:xfrm>
          <a:prstGeom prst="rect">
            <a:avLst/>
          </a:prstGeom>
        </p:spPr>
      </p:pic>
    </p:spTree>
    <p:extLst>
      <p:ext uri="{BB962C8B-B14F-4D97-AF65-F5344CB8AC3E}">
        <p14:creationId xmlns:p14="http://schemas.microsoft.com/office/powerpoint/2010/main" val="3308389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820738"/>
          </a:xfrm>
        </p:spPr>
        <p:txBody>
          <a:bodyPr/>
          <a:lstStyle/>
          <a:p>
            <a:r>
              <a:rPr lang="en-GB" dirty="0"/>
              <a:t>Code-free transformation at scale with Azure Data Factory or Azure Synapse Pipelines</a:t>
            </a:r>
            <a:endParaRPr lang="en-US" dirty="0"/>
          </a:p>
        </p:txBody>
      </p:sp>
      <p:pic>
        <p:nvPicPr>
          <p:cNvPr id="3" name="Picture 2" descr="This image shows an example of creating a mapping data flow in Azure Data Factory, or Azure Synapse Pipelines">
            <a:extLst>
              <a:ext uri="{FF2B5EF4-FFF2-40B4-BE49-F238E27FC236}">
                <a16:creationId xmlns:a16="http://schemas.microsoft.com/office/drawing/2014/main" id="{F884D2D3-74C4-4326-8739-FF4F38A1ED8F}"/>
              </a:ext>
            </a:extLst>
          </p:cNvPr>
          <p:cNvPicPr>
            <a:picLocks noChangeAspect="1"/>
          </p:cNvPicPr>
          <p:nvPr/>
        </p:nvPicPr>
        <p:blipFill>
          <a:blip r:embed="rId3"/>
          <a:stretch>
            <a:fillRect/>
          </a:stretch>
        </p:blipFill>
        <p:spPr>
          <a:xfrm>
            <a:off x="480993" y="1998486"/>
            <a:ext cx="11517332" cy="3858163"/>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a:xfrm>
            <a:off x="427038" y="632779"/>
            <a:ext cx="11571287" cy="410369"/>
          </a:xfrm>
        </p:spPr>
        <p:txBody>
          <a:bodyPr/>
          <a:lstStyle/>
          <a:p>
            <a:pPr lvl="0"/>
            <a:r>
              <a:rPr lang="en-GB" dirty="0"/>
              <a:t>Populate slowly changing dimensions in Azure Synapse Analytics pipelines</a:t>
            </a:r>
            <a:endParaRPr lang="en-US" dirty="0"/>
          </a:p>
        </p:txBody>
      </p:sp>
      <p:grpSp>
        <p:nvGrpSpPr>
          <p:cNvPr id="6" name="Group 5" descr="This image shows an example of a slowly changing dimension type 6 ">
            <a:extLst>
              <a:ext uri="{FF2B5EF4-FFF2-40B4-BE49-F238E27FC236}">
                <a16:creationId xmlns:a16="http://schemas.microsoft.com/office/drawing/2014/main" id="{18141FAE-3D55-4EDC-A3B0-A50703DF9863}"/>
              </a:ext>
            </a:extLst>
          </p:cNvPr>
          <p:cNvGrpSpPr/>
          <p:nvPr/>
        </p:nvGrpSpPr>
        <p:grpSpPr>
          <a:xfrm>
            <a:off x="84523" y="1713372"/>
            <a:ext cx="12217615" cy="4211800"/>
            <a:chOff x="0" y="1713372"/>
            <a:chExt cx="12436475" cy="4211800"/>
          </a:xfrm>
        </p:grpSpPr>
        <p:sp>
          <p:nvSpPr>
            <p:cNvPr id="2" name="TextBox 1">
              <a:extLst>
                <a:ext uri="{FF2B5EF4-FFF2-40B4-BE49-F238E27FC236}">
                  <a16:creationId xmlns:a16="http://schemas.microsoft.com/office/drawing/2014/main" id="{8527F272-0296-4C44-B292-2986F4632E57}"/>
                </a:ext>
              </a:extLst>
            </p:cNvPr>
            <p:cNvSpPr txBox="1"/>
            <p:nvPr/>
          </p:nvSpPr>
          <p:spPr>
            <a:xfrm>
              <a:off x="814507" y="1713372"/>
              <a:ext cx="2266790"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SCD Type 1</a:t>
              </a:r>
            </a:p>
          </p:txBody>
        </p:sp>
        <p:pic>
          <p:nvPicPr>
            <p:cNvPr id="5" name="Picture 4" descr="Table&#10;&#10;Description automatically generated">
              <a:extLst>
                <a:ext uri="{FF2B5EF4-FFF2-40B4-BE49-F238E27FC236}">
                  <a16:creationId xmlns:a16="http://schemas.microsoft.com/office/drawing/2014/main" id="{34F63EE2-79C5-49AA-BB4E-04F67D969C68}"/>
                </a:ext>
              </a:extLst>
            </p:cNvPr>
            <p:cNvPicPr>
              <a:picLocks noChangeAspect="1"/>
            </p:cNvPicPr>
            <p:nvPr/>
          </p:nvPicPr>
          <p:blipFill>
            <a:blip r:embed="rId3"/>
            <a:stretch>
              <a:fillRect/>
            </a:stretch>
          </p:blipFill>
          <p:spPr>
            <a:xfrm>
              <a:off x="0" y="2452478"/>
              <a:ext cx="12436475" cy="3472694"/>
            </a:xfrm>
            <a:prstGeom prst="rect">
              <a:avLst/>
            </a:prstGeom>
          </p:spPr>
        </p:pic>
      </p:grpSp>
      <p:grpSp>
        <p:nvGrpSpPr>
          <p:cNvPr id="11" name="Group 10" descr="This image shows an example of a slowly changing dimension type 2">
            <a:extLst>
              <a:ext uri="{FF2B5EF4-FFF2-40B4-BE49-F238E27FC236}">
                <a16:creationId xmlns:a16="http://schemas.microsoft.com/office/drawing/2014/main" id="{93DAF064-BA09-4E49-8B11-3EA5610437C4}"/>
              </a:ext>
            </a:extLst>
          </p:cNvPr>
          <p:cNvGrpSpPr/>
          <p:nvPr/>
        </p:nvGrpSpPr>
        <p:grpSpPr>
          <a:xfrm>
            <a:off x="253572" y="1740699"/>
            <a:ext cx="11879516" cy="4880883"/>
            <a:chOff x="253572" y="1713372"/>
            <a:chExt cx="11879516" cy="4880883"/>
          </a:xfrm>
        </p:grpSpPr>
        <p:sp>
          <p:nvSpPr>
            <p:cNvPr id="7" name="TextBox 6">
              <a:extLst>
                <a:ext uri="{FF2B5EF4-FFF2-40B4-BE49-F238E27FC236}">
                  <a16:creationId xmlns:a16="http://schemas.microsoft.com/office/drawing/2014/main" id="{A822FFF4-3B0D-44F4-9D36-0D7A70E99899}"/>
                </a:ext>
              </a:extLst>
            </p:cNvPr>
            <p:cNvSpPr txBox="1"/>
            <p:nvPr/>
          </p:nvSpPr>
          <p:spPr>
            <a:xfrm>
              <a:off x="3519039" y="1713372"/>
              <a:ext cx="2226898"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SCD Type 2</a:t>
              </a:r>
            </a:p>
          </p:txBody>
        </p:sp>
        <p:pic>
          <p:nvPicPr>
            <p:cNvPr id="10" name="Picture 9" descr="Table&#10;&#10;Description automatically generated">
              <a:extLst>
                <a:ext uri="{FF2B5EF4-FFF2-40B4-BE49-F238E27FC236}">
                  <a16:creationId xmlns:a16="http://schemas.microsoft.com/office/drawing/2014/main" id="{579E0BE3-E688-4CAE-ADDF-778BDE74B588}"/>
                </a:ext>
              </a:extLst>
            </p:cNvPr>
            <p:cNvPicPr>
              <a:picLocks noChangeAspect="1"/>
            </p:cNvPicPr>
            <p:nvPr/>
          </p:nvPicPr>
          <p:blipFill>
            <a:blip r:embed="rId4"/>
            <a:stretch>
              <a:fillRect/>
            </a:stretch>
          </p:blipFill>
          <p:spPr>
            <a:xfrm>
              <a:off x="253572" y="2536432"/>
              <a:ext cx="11879516" cy="4057823"/>
            </a:xfrm>
            <a:prstGeom prst="rect">
              <a:avLst/>
            </a:prstGeom>
          </p:spPr>
        </p:pic>
      </p:grpSp>
      <p:grpSp>
        <p:nvGrpSpPr>
          <p:cNvPr id="16" name="Group 15" descr="This image shows an example of a slowly changing dimension type 3">
            <a:extLst>
              <a:ext uri="{FF2B5EF4-FFF2-40B4-BE49-F238E27FC236}">
                <a16:creationId xmlns:a16="http://schemas.microsoft.com/office/drawing/2014/main" id="{42C2BE62-F3CA-42D7-80AD-328CE8416E67}"/>
              </a:ext>
            </a:extLst>
          </p:cNvPr>
          <p:cNvGrpSpPr/>
          <p:nvPr/>
        </p:nvGrpSpPr>
        <p:grpSpPr>
          <a:xfrm>
            <a:off x="113404" y="1736424"/>
            <a:ext cx="12159851" cy="4162691"/>
            <a:chOff x="84523" y="1756068"/>
            <a:chExt cx="12436475" cy="4162691"/>
          </a:xfrm>
        </p:grpSpPr>
        <p:sp>
          <p:nvSpPr>
            <p:cNvPr id="12" name="TextBox 11">
              <a:extLst>
                <a:ext uri="{FF2B5EF4-FFF2-40B4-BE49-F238E27FC236}">
                  <a16:creationId xmlns:a16="http://schemas.microsoft.com/office/drawing/2014/main" id="{C517719A-966C-4E27-B0B9-B0A32877B724}"/>
                </a:ext>
              </a:extLst>
            </p:cNvPr>
            <p:cNvSpPr txBox="1"/>
            <p:nvPr/>
          </p:nvSpPr>
          <p:spPr>
            <a:xfrm>
              <a:off x="6153382" y="1756068"/>
              <a:ext cx="2226898"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SCD Type 3</a:t>
              </a:r>
            </a:p>
          </p:txBody>
        </p:sp>
        <p:pic>
          <p:nvPicPr>
            <p:cNvPr id="15" name="Picture 14" descr="Table&#10;&#10;Description automatically generated">
              <a:extLst>
                <a:ext uri="{FF2B5EF4-FFF2-40B4-BE49-F238E27FC236}">
                  <a16:creationId xmlns:a16="http://schemas.microsoft.com/office/drawing/2014/main" id="{6E1A39F4-79AC-4E88-8A7D-CB937802B299}"/>
                </a:ext>
              </a:extLst>
            </p:cNvPr>
            <p:cNvPicPr>
              <a:picLocks noChangeAspect="1"/>
            </p:cNvPicPr>
            <p:nvPr/>
          </p:nvPicPr>
          <p:blipFill>
            <a:blip r:embed="rId5"/>
            <a:stretch>
              <a:fillRect/>
            </a:stretch>
          </p:blipFill>
          <p:spPr>
            <a:xfrm>
              <a:off x="84523" y="2692695"/>
              <a:ext cx="12436475" cy="3226064"/>
            </a:xfrm>
            <a:prstGeom prst="rect">
              <a:avLst/>
            </a:prstGeom>
          </p:spPr>
        </p:pic>
      </p:grpSp>
      <p:grpSp>
        <p:nvGrpSpPr>
          <p:cNvPr id="21" name="Group 20" descr="This image shows an example of a slowly changing dimension type 6">
            <a:extLst>
              <a:ext uri="{FF2B5EF4-FFF2-40B4-BE49-F238E27FC236}">
                <a16:creationId xmlns:a16="http://schemas.microsoft.com/office/drawing/2014/main" id="{664FA376-4160-4245-B649-B56F41A06AE4}"/>
              </a:ext>
            </a:extLst>
          </p:cNvPr>
          <p:cNvGrpSpPr/>
          <p:nvPr/>
        </p:nvGrpSpPr>
        <p:grpSpPr>
          <a:xfrm>
            <a:off x="113404" y="1713372"/>
            <a:ext cx="12138918" cy="4298040"/>
            <a:chOff x="134338" y="1736424"/>
            <a:chExt cx="12138918" cy="4298040"/>
          </a:xfrm>
        </p:grpSpPr>
        <p:sp>
          <p:nvSpPr>
            <p:cNvPr id="17" name="TextBox 16">
              <a:extLst>
                <a:ext uri="{FF2B5EF4-FFF2-40B4-BE49-F238E27FC236}">
                  <a16:creationId xmlns:a16="http://schemas.microsoft.com/office/drawing/2014/main" id="{28869498-6F7F-43CB-AAD9-BCA6B2A2063E}"/>
                </a:ext>
              </a:extLst>
            </p:cNvPr>
            <p:cNvSpPr txBox="1"/>
            <p:nvPr/>
          </p:nvSpPr>
          <p:spPr>
            <a:xfrm>
              <a:off x="8525976" y="1736424"/>
              <a:ext cx="2177365"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SCD Type 6</a:t>
              </a:r>
            </a:p>
          </p:txBody>
        </p:sp>
        <p:pic>
          <p:nvPicPr>
            <p:cNvPr id="20" name="Picture 19" descr="Table&#10;&#10;Description automatically generated">
              <a:extLst>
                <a:ext uri="{FF2B5EF4-FFF2-40B4-BE49-F238E27FC236}">
                  <a16:creationId xmlns:a16="http://schemas.microsoft.com/office/drawing/2014/main" id="{80948DD4-24DF-4383-8479-458392A5E77F}"/>
                </a:ext>
              </a:extLst>
            </p:cNvPr>
            <p:cNvPicPr>
              <a:picLocks noChangeAspect="1"/>
            </p:cNvPicPr>
            <p:nvPr/>
          </p:nvPicPr>
          <p:blipFill>
            <a:blip r:embed="rId6"/>
            <a:stretch>
              <a:fillRect/>
            </a:stretch>
          </p:blipFill>
          <p:spPr>
            <a:xfrm>
              <a:off x="134338" y="2757232"/>
              <a:ext cx="12138918" cy="3277232"/>
            </a:xfrm>
            <a:prstGeom prst="rect">
              <a:avLst/>
            </a:prstGeom>
          </p:spPr>
        </p:pic>
      </p:grpSp>
    </p:spTree>
    <p:extLst>
      <p:ext uri="{BB962C8B-B14F-4D97-AF65-F5344CB8AC3E}">
        <p14:creationId xmlns:p14="http://schemas.microsoft.com/office/powerpoint/2010/main" val="392764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table keeps a record of an event that has occurred in the business?</a:t>
            </a:r>
          </a:p>
          <a:p>
            <a:pPr>
              <a:spcAft>
                <a:spcPts val="600"/>
              </a:spcAft>
              <a:buSzPct val="100000"/>
            </a:pPr>
            <a:r>
              <a:rPr lang="en-US" sz="2400" dirty="0">
                <a:solidFill>
                  <a:schemeClr val="tx2"/>
                </a:solidFill>
              </a:rPr>
              <a:t>A01 – A fact table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a:t>
            </a:r>
            <a:r>
              <a:rPr lang="en-GB" sz="2400" dirty="0">
                <a:cs typeface="Segoe UI Semilight"/>
              </a:rPr>
              <a:t>Which SCD type would you use to keep history of changes in dimension members by adding a new row to the table for each change</a:t>
            </a:r>
            <a:r>
              <a:rPr lang="en-US" sz="2400" dirty="0">
                <a:cs typeface="Segoe UI Semilight"/>
              </a:rPr>
              <a:t>?</a:t>
            </a:r>
          </a:p>
          <a:p>
            <a:pPr>
              <a:spcAft>
                <a:spcPts val="600"/>
              </a:spcAft>
              <a:buSzPct val="100000"/>
            </a:pPr>
            <a:r>
              <a:rPr lang="en-US" sz="2400" dirty="0">
                <a:solidFill>
                  <a:schemeClr val="tx2"/>
                </a:solidFill>
              </a:rPr>
              <a:t>A02 – Type 2 SCD</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a:t>
            </a:r>
            <a:r>
              <a:rPr lang="en-GB" sz="2400" dirty="0">
                <a:cs typeface="Segoe UI Semilight"/>
              </a:rPr>
              <a:t>Which SCD type would you use to update the dimension members without keeping track of history</a:t>
            </a:r>
            <a:r>
              <a:rPr lang="en-US" sz="2400" dirty="0">
                <a:cs typeface="Segoe UI Semilight"/>
              </a:rPr>
              <a:t>?</a:t>
            </a:r>
          </a:p>
          <a:p>
            <a:pPr>
              <a:spcAft>
                <a:spcPts val="600"/>
              </a:spcAft>
              <a:buSzPct val="100000"/>
            </a:pPr>
            <a:r>
              <a:rPr lang="en-US" sz="2400" dirty="0">
                <a:solidFill>
                  <a:schemeClr val="tx2"/>
                </a:solidFill>
              </a:rPr>
              <a:t>A03 – Type 1 SCD</a:t>
            </a:r>
          </a:p>
        </p:txBody>
      </p:sp>
      <p:grpSp>
        <p:nvGrpSpPr>
          <p:cNvPr id="11" name="Group 10">
            <a:extLst>
              <a:ext uri="{FF2B5EF4-FFF2-40B4-BE49-F238E27FC236}">
                <a16:creationId xmlns:a16="http://schemas.microsoft.com/office/drawing/2014/main" id="{80674366-EAF2-4FD0-8825-2ED9CDB32A6F}"/>
              </a:ext>
              <a:ext uri="{C183D7F6-B498-43B3-948B-1728B52AA6E4}">
                <adec:decorative xmlns:adec="http://schemas.microsoft.com/office/drawing/2017/decorative" val="1"/>
              </a:ext>
            </a:extLst>
          </p:cNvPr>
          <p:cNvGrpSpPr>
            <a:grpSpLocks noChangeAspect="1"/>
          </p:cNvGrpSpPr>
          <p:nvPr/>
        </p:nvGrpSpPr>
        <p:grpSpPr bwMode="auto">
          <a:xfrm>
            <a:off x="440753" y="1539988"/>
            <a:ext cx="952500" cy="952500"/>
            <a:chOff x="270" y="813"/>
            <a:chExt cx="600" cy="600"/>
          </a:xfrm>
        </p:grpSpPr>
        <p:sp>
          <p:nvSpPr>
            <p:cNvPr id="13" name="AutoShape 3">
              <a:extLst>
                <a:ext uri="{FF2B5EF4-FFF2-40B4-BE49-F238E27FC236}">
                  <a16:creationId xmlns:a16="http://schemas.microsoft.com/office/drawing/2014/main" id="{956D2793-2C38-4480-9964-32F92E1E8E88}"/>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Freeform 5">
              <a:extLst>
                <a:ext uri="{FF2B5EF4-FFF2-40B4-BE49-F238E27FC236}">
                  <a16:creationId xmlns:a16="http://schemas.microsoft.com/office/drawing/2014/main" id="{D813226F-AB2E-4493-A0EA-63080C6FCAB7}"/>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6">
              <a:extLst>
                <a:ext uri="{FF2B5EF4-FFF2-40B4-BE49-F238E27FC236}">
                  <a16:creationId xmlns:a16="http://schemas.microsoft.com/office/drawing/2014/main" id="{37CBC73E-1699-4C55-AC61-0DE990323D86}"/>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9" name="Group 18">
            <a:extLst>
              <a:ext uri="{FF2B5EF4-FFF2-40B4-BE49-F238E27FC236}">
                <a16:creationId xmlns:a16="http://schemas.microsoft.com/office/drawing/2014/main" id="{CE797488-F41B-48EA-B703-94304FA70BE4}"/>
              </a:ext>
              <a:ext uri="{C183D7F6-B498-43B3-948B-1728B52AA6E4}">
                <adec:decorative xmlns:adec="http://schemas.microsoft.com/office/drawing/2017/decorative" val="1"/>
              </a:ext>
            </a:extLst>
          </p:cNvPr>
          <p:cNvGrpSpPr>
            <a:grpSpLocks noChangeAspect="1"/>
          </p:cNvGrpSpPr>
          <p:nvPr/>
        </p:nvGrpSpPr>
        <p:grpSpPr bwMode="auto">
          <a:xfrm>
            <a:off x="439960" y="3256601"/>
            <a:ext cx="952500" cy="952500"/>
            <a:chOff x="270" y="813"/>
            <a:chExt cx="600" cy="600"/>
          </a:xfrm>
        </p:grpSpPr>
        <p:sp>
          <p:nvSpPr>
            <p:cNvPr id="20" name="AutoShape 3">
              <a:extLst>
                <a:ext uri="{FF2B5EF4-FFF2-40B4-BE49-F238E27FC236}">
                  <a16:creationId xmlns:a16="http://schemas.microsoft.com/office/drawing/2014/main" id="{38C55B76-1AED-438E-AE7F-9CAB914FD899}"/>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1" name="Freeform 5">
              <a:extLst>
                <a:ext uri="{FF2B5EF4-FFF2-40B4-BE49-F238E27FC236}">
                  <a16:creationId xmlns:a16="http://schemas.microsoft.com/office/drawing/2014/main" id="{D17850BA-6BBC-4E08-8B1B-A3F552C6A139}"/>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Freeform 6">
              <a:extLst>
                <a:ext uri="{FF2B5EF4-FFF2-40B4-BE49-F238E27FC236}">
                  <a16:creationId xmlns:a16="http://schemas.microsoft.com/office/drawing/2014/main" id="{EFFDEBE4-877A-4EA9-A1F2-DF63681BA8E1}"/>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3" name="Group 22">
            <a:extLst>
              <a:ext uri="{FF2B5EF4-FFF2-40B4-BE49-F238E27FC236}">
                <a16:creationId xmlns:a16="http://schemas.microsoft.com/office/drawing/2014/main" id="{90A9ADDA-CC10-4810-B450-5CC820C706EB}"/>
              </a:ext>
              <a:ext uri="{C183D7F6-B498-43B3-948B-1728B52AA6E4}">
                <adec:decorative xmlns:adec="http://schemas.microsoft.com/office/drawing/2017/decorative" val="1"/>
              </a:ext>
            </a:extLst>
          </p:cNvPr>
          <p:cNvGrpSpPr>
            <a:grpSpLocks noChangeAspect="1"/>
          </p:cNvGrpSpPr>
          <p:nvPr/>
        </p:nvGrpSpPr>
        <p:grpSpPr bwMode="auto">
          <a:xfrm>
            <a:off x="427038" y="5035963"/>
            <a:ext cx="952500" cy="952500"/>
            <a:chOff x="270" y="813"/>
            <a:chExt cx="600" cy="600"/>
          </a:xfrm>
        </p:grpSpPr>
        <p:sp>
          <p:nvSpPr>
            <p:cNvPr id="24" name="AutoShape 3">
              <a:extLst>
                <a:ext uri="{FF2B5EF4-FFF2-40B4-BE49-F238E27FC236}">
                  <a16:creationId xmlns:a16="http://schemas.microsoft.com/office/drawing/2014/main" id="{038A8A5F-8DD8-49E5-812A-AAB96351A34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5">
              <a:extLst>
                <a:ext uri="{FF2B5EF4-FFF2-40B4-BE49-F238E27FC236}">
                  <a16:creationId xmlns:a16="http://schemas.microsoft.com/office/drawing/2014/main" id="{12BADD97-8E38-4415-BA37-E090D1C994D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6">
              <a:extLst>
                <a:ext uri="{FF2B5EF4-FFF2-40B4-BE49-F238E27FC236}">
                  <a16:creationId xmlns:a16="http://schemas.microsoft.com/office/drawing/2014/main" id="{07FC9764-95A7-470B-B2EB-7129BB736B7A}"/>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290491"/>
            <a:ext cx="9207182" cy="410369"/>
          </a:xfrm>
        </p:spPr>
        <p:txBody>
          <a:bodyPr/>
          <a:lstStyle/>
          <a:p>
            <a:r>
              <a:rPr lang="en-US" dirty="0"/>
              <a:t>Lab: </a:t>
            </a:r>
            <a:r>
              <a:rPr lang="en-GB" sz="2800" dirty="0"/>
              <a:t>Design and Implement the serving layer</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This lab teaches how to design and implement data stores in a modern data warehouse to optimize analytical workloads. The student will learn how to design a multidimensional schema to store fact and dimension data. Then the student will learn how to populate slowly changing dimensions through incremental data loading from Azure Data Factory.</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Design a multidimensional schema to optimize analytical workloads</a:t>
            </a:r>
            <a:endParaRPr lang="en-US" sz="2000" dirty="0">
              <a:latin typeface="+mj-lt"/>
              <a:cs typeface="Segoe UI Semilight"/>
            </a:endParaRPr>
          </a:p>
        </p:txBody>
      </p:sp>
      <p:sp>
        <p:nvSpPr>
          <p:cNvPr id="5" name="Rectangle 4">
            <a:extLst>
              <a:ext uri="{FF2B5EF4-FFF2-40B4-BE49-F238E27FC236}">
                <a16:creationId xmlns:a16="http://schemas.microsoft.com/office/drawing/2014/main" id="{0F7AF813-9370-49D8-A752-75813EEA1746}"/>
              </a:ext>
            </a:extLst>
          </p:cNvPr>
          <p:cNvSpPr/>
          <p:nvPr/>
        </p:nvSpPr>
        <p:spPr bwMode="auto">
          <a:xfrm>
            <a:off x="6273881" y="4267199"/>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Perform code-free transformation at scale with Azure Data Factory</a:t>
            </a:r>
            <a:endParaRPr lang="en-US" sz="2000"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Populate slowly changing dimensions in Azure Synapse Analytics pipelines</a:t>
            </a:r>
            <a:endParaRPr lang="en-US" sz="2000" dirty="0">
              <a:latin typeface="+mj-lt"/>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D8424E-3707-4F2A-9BCB-728A3B5F08A3}">
  <ds:schemaRefs>
    <ds:schemaRef ds:uri="c4ddd06f-7f70-4b19-827a-3880af42de1a"/>
    <ds:schemaRef ds:uri="c6c03bc4-bf8d-4977-a83e-3b02ad50fc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www.w3.org/XML/1998/namespace"/>
    <ds:schemaRef ds:uri="c4ddd06f-7f70-4b19-827a-3880af42de1a"/>
    <ds:schemaRef ds:uri="http://schemas.openxmlformats.org/package/2006/metadata/core-properties"/>
    <ds:schemaRef ds:uri="http://schemas.microsoft.com/office/2006/documentManagement/types"/>
    <ds:schemaRef ds:uri="http://schemas.microsoft.com/office/infopath/2007/PartnerControls"/>
    <ds:schemaRef ds:uri="c6c03bc4-bf8d-4977-a83e-3b02ad50fcf0"/>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TotalTime>
  <Words>2559</Words>
  <Application>Microsoft Office PowerPoint</Application>
  <PresentationFormat>Custom</PresentationFormat>
  <Paragraphs>248</Paragraphs>
  <Slides>13</Slides>
  <Notes>13</Notes>
  <HiddenSlides>2</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-apple-system</vt:lpstr>
      <vt:lpstr>Arial</vt:lpstr>
      <vt:lpstr>Calibri</vt:lpstr>
      <vt:lpstr>Consolas</vt:lpstr>
      <vt:lpstr>Segoe UI</vt:lpstr>
      <vt:lpstr>Segoe UI Light</vt:lpstr>
      <vt:lpstr>Segoe UI Semibold</vt:lpstr>
      <vt:lpstr>SFMono-Regular</vt:lpstr>
      <vt:lpstr>Wingdings</vt:lpstr>
      <vt:lpstr>Azure 1</vt:lpstr>
      <vt:lpstr>1_Azure 1</vt:lpstr>
      <vt:lpstr>2_Azure 1</vt:lpstr>
      <vt:lpstr>3_Azure 1</vt:lpstr>
      <vt:lpstr>Presentation brief for MCT’s</vt:lpstr>
      <vt:lpstr>DP-203T00:  Design and implement the serving layer</vt:lpstr>
      <vt:lpstr>Agenda</vt:lpstr>
      <vt:lpstr>Design a multidimensional schema to optimize analytical workloads</vt:lpstr>
      <vt:lpstr>Code-free transformation at scale with Azure Data Factory or Azure Synapse Pipelines</vt:lpstr>
      <vt:lpstr>Populate slowly changing dimensions in Azure Synapse Analytics pipelines</vt:lpstr>
      <vt:lpstr>Review questions   </vt:lpstr>
      <vt:lpstr>Lab: Design and Implement the serving layer</vt:lpstr>
      <vt:lpstr>Lab overview</vt:lpstr>
      <vt:lpstr>Lab 02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1</cp:revision>
  <dcterms:created xsi:type="dcterms:W3CDTF">2020-04-30T00:33:59Z</dcterms:created>
  <dcterms:modified xsi:type="dcterms:W3CDTF">2021-04-20T19:47:49Z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