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Lst>
  <p:notesMasterIdLst>
    <p:notesMasterId r:id="rId21"/>
  </p:notesMasterIdLst>
  <p:handoutMasterIdLst>
    <p:handoutMasterId r:id="rId22"/>
  </p:handoutMasterIdLst>
  <p:sldIdLst>
    <p:sldId id="670" r:id="rId8"/>
    <p:sldId id="3143" r:id="rId9"/>
    <p:sldId id="3163" r:id="rId10"/>
    <p:sldId id="2582" r:id="rId11"/>
    <p:sldId id="3197" r:id="rId12"/>
    <p:sldId id="2620" r:id="rId13"/>
    <p:sldId id="2616" r:id="rId14"/>
    <p:sldId id="2615" r:id="rId15"/>
    <p:sldId id="274" r:id="rId16"/>
    <p:sldId id="3157" r:id="rId17"/>
    <p:sldId id="3198" r:id="rId18"/>
    <p:sldId id="3149" r:id="rId19"/>
    <p:sldId id="1884"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3163"/>
            <p14:sldId id="2582"/>
            <p14:sldId id="3197"/>
            <p14:sldId id="2620"/>
          </p14:sldIdLst>
        </p14:section>
        <p14:section name="Lab Content" id="{0623A1F0-D5F1-4E4C-9C98-BB6C98F77463}">
          <p14:sldIdLst>
            <p14:sldId id="2616"/>
            <p14:sldId id="2615"/>
            <p14:sldId id="274"/>
            <p14:sldId id="3157"/>
            <p14:sldId id="3198"/>
          </p14:sldIdLst>
        </p14:section>
        <p14:section name="Module Closedown" id="{142536B8-DBDD-447B-857A-CB59C4E59EFB}">
          <p14:sldIdLst>
            <p14:sldId id="3149"/>
            <p14:sldId id="1884"/>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4640BB-5531-4EFA-B195-5A2B078BD5C7}" v="1" dt="2021-04-20T10:52:39.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33227" autoAdjust="0"/>
  </p:normalViewPr>
  <p:slideViewPr>
    <p:cSldViewPr snapToGrid="0">
      <p:cViewPr varScale="1">
        <p:scale>
          <a:sx n="41" d="100"/>
          <a:sy n="41" d="100"/>
        </p:scale>
        <p:origin x="3802" y="34"/>
      </p:cViewPr>
      <p:guideLst>
        <p:guide pos="1071"/>
        <p:guide orient="horz" pos="2179"/>
      </p:guideLst>
    </p:cSldViewPr>
  </p:slideViewPr>
  <p:notesTextViewPr>
    <p:cViewPr>
      <p:scale>
        <a:sx n="1" d="1"/>
        <a:sy n="1" d="1"/>
      </p:scale>
      <p:origin x="0" y="0"/>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Chris Testa-O Neill" userId="5bbc7867-2897-41b3-9195-1c81bf62a82b" providerId="ADAL" clId="{1D2935E5-FE5D-4105-81CA-7D070C3288D3}"/>
    <pc:docChg chg="custSel modSld">
      <pc:chgData name="Chris Testa-O Neill" userId="5bbc7867-2897-41b3-9195-1c81bf62a82b" providerId="ADAL" clId="{1D2935E5-FE5D-4105-81CA-7D070C3288D3}" dt="2021-04-15T10:17:29.365" v="1634" actId="962"/>
      <pc:docMkLst>
        <pc:docMk/>
      </pc:docMkLst>
      <pc:sldChg chg="modSp mod modNotesTx">
        <pc:chgData name="Chris Testa-O Neill" userId="5bbc7867-2897-41b3-9195-1c81bf62a82b" providerId="ADAL" clId="{1D2935E5-FE5D-4105-81CA-7D070C3288D3}" dt="2021-04-15T10:08:21.606" v="1473" actId="20577"/>
        <pc:sldMkLst>
          <pc:docMk/>
          <pc:sldMk cId="2062531052" sldId="670"/>
        </pc:sldMkLst>
        <pc:graphicFrameChg chg="mod modGraphic">
          <ac:chgData name="Chris Testa-O Neill" userId="5bbc7867-2897-41b3-9195-1c81bf62a82b" providerId="ADAL" clId="{1D2935E5-FE5D-4105-81CA-7D070C3288D3}" dt="2021-04-15T10:08:21.606" v="1473" actId="20577"/>
          <ac:graphicFrameMkLst>
            <pc:docMk/>
            <pc:sldMk cId="2062531052" sldId="670"/>
            <ac:graphicFrameMk id="8" creationId="{00000000-0000-0000-0000-000000000000}"/>
          </ac:graphicFrameMkLst>
        </pc:graphicFrameChg>
      </pc:sldChg>
      <pc:sldChg chg="modNotesTx">
        <pc:chgData name="Chris Testa-O Neill" userId="5bbc7867-2897-41b3-9195-1c81bf62a82b" providerId="ADAL" clId="{1D2935E5-FE5D-4105-81CA-7D070C3288D3}" dt="2021-04-13T09:25:20.652" v="21"/>
        <pc:sldMkLst>
          <pc:docMk/>
          <pc:sldMk cId="4292661361" sldId="1884"/>
        </pc:sldMkLst>
      </pc:sldChg>
      <pc:sldChg chg="modSp mod modNotesTx">
        <pc:chgData name="Chris Testa-O Neill" userId="5bbc7867-2897-41b3-9195-1c81bf62a82b" providerId="ADAL" clId="{1D2935E5-FE5D-4105-81CA-7D070C3288D3}" dt="2021-04-13T09:32:13.091" v="1440" actId="962"/>
        <pc:sldMkLst>
          <pc:docMk/>
          <pc:sldMk cId="3308389375" sldId="2582"/>
        </pc:sldMkLst>
        <pc:picChg chg="mod">
          <ac:chgData name="Chris Testa-O Neill" userId="5bbc7867-2897-41b3-9195-1c81bf62a82b" providerId="ADAL" clId="{1D2935E5-FE5D-4105-81CA-7D070C3288D3}" dt="2021-04-13T09:32:13.091" v="1440" actId="962"/>
          <ac:picMkLst>
            <pc:docMk/>
            <pc:sldMk cId="3308389375" sldId="2582"/>
            <ac:picMk id="12" creationId="{879CD653-3DE1-47CA-AE5A-610C66A9FE39}"/>
          </ac:picMkLst>
        </pc:picChg>
      </pc:sldChg>
      <pc:sldChg chg="modNotesTx">
        <pc:chgData name="Chris Testa-O Neill" userId="5bbc7867-2897-41b3-9195-1c81bf62a82b" providerId="ADAL" clId="{1D2935E5-FE5D-4105-81CA-7D070C3288D3}" dt="2021-04-15T10:14:22.836" v="1539" actId="20577"/>
        <pc:sldMkLst>
          <pc:docMk/>
          <pc:sldMk cId="237335572" sldId="2615"/>
        </pc:sldMkLst>
      </pc:sldChg>
      <pc:sldChg chg="modNotesTx">
        <pc:chgData name="Chris Testa-O Neill" userId="5bbc7867-2897-41b3-9195-1c81bf62a82b" providerId="ADAL" clId="{1D2935E5-FE5D-4105-81CA-7D070C3288D3}" dt="2021-04-13T09:25:03.668" v="18"/>
        <pc:sldMkLst>
          <pc:docMk/>
          <pc:sldMk cId="176058127" sldId="2616"/>
        </pc:sldMkLst>
      </pc:sldChg>
      <pc:sldChg chg="addSp modSp modNotesTx">
        <pc:chgData name="Chris Testa-O Neill" userId="5bbc7867-2897-41b3-9195-1c81bf62a82b" providerId="ADAL" clId="{1D2935E5-FE5D-4105-81CA-7D070C3288D3}" dt="2021-04-15T10:17:29.365" v="1634" actId="962"/>
        <pc:sldMkLst>
          <pc:docMk/>
          <pc:sldMk cId="775050641" sldId="2620"/>
        </pc:sldMkLst>
        <pc:spChg chg="add mod">
          <ac:chgData name="Chris Testa-O Neill" userId="5bbc7867-2897-41b3-9195-1c81bf62a82b" providerId="ADAL" clId="{1D2935E5-FE5D-4105-81CA-7D070C3288D3}" dt="2021-04-15T09:54:08.757" v="1446" actId="1076"/>
          <ac:spMkLst>
            <pc:docMk/>
            <pc:sldMk cId="775050641" sldId="2620"/>
            <ac:spMk id="13" creationId="{CA4671B6-AA89-4B45-B4D1-331C9DF582AA}"/>
          </ac:spMkLst>
        </pc:spChg>
        <pc:spChg chg="add mod">
          <ac:chgData name="Chris Testa-O Neill" userId="5bbc7867-2897-41b3-9195-1c81bf62a82b" providerId="ADAL" clId="{1D2935E5-FE5D-4105-81CA-7D070C3288D3}" dt="2021-04-15T09:54:08.757" v="1446" actId="1076"/>
          <ac:spMkLst>
            <pc:docMk/>
            <pc:sldMk cId="775050641" sldId="2620"/>
            <ac:spMk id="17" creationId="{DB56EC08-B8FF-446B-ADA3-DAD6053A21B5}"/>
          </ac:spMkLst>
        </pc:spChg>
        <pc:spChg chg="add mod">
          <ac:chgData name="Chris Testa-O Neill" userId="5bbc7867-2897-41b3-9195-1c81bf62a82b" providerId="ADAL" clId="{1D2935E5-FE5D-4105-81CA-7D070C3288D3}" dt="2021-04-15T09:54:08.757" v="1446" actId="1076"/>
          <ac:spMkLst>
            <pc:docMk/>
            <pc:sldMk cId="775050641" sldId="2620"/>
            <ac:spMk id="18" creationId="{06AE8BC2-03CC-4665-97ED-7FC079FFFADC}"/>
          </ac:spMkLst>
        </pc:spChg>
        <pc:spChg chg="add mod">
          <ac:chgData name="Chris Testa-O Neill" userId="5bbc7867-2897-41b3-9195-1c81bf62a82b" providerId="ADAL" clId="{1D2935E5-FE5D-4105-81CA-7D070C3288D3}" dt="2021-04-15T09:54:33.849" v="1451" actId="1076"/>
          <ac:spMkLst>
            <pc:docMk/>
            <pc:sldMk cId="775050641" sldId="2620"/>
            <ac:spMk id="20" creationId="{CA4671B6-AA89-4B45-B4D1-331C9DF582AA}"/>
          </ac:spMkLst>
        </pc:spChg>
        <pc:spChg chg="add mod">
          <ac:chgData name="Chris Testa-O Neill" userId="5bbc7867-2897-41b3-9195-1c81bf62a82b" providerId="ADAL" clId="{1D2935E5-FE5D-4105-81CA-7D070C3288D3}" dt="2021-04-15T09:54:33.849" v="1451" actId="1076"/>
          <ac:spMkLst>
            <pc:docMk/>
            <pc:sldMk cId="775050641" sldId="2620"/>
            <ac:spMk id="21" creationId="{DB56EC08-B8FF-446B-ADA3-DAD6053A21B5}"/>
          </ac:spMkLst>
        </pc:spChg>
        <pc:spChg chg="add mod">
          <ac:chgData name="Chris Testa-O Neill" userId="5bbc7867-2897-41b3-9195-1c81bf62a82b" providerId="ADAL" clId="{1D2935E5-FE5D-4105-81CA-7D070C3288D3}" dt="2021-04-15T09:54:33.849" v="1451" actId="1076"/>
          <ac:spMkLst>
            <pc:docMk/>
            <pc:sldMk cId="775050641" sldId="2620"/>
            <ac:spMk id="22" creationId="{06AE8BC2-03CC-4665-97ED-7FC079FFFADC}"/>
          </ac:spMkLst>
        </pc:spChg>
        <pc:spChg chg="add mod">
          <ac:chgData name="Chris Testa-O Neill" userId="5bbc7867-2897-41b3-9195-1c81bf62a82b" providerId="ADAL" clId="{1D2935E5-FE5D-4105-81CA-7D070C3288D3}" dt="2021-04-15T09:54:27.966" v="1450" actId="1076"/>
          <ac:spMkLst>
            <pc:docMk/>
            <pc:sldMk cId="775050641" sldId="2620"/>
            <ac:spMk id="24" creationId="{CA4671B6-AA89-4B45-B4D1-331C9DF582AA}"/>
          </ac:spMkLst>
        </pc:spChg>
        <pc:spChg chg="add mod">
          <ac:chgData name="Chris Testa-O Neill" userId="5bbc7867-2897-41b3-9195-1c81bf62a82b" providerId="ADAL" clId="{1D2935E5-FE5D-4105-81CA-7D070C3288D3}" dt="2021-04-15T09:54:27.966" v="1450" actId="1076"/>
          <ac:spMkLst>
            <pc:docMk/>
            <pc:sldMk cId="775050641" sldId="2620"/>
            <ac:spMk id="25" creationId="{DB56EC08-B8FF-446B-ADA3-DAD6053A21B5}"/>
          </ac:spMkLst>
        </pc:spChg>
        <pc:spChg chg="add mod">
          <ac:chgData name="Chris Testa-O Neill" userId="5bbc7867-2897-41b3-9195-1c81bf62a82b" providerId="ADAL" clId="{1D2935E5-FE5D-4105-81CA-7D070C3288D3}" dt="2021-04-15T09:54:27.966" v="1450" actId="1076"/>
          <ac:spMkLst>
            <pc:docMk/>
            <pc:sldMk cId="775050641" sldId="2620"/>
            <ac:spMk id="26" creationId="{06AE8BC2-03CC-4665-97ED-7FC079FFFADC}"/>
          </ac:spMkLst>
        </pc:spChg>
        <pc:grpChg chg="add mod">
          <ac:chgData name="Chris Testa-O Neill" userId="5bbc7867-2897-41b3-9195-1c81bf62a82b" providerId="ADAL" clId="{1D2935E5-FE5D-4105-81CA-7D070C3288D3}" dt="2021-04-15T10:17:22.086" v="1632" actId="962"/>
          <ac:grpSpMkLst>
            <pc:docMk/>
            <pc:sldMk cId="775050641" sldId="2620"/>
            <ac:grpSpMk id="11" creationId="{CEDF90B3-768C-4FFF-ABC5-EB3ED6A70354}"/>
          </ac:grpSpMkLst>
        </pc:grpChg>
        <pc:grpChg chg="add mod">
          <ac:chgData name="Chris Testa-O Neill" userId="5bbc7867-2897-41b3-9195-1c81bf62a82b" providerId="ADAL" clId="{1D2935E5-FE5D-4105-81CA-7D070C3288D3}" dt="2021-04-15T10:17:25.959" v="1633" actId="962"/>
          <ac:grpSpMkLst>
            <pc:docMk/>
            <pc:sldMk cId="775050641" sldId="2620"/>
            <ac:grpSpMk id="19" creationId="{CEDF90B3-768C-4FFF-ABC5-EB3ED6A70354}"/>
          </ac:grpSpMkLst>
        </pc:grpChg>
        <pc:grpChg chg="add mod">
          <ac:chgData name="Chris Testa-O Neill" userId="5bbc7867-2897-41b3-9195-1c81bf62a82b" providerId="ADAL" clId="{1D2935E5-FE5D-4105-81CA-7D070C3288D3}" dt="2021-04-15T10:17:29.365" v="1634" actId="962"/>
          <ac:grpSpMkLst>
            <pc:docMk/>
            <pc:sldMk cId="775050641" sldId="2620"/>
            <ac:grpSpMk id="23" creationId="{CEDF90B3-768C-4FFF-ABC5-EB3ED6A70354}"/>
          </ac:grpSpMkLst>
        </pc:grpChg>
      </pc:sldChg>
      <pc:sldChg chg="modNotesTx">
        <pc:chgData name="Chris Testa-O Neill" userId="5bbc7867-2897-41b3-9195-1c81bf62a82b" providerId="ADAL" clId="{1D2935E5-FE5D-4105-81CA-7D070C3288D3}" dt="2021-04-15T10:15:29.497" v="1623" actId="20577"/>
        <pc:sldMkLst>
          <pc:docMk/>
          <pc:sldMk cId="1189570632" sldId="3143"/>
        </pc:sldMkLst>
      </pc:sldChg>
      <pc:sldChg chg="modNotesTx">
        <pc:chgData name="Chris Testa-O Neill" userId="5bbc7867-2897-41b3-9195-1c81bf62a82b" providerId="ADAL" clId="{1D2935E5-FE5D-4105-81CA-7D070C3288D3}" dt="2021-04-13T09:25:17.305" v="20"/>
        <pc:sldMkLst>
          <pc:docMk/>
          <pc:sldMk cId="2590897230" sldId="3149"/>
        </pc:sldMkLst>
      </pc:sldChg>
      <pc:sldChg chg="modNotesTx">
        <pc:chgData name="Chris Testa-O Neill" userId="5bbc7867-2897-41b3-9195-1c81bf62a82b" providerId="ADAL" clId="{1D2935E5-FE5D-4105-81CA-7D070C3288D3}" dt="2021-04-13T09:27:15.021" v="48" actId="2"/>
        <pc:sldMkLst>
          <pc:docMk/>
          <pc:sldMk cId="1788879851" sldId="3157"/>
        </pc:sldMkLst>
      </pc:sldChg>
      <pc:sldChg chg="addSp modSp modNotesTx">
        <pc:chgData name="Chris Testa-O Neill" userId="5bbc7867-2897-41b3-9195-1c81bf62a82b" providerId="ADAL" clId="{1D2935E5-FE5D-4105-81CA-7D070C3288D3}" dt="2021-04-15T10:17:06.163" v="1626" actId="962"/>
        <pc:sldMkLst>
          <pc:docMk/>
          <pc:sldMk cId="3133879445" sldId="3163"/>
        </pc:sldMkLst>
        <pc:spChg chg="add mod">
          <ac:chgData name="Chris Testa-O Neill" userId="5bbc7867-2897-41b3-9195-1c81bf62a82b" providerId="ADAL" clId="{1D2935E5-FE5D-4105-81CA-7D070C3288D3}" dt="2021-04-15T09:53:49.970" v="1442" actId="1076"/>
          <ac:spMkLst>
            <pc:docMk/>
            <pc:sldMk cId="3133879445" sldId="3163"/>
            <ac:spMk id="9" creationId="{CA4671B6-AA89-4B45-B4D1-331C9DF582AA}"/>
          </ac:spMkLst>
        </pc:spChg>
        <pc:spChg chg="add mod">
          <ac:chgData name="Chris Testa-O Neill" userId="5bbc7867-2897-41b3-9195-1c81bf62a82b" providerId="ADAL" clId="{1D2935E5-FE5D-4105-81CA-7D070C3288D3}" dt="2021-04-15T09:53:49.970" v="1442" actId="1076"/>
          <ac:spMkLst>
            <pc:docMk/>
            <pc:sldMk cId="3133879445" sldId="3163"/>
            <ac:spMk id="10" creationId="{DB56EC08-B8FF-446B-ADA3-DAD6053A21B5}"/>
          </ac:spMkLst>
        </pc:spChg>
        <pc:spChg chg="add mod">
          <ac:chgData name="Chris Testa-O Neill" userId="5bbc7867-2897-41b3-9195-1c81bf62a82b" providerId="ADAL" clId="{1D2935E5-FE5D-4105-81CA-7D070C3288D3}" dt="2021-04-15T09:53:49.970" v="1442" actId="1076"/>
          <ac:spMkLst>
            <pc:docMk/>
            <pc:sldMk cId="3133879445" sldId="3163"/>
            <ac:spMk id="11" creationId="{06AE8BC2-03CC-4665-97ED-7FC079FFFADC}"/>
          </ac:spMkLst>
        </pc:spChg>
        <pc:spChg chg="add mod">
          <ac:chgData name="Chris Testa-O Neill" userId="5bbc7867-2897-41b3-9195-1c81bf62a82b" providerId="ADAL" clId="{1D2935E5-FE5D-4105-81CA-7D070C3288D3}" dt="2021-04-15T09:53:53.614" v="1444" actId="1076"/>
          <ac:spMkLst>
            <pc:docMk/>
            <pc:sldMk cId="3133879445" sldId="3163"/>
            <ac:spMk id="13" creationId="{CA4671B6-AA89-4B45-B4D1-331C9DF582AA}"/>
          </ac:spMkLst>
        </pc:spChg>
        <pc:spChg chg="add mod">
          <ac:chgData name="Chris Testa-O Neill" userId="5bbc7867-2897-41b3-9195-1c81bf62a82b" providerId="ADAL" clId="{1D2935E5-FE5D-4105-81CA-7D070C3288D3}" dt="2021-04-15T09:53:53.614" v="1444" actId="1076"/>
          <ac:spMkLst>
            <pc:docMk/>
            <pc:sldMk cId="3133879445" sldId="3163"/>
            <ac:spMk id="14" creationId="{DB56EC08-B8FF-446B-ADA3-DAD6053A21B5}"/>
          </ac:spMkLst>
        </pc:spChg>
        <pc:spChg chg="add mod">
          <ac:chgData name="Chris Testa-O Neill" userId="5bbc7867-2897-41b3-9195-1c81bf62a82b" providerId="ADAL" clId="{1D2935E5-FE5D-4105-81CA-7D070C3288D3}" dt="2021-04-15T09:53:53.614" v="1444" actId="1076"/>
          <ac:spMkLst>
            <pc:docMk/>
            <pc:sldMk cId="3133879445" sldId="3163"/>
            <ac:spMk id="15" creationId="{06AE8BC2-03CC-4665-97ED-7FC079FFFADC}"/>
          </ac:spMkLst>
        </pc:spChg>
        <pc:grpChg chg="add mod">
          <ac:chgData name="Chris Testa-O Neill" userId="5bbc7867-2897-41b3-9195-1c81bf62a82b" providerId="ADAL" clId="{1D2935E5-FE5D-4105-81CA-7D070C3288D3}" dt="2021-04-15T10:17:03.346" v="1625" actId="962"/>
          <ac:grpSpMkLst>
            <pc:docMk/>
            <pc:sldMk cId="3133879445" sldId="3163"/>
            <ac:grpSpMk id="8" creationId="{CEDF90B3-768C-4FFF-ABC5-EB3ED6A70354}"/>
          </ac:grpSpMkLst>
        </pc:grpChg>
        <pc:grpChg chg="add mod">
          <ac:chgData name="Chris Testa-O Neill" userId="5bbc7867-2897-41b3-9195-1c81bf62a82b" providerId="ADAL" clId="{1D2935E5-FE5D-4105-81CA-7D070C3288D3}" dt="2021-04-15T10:17:06.163" v="1626" actId="962"/>
          <ac:grpSpMkLst>
            <pc:docMk/>
            <pc:sldMk cId="3133879445" sldId="3163"/>
            <ac:grpSpMk id="12" creationId="{CEDF90B3-768C-4FFF-ABC5-EB3ED6A70354}"/>
          </ac:grpSpMkLst>
        </pc:grpChg>
      </pc:sldChg>
      <pc:sldChg chg="addSp modSp mod modNotesTx">
        <pc:chgData name="Chris Testa-O Neill" userId="5bbc7867-2897-41b3-9195-1c81bf62a82b" providerId="ADAL" clId="{1D2935E5-FE5D-4105-81CA-7D070C3288D3}" dt="2021-04-15T10:17:19.536" v="1631" actId="962"/>
        <pc:sldMkLst>
          <pc:docMk/>
          <pc:sldMk cId="2459765336" sldId="3197"/>
        </pc:sldMkLst>
        <pc:spChg chg="add mod">
          <ac:chgData name="Chris Testa-O Neill" userId="5bbc7867-2897-41b3-9195-1c81bf62a82b" providerId="ADAL" clId="{1D2935E5-FE5D-4105-81CA-7D070C3288D3}" dt="2021-04-15T09:54:44.021" v="1453" actId="1076"/>
          <ac:spMkLst>
            <pc:docMk/>
            <pc:sldMk cId="2459765336" sldId="3197"/>
            <ac:spMk id="14" creationId="{CA4671B6-AA89-4B45-B4D1-331C9DF582AA}"/>
          </ac:spMkLst>
        </pc:spChg>
        <pc:spChg chg="add mod">
          <ac:chgData name="Chris Testa-O Neill" userId="5bbc7867-2897-41b3-9195-1c81bf62a82b" providerId="ADAL" clId="{1D2935E5-FE5D-4105-81CA-7D070C3288D3}" dt="2021-04-15T09:54:44.021" v="1453" actId="1076"/>
          <ac:spMkLst>
            <pc:docMk/>
            <pc:sldMk cId="2459765336" sldId="3197"/>
            <ac:spMk id="15" creationId="{DB56EC08-B8FF-446B-ADA3-DAD6053A21B5}"/>
          </ac:spMkLst>
        </pc:spChg>
        <pc:spChg chg="add mod">
          <ac:chgData name="Chris Testa-O Neill" userId="5bbc7867-2897-41b3-9195-1c81bf62a82b" providerId="ADAL" clId="{1D2935E5-FE5D-4105-81CA-7D070C3288D3}" dt="2021-04-15T09:54:44.021" v="1453" actId="1076"/>
          <ac:spMkLst>
            <pc:docMk/>
            <pc:sldMk cId="2459765336" sldId="3197"/>
            <ac:spMk id="16" creationId="{06AE8BC2-03CC-4665-97ED-7FC079FFFADC}"/>
          </ac:spMkLst>
        </pc:spChg>
        <pc:spChg chg="add mod">
          <ac:chgData name="Chris Testa-O Neill" userId="5bbc7867-2897-41b3-9195-1c81bf62a82b" providerId="ADAL" clId="{1D2935E5-FE5D-4105-81CA-7D070C3288D3}" dt="2021-04-15T09:56:06.946" v="1467" actId="1076"/>
          <ac:spMkLst>
            <pc:docMk/>
            <pc:sldMk cId="2459765336" sldId="3197"/>
            <ac:spMk id="18" creationId="{CA4671B6-AA89-4B45-B4D1-331C9DF582AA}"/>
          </ac:spMkLst>
        </pc:spChg>
        <pc:spChg chg="add mod">
          <ac:chgData name="Chris Testa-O Neill" userId="5bbc7867-2897-41b3-9195-1c81bf62a82b" providerId="ADAL" clId="{1D2935E5-FE5D-4105-81CA-7D070C3288D3}" dt="2021-04-15T09:56:06.946" v="1467" actId="1076"/>
          <ac:spMkLst>
            <pc:docMk/>
            <pc:sldMk cId="2459765336" sldId="3197"/>
            <ac:spMk id="19" creationId="{DB56EC08-B8FF-446B-ADA3-DAD6053A21B5}"/>
          </ac:spMkLst>
        </pc:spChg>
        <pc:spChg chg="add mod">
          <ac:chgData name="Chris Testa-O Neill" userId="5bbc7867-2897-41b3-9195-1c81bf62a82b" providerId="ADAL" clId="{1D2935E5-FE5D-4105-81CA-7D070C3288D3}" dt="2021-04-15T09:56:06.946" v="1467" actId="1076"/>
          <ac:spMkLst>
            <pc:docMk/>
            <pc:sldMk cId="2459765336" sldId="3197"/>
            <ac:spMk id="20" creationId="{06AE8BC2-03CC-4665-97ED-7FC079FFFADC}"/>
          </ac:spMkLst>
        </pc:spChg>
        <pc:spChg chg="add mod">
          <ac:chgData name="Chris Testa-O Neill" userId="5bbc7867-2897-41b3-9195-1c81bf62a82b" providerId="ADAL" clId="{1D2935E5-FE5D-4105-81CA-7D070C3288D3}" dt="2021-04-15T09:56:01.363" v="1466" actId="1076"/>
          <ac:spMkLst>
            <pc:docMk/>
            <pc:sldMk cId="2459765336" sldId="3197"/>
            <ac:spMk id="22" creationId="{CA4671B6-AA89-4B45-B4D1-331C9DF582AA}"/>
          </ac:spMkLst>
        </pc:spChg>
        <pc:spChg chg="add mod">
          <ac:chgData name="Chris Testa-O Neill" userId="5bbc7867-2897-41b3-9195-1c81bf62a82b" providerId="ADAL" clId="{1D2935E5-FE5D-4105-81CA-7D070C3288D3}" dt="2021-04-15T09:56:01.363" v="1466" actId="1076"/>
          <ac:spMkLst>
            <pc:docMk/>
            <pc:sldMk cId="2459765336" sldId="3197"/>
            <ac:spMk id="23" creationId="{DB56EC08-B8FF-446B-ADA3-DAD6053A21B5}"/>
          </ac:spMkLst>
        </pc:spChg>
        <pc:spChg chg="add mod">
          <ac:chgData name="Chris Testa-O Neill" userId="5bbc7867-2897-41b3-9195-1c81bf62a82b" providerId="ADAL" clId="{1D2935E5-FE5D-4105-81CA-7D070C3288D3}" dt="2021-04-15T09:56:01.363" v="1466" actId="1076"/>
          <ac:spMkLst>
            <pc:docMk/>
            <pc:sldMk cId="2459765336" sldId="3197"/>
            <ac:spMk id="24" creationId="{06AE8BC2-03CC-4665-97ED-7FC079FFFADC}"/>
          </ac:spMkLst>
        </pc:spChg>
        <pc:spChg chg="add mod">
          <ac:chgData name="Chris Testa-O Neill" userId="5bbc7867-2897-41b3-9195-1c81bf62a82b" providerId="ADAL" clId="{1D2935E5-FE5D-4105-81CA-7D070C3288D3}" dt="2021-04-15T09:55:55.783" v="1465" actId="1076"/>
          <ac:spMkLst>
            <pc:docMk/>
            <pc:sldMk cId="2459765336" sldId="3197"/>
            <ac:spMk id="26" creationId="{CA4671B6-AA89-4B45-B4D1-331C9DF582AA}"/>
          </ac:spMkLst>
        </pc:spChg>
        <pc:spChg chg="add mod">
          <ac:chgData name="Chris Testa-O Neill" userId="5bbc7867-2897-41b3-9195-1c81bf62a82b" providerId="ADAL" clId="{1D2935E5-FE5D-4105-81CA-7D070C3288D3}" dt="2021-04-15T09:55:55.783" v="1465" actId="1076"/>
          <ac:spMkLst>
            <pc:docMk/>
            <pc:sldMk cId="2459765336" sldId="3197"/>
            <ac:spMk id="27" creationId="{DB56EC08-B8FF-446B-ADA3-DAD6053A21B5}"/>
          </ac:spMkLst>
        </pc:spChg>
        <pc:spChg chg="add mod">
          <ac:chgData name="Chris Testa-O Neill" userId="5bbc7867-2897-41b3-9195-1c81bf62a82b" providerId="ADAL" clId="{1D2935E5-FE5D-4105-81CA-7D070C3288D3}" dt="2021-04-15T09:55:55.783" v="1465" actId="1076"/>
          <ac:spMkLst>
            <pc:docMk/>
            <pc:sldMk cId="2459765336" sldId="3197"/>
            <ac:spMk id="28" creationId="{06AE8BC2-03CC-4665-97ED-7FC079FFFADC}"/>
          </ac:spMkLst>
        </pc:spChg>
        <pc:spChg chg="add mod">
          <ac:chgData name="Chris Testa-O Neill" userId="5bbc7867-2897-41b3-9195-1c81bf62a82b" providerId="ADAL" clId="{1D2935E5-FE5D-4105-81CA-7D070C3288D3}" dt="2021-04-15T09:55:42.304" v="1464" actId="1076"/>
          <ac:spMkLst>
            <pc:docMk/>
            <pc:sldMk cId="2459765336" sldId="3197"/>
            <ac:spMk id="30" creationId="{CA4671B6-AA89-4B45-B4D1-331C9DF582AA}"/>
          </ac:spMkLst>
        </pc:spChg>
        <pc:spChg chg="add mod">
          <ac:chgData name="Chris Testa-O Neill" userId="5bbc7867-2897-41b3-9195-1c81bf62a82b" providerId="ADAL" clId="{1D2935E5-FE5D-4105-81CA-7D070C3288D3}" dt="2021-04-15T09:55:42.304" v="1464" actId="1076"/>
          <ac:spMkLst>
            <pc:docMk/>
            <pc:sldMk cId="2459765336" sldId="3197"/>
            <ac:spMk id="31" creationId="{DB56EC08-B8FF-446B-ADA3-DAD6053A21B5}"/>
          </ac:spMkLst>
        </pc:spChg>
        <pc:spChg chg="add mod">
          <ac:chgData name="Chris Testa-O Neill" userId="5bbc7867-2897-41b3-9195-1c81bf62a82b" providerId="ADAL" clId="{1D2935E5-FE5D-4105-81CA-7D070C3288D3}" dt="2021-04-15T09:55:42.304" v="1464" actId="1076"/>
          <ac:spMkLst>
            <pc:docMk/>
            <pc:sldMk cId="2459765336" sldId="3197"/>
            <ac:spMk id="32" creationId="{06AE8BC2-03CC-4665-97ED-7FC079FFFADC}"/>
          </ac:spMkLst>
        </pc:spChg>
        <pc:grpChg chg="add mod">
          <ac:chgData name="Chris Testa-O Neill" userId="5bbc7867-2897-41b3-9195-1c81bf62a82b" providerId="ADAL" clId="{1D2935E5-FE5D-4105-81CA-7D070C3288D3}" dt="2021-04-15T10:17:08.987" v="1627" actId="962"/>
          <ac:grpSpMkLst>
            <pc:docMk/>
            <pc:sldMk cId="2459765336" sldId="3197"/>
            <ac:grpSpMk id="13" creationId="{CEDF90B3-768C-4FFF-ABC5-EB3ED6A70354}"/>
          </ac:grpSpMkLst>
        </pc:grpChg>
        <pc:grpChg chg="add mod">
          <ac:chgData name="Chris Testa-O Neill" userId="5bbc7867-2897-41b3-9195-1c81bf62a82b" providerId="ADAL" clId="{1D2935E5-FE5D-4105-81CA-7D070C3288D3}" dt="2021-04-15T10:17:11.492" v="1628" actId="962"/>
          <ac:grpSpMkLst>
            <pc:docMk/>
            <pc:sldMk cId="2459765336" sldId="3197"/>
            <ac:grpSpMk id="17" creationId="{CEDF90B3-768C-4FFF-ABC5-EB3ED6A70354}"/>
          </ac:grpSpMkLst>
        </pc:grpChg>
        <pc:grpChg chg="add mod">
          <ac:chgData name="Chris Testa-O Neill" userId="5bbc7867-2897-41b3-9195-1c81bf62a82b" providerId="ADAL" clId="{1D2935E5-FE5D-4105-81CA-7D070C3288D3}" dt="2021-04-15T10:17:14.675" v="1629" actId="962"/>
          <ac:grpSpMkLst>
            <pc:docMk/>
            <pc:sldMk cId="2459765336" sldId="3197"/>
            <ac:grpSpMk id="21" creationId="{CEDF90B3-768C-4FFF-ABC5-EB3ED6A70354}"/>
          </ac:grpSpMkLst>
        </pc:grpChg>
        <pc:grpChg chg="add mod">
          <ac:chgData name="Chris Testa-O Neill" userId="5bbc7867-2897-41b3-9195-1c81bf62a82b" providerId="ADAL" clId="{1D2935E5-FE5D-4105-81CA-7D070C3288D3}" dt="2021-04-15T10:17:17.248" v="1630" actId="962"/>
          <ac:grpSpMkLst>
            <pc:docMk/>
            <pc:sldMk cId="2459765336" sldId="3197"/>
            <ac:grpSpMk id="25" creationId="{CEDF90B3-768C-4FFF-ABC5-EB3ED6A70354}"/>
          </ac:grpSpMkLst>
        </pc:grpChg>
        <pc:grpChg chg="add mod">
          <ac:chgData name="Chris Testa-O Neill" userId="5bbc7867-2897-41b3-9195-1c81bf62a82b" providerId="ADAL" clId="{1D2935E5-FE5D-4105-81CA-7D070C3288D3}" dt="2021-04-15T10:17:19.536" v="1631" actId="962"/>
          <ac:grpSpMkLst>
            <pc:docMk/>
            <pc:sldMk cId="2459765336" sldId="3197"/>
            <ac:grpSpMk id="29" creationId="{CEDF90B3-768C-4FFF-ABC5-EB3ED6A70354}"/>
          </ac:grpSpMkLst>
        </pc:grpChg>
        <pc:picChg chg="ord">
          <ac:chgData name="Chris Testa-O Neill" userId="5bbc7867-2897-41b3-9195-1c81bf62a82b" providerId="ADAL" clId="{1D2935E5-FE5D-4105-81CA-7D070C3288D3}" dt="2021-04-13T09:28:08.245" v="63"/>
          <ac:picMkLst>
            <pc:docMk/>
            <pc:sldMk cId="2459765336" sldId="3197"/>
            <ac:picMk id="2" creationId="{EA831B6F-22A4-42B7-BD65-924C2C1926BF}"/>
          </ac:picMkLst>
        </pc:picChg>
        <pc:picChg chg="ord">
          <ac:chgData name="Chris Testa-O Neill" userId="5bbc7867-2897-41b3-9195-1c81bf62a82b" providerId="ADAL" clId="{1D2935E5-FE5D-4105-81CA-7D070C3288D3}" dt="2021-04-13T09:28:13.398" v="67"/>
          <ac:picMkLst>
            <pc:docMk/>
            <pc:sldMk cId="2459765336" sldId="3197"/>
            <ac:picMk id="3" creationId="{E7928FE3-0529-4291-A4CE-54A431B170A1}"/>
          </ac:picMkLst>
        </pc:picChg>
        <pc:picChg chg="ord">
          <ac:chgData name="Chris Testa-O Neill" userId="5bbc7867-2897-41b3-9195-1c81bf62a82b" providerId="ADAL" clId="{1D2935E5-FE5D-4105-81CA-7D070C3288D3}" dt="2021-04-13T09:28:19.626" v="68"/>
          <ac:picMkLst>
            <pc:docMk/>
            <pc:sldMk cId="2459765336" sldId="3197"/>
            <ac:picMk id="4" creationId="{85F688B0-6D44-4475-B770-322AB264F9F9}"/>
          </ac:picMkLst>
        </pc:picChg>
        <pc:picChg chg="ord">
          <ac:chgData name="Chris Testa-O Neill" userId="5bbc7867-2897-41b3-9195-1c81bf62a82b" providerId="ADAL" clId="{1D2935E5-FE5D-4105-81CA-7D070C3288D3}" dt="2021-04-13T09:28:24.599" v="71"/>
          <ac:picMkLst>
            <pc:docMk/>
            <pc:sldMk cId="2459765336" sldId="3197"/>
            <ac:picMk id="5" creationId="{CAED1E44-F30C-477A-9148-98B698E4CF39}"/>
          </ac:picMkLst>
        </pc:picChg>
        <pc:picChg chg="ord">
          <ac:chgData name="Chris Testa-O Neill" userId="5bbc7867-2897-41b3-9195-1c81bf62a82b" providerId="ADAL" clId="{1D2935E5-FE5D-4105-81CA-7D070C3288D3}" dt="2021-04-13T09:28:29.084" v="76"/>
          <ac:picMkLst>
            <pc:docMk/>
            <pc:sldMk cId="2459765336" sldId="3197"/>
            <ac:picMk id="6" creationId="{502AC016-30A7-4612-8A37-D49CDBF72A55}"/>
          </ac:picMkLst>
        </pc:picChg>
      </pc:sldChg>
      <pc:sldChg chg="modSp mod modNotesTx">
        <pc:chgData name="Chris Testa-O Neill" userId="5bbc7867-2897-41b3-9195-1c81bf62a82b" providerId="ADAL" clId="{1D2935E5-FE5D-4105-81CA-7D070C3288D3}" dt="2021-04-15T10:16:37.393" v="1624" actId="2711"/>
        <pc:sldMkLst>
          <pc:docMk/>
          <pc:sldMk cId="2568553281" sldId="3198"/>
        </pc:sldMkLst>
        <pc:spChg chg="mod">
          <ac:chgData name="Chris Testa-O Neill" userId="5bbc7867-2897-41b3-9195-1c81bf62a82b" providerId="ADAL" clId="{1D2935E5-FE5D-4105-81CA-7D070C3288D3}" dt="2021-04-13T09:29:00.962" v="90" actId="20577"/>
          <ac:spMkLst>
            <pc:docMk/>
            <pc:sldMk cId="2568553281" sldId="3198"/>
            <ac:spMk id="17" creationId="{00000000-0000-0000-0000-000000000000}"/>
          </ac:spMkLst>
        </pc:spChg>
      </pc:sldChg>
    </pc:docChg>
  </pc:docChgLst>
  <pc:docChgLst>
    <pc:chgData name="Chris Testa-O Neill" userId="5bbc7867-2897-41b3-9195-1c81bf62a82b" providerId="ADAL" clId="{816C39A9-961E-4372-868F-C0A08A8CC657}"/>
    <pc:docChg chg="undo custSel addSld delSld modSld delSection modSection">
      <pc:chgData name="Chris Testa-O Neill" userId="5bbc7867-2897-41b3-9195-1c81bf62a82b" providerId="ADAL" clId="{816C39A9-961E-4372-868F-C0A08A8CC657}" dt="2021-03-30T14:21:07.156" v="4882" actId="20577"/>
      <pc:docMkLst>
        <pc:docMk/>
      </pc:docMkLst>
      <pc:sldChg chg="modSp mod">
        <pc:chgData name="Chris Testa-O Neill" userId="5bbc7867-2897-41b3-9195-1c81bf62a82b" providerId="ADAL" clId="{816C39A9-961E-4372-868F-C0A08A8CC657}" dt="2021-03-30T13:43:03.010" v="2702" actId="20577"/>
        <pc:sldMkLst>
          <pc:docMk/>
          <pc:sldMk cId="2062531052" sldId="670"/>
        </pc:sldMkLst>
        <pc:graphicFrameChg chg="mod modGraphic">
          <ac:chgData name="Chris Testa-O Neill" userId="5bbc7867-2897-41b3-9195-1c81bf62a82b" providerId="ADAL" clId="{816C39A9-961E-4372-868F-C0A08A8CC657}" dt="2021-03-30T13:43:03.010" v="2702" actId="20577"/>
          <ac:graphicFrameMkLst>
            <pc:docMk/>
            <pc:sldMk cId="2062531052" sldId="670"/>
            <ac:graphicFrameMk id="8" creationId="{00000000-0000-0000-0000-000000000000}"/>
          </ac:graphicFrameMkLst>
        </pc:graphicFrameChg>
      </pc:sldChg>
      <pc:sldChg chg="del">
        <pc:chgData name="Chris Testa-O Neill" userId="5bbc7867-2897-41b3-9195-1c81bf62a82b" providerId="ADAL" clId="{816C39A9-961E-4372-868F-C0A08A8CC657}" dt="2021-03-29T16:05:12.377" v="992" actId="47"/>
        <pc:sldMkLst>
          <pc:docMk/>
          <pc:sldMk cId="2331031662" sldId="683"/>
        </pc:sldMkLst>
      </pc:sldChg>
      <pc:sldChg chg="addSp delSp modSp mod modNotesTx">
        <pc:chgData name="Chris Testa-O Neill" userId="5bbc7867-2897-41b3-9195-1c81bf62a82b" providerId="ADAL" clId="{816C39A9-961E-4372-868F-C0A08A8CC657}" dt="2021-03-29T15:59:41.032" v="756"/>
        <pc:sldMkLst>
          <pc:docMk/>
          <pc:sldMk cId="3308389375" sldId="2582"/>
        </pc:sldMkLst>
        <pc:spChg chg="mod">
          <ac:chgData name="Chris Testa-O Neill" userId="5bbc7867-2897-41b3-9195-1c81bf62a82b" providerId="ADAL" clId="{816C39A9-961E-4372-868F-C0A08A8CC657}" dt="2021-03-29T15:49:26.793" v="102" actId="20577"/>
          <ac:spMkLst>
            <pc:docMk/>
            <pc:sldMk cId="3308389375" sldId="2582"/>
            <ac:spMk id="3" creationId="{56FD983C-9FF0-4491-8000-4FFB679A9289}"/>
          </ac:spMkLst>
        </pc:spChg>
        <pc:spChg chg="del">
          <ac:chgData name="Chris Testa-O Neill" userId="5bbc7867-2897-41b3-9195-1c81bf62a82b" providerId="ADAL" clId="{816C39A9-961E-4372-868F-C0A08A8CC657}" dt="2021-03-29T15:49:37.660" v="106" actId="478"/>
          <ac:spMkLst>
            <pc:docMk/>
            <pc:sldMk cId="3308389375" sldId="2582"/>
            <ac:spMk id="5" creationId="{4ACE2B49-9782-40EA-A50A-77D77010AB49}"/>
          </ac:spMkLst>
        </pc:spChg>
        <pc:spChg chg="del">
          <ac:chgData name="Chris Testa-O Neill" userId="5bbc7867-2897-41b3-9195-1c81bf62a82b" providerId="ADAL" clId="{816C39A9-961E-4372-868F-C0A08A8CC657}" dt="2021-03-29T15:49:37.660" v="106" actId="478"/>
          <ac:spMkLst>
            <pc:docMk/>
            <pc:sldMk cId="3308389375" sldId="2582"/>
            <ac:spMk id="6" creationId="{633E5841-6612-4BE7-88F5-3F66C8B7404F}"/>
          </ac:spMkLst>
        </pc:spChg>
        <pc:spChg chg="del">
          <ac:chgData name="Chris Testa-O Neill" userId="5bbc7867-2897-41b3-9195-1c81bf62a82b" providerId="ADAL" clId="{816C39A9-961E-4372-868F-C0A08A8CC657}" dt="2021-03-29T15:49:37.660" v="106" actId="478"/>
          <ac:spMkLst>
            <pc:docMk/>
            <pc:sldMk cId="3308389375" sldId="2582"/>
            <ac:spMk id="8" creationId="{234CB0E6-5595-4482-8B1D-FC79B7AFEE3D}"/>
          </ac:spMkLst>
        </pc:spChg>
        <pc:spChg chg="del">
          <ac:chgData name="Chris Testa-O Neill" userId="5bbc7867-2897-41b3-9195-1c81bf62a82b" providerId="ADAL" clId="{816C39A9-961E-4372-868F-C0A08A8CC657}" dt="2021-03-29T15:49:37.660" v="106" actId="478"/>
          <ac:spMkLst>
            <pc:docMk/>
            <pc:sldMk cId="3308389375" sldId="2582"/>
            <ac:spMk id="9" creationId="{6239EE5C-4EA3-4A63-810D-32B7BC9D231A}"/>
          </ac:spMkLst>
        </pc:spChg>
        <pc:picChg chg="del">
          <ac:chgData name="Chris Testa-O Neill" userId="5bbc7867-2897-41b3-9195-1c81bf62a82b" providerId="ADAL" clId="{816C39A9-961E-4372-868F-C0A08A8CC657}" dt="2021-03-29T15:49:37.660" v="106" actId="478"/>
          <ac:picMkLst>
            <pc:docMk/>
            <pc:sldMk cId="3308389375" sldId="2582"/>
            <ac:picMk id="7" creationId="{5F6E2B0E-2D24-4D2E-B9D4-1B4FEC75A5BB}"/>
          </ac:picMkLst>
        </pc:picChg>
        <pc:picChg chg="add del mod">
          <ac:chgData name="Chris Testa-O Neill" userId="5bbc7867-2897-41b3-9195-1c81bf62a82b" providerId="ADAL" clId="{816C39A9-961E-4372-868F-C0A08A8CC657}" dt="2021-03-29T15:57:38.558" v="447" actId="478"/>
          <ac:picMkLst>
            <pc:docMk/>
            <pc:sldMk cId="3308389375" sldId="2582"/>
            <ac:picMk id="10" creationId="{A8590EAA-FFA0-4BD7-A902-BFD7684E5327}"/>
          </ac:picMkLst>
        </pc:picChg>
        <pc:picChg chg="add mod">
          <ac:chgData name="Chris Testa-O Neill" userId="5bbc7867-2897-41b3-9195-1c81bf62a82b" providerId="ADAL" clId="{816C39A9-961E-4372-868F-C0A08A8CC657}" dt="2021-03-29T15:57:49.833" v="453" actId="1076"/>
          <ac:picMkLst>
            <pc:docMk/>
            <pc:sldMk cId="3308389375" sldId="2582"/>
            <ac:picMk id="12" creationId="{879CD653-3DE1-47CA-AE5A-610C66A9FE39}"/>
          </ac:picMkLst>
        </pc:picChg>
        <pc:picChg chg="del">
          <ac:chgData name="Chris Testa-O Neill" userId="5bbc7867-2897-41b3-9195-1c81bf62a82b" providerId="ADAL" clId="{816C39A9-961E-4372-868F-C0A08A8CC657}" dt="2021-03-29T15:49:37.660" v="106" actId="478"/>
          <ac:picMkLst>
            <pc:docMk/>
            <pc:sldMk cId="3308389375" sldId="2582"/>
            <ac:picMk id="20" creationId="{316BD32B-224E-4D71-8E2D-465DE5A5DFE5}"/>
          </ac:picMkLst>
        </pc:picChg>
        <pc:picChg chg="del">
          <ac:chgData name="Chris Testa-O Neill" userId="5bbc7867-2897-41b3-9195-1c81bf62a82b" providerId="ADAL" clId="{816C39A9-961E-4372-868F-C0A08A8CC657}" dt="2021-03-29T15:49:37.660" v="106" actId="478"/>
          <ac:picMkLst>
            <pc:docMk/>
            <pc:sldMk cId="3308389375" sldId="2582"/>
            <ac:picMk id="24" creationId="{2EFD6DE7-D419-45E3-B160-9D548D25E798}"/>
          </ac:picMkLst>
        </pc:picChg>
        <pc:picChg chg="del">
          <ac:chgData name="Chris Testa-O Neill" userId="5bbc7867-2897-41b3-9195-1c81bf62a82b" providerId="ADAL" clId="{816C39A9-961E-4372-868F-C0A08A8CC657}" dt="2021-03-29T15:49:37.660" v="106" actId="478"/>
          <ac:picMkLst>
            <pc:docMk/>
            <pc:sldMk cId="3308389375" sldId="2582"/>
            <ac:picMk id="36" creationId="{2CE34AD6-4C66-411C-83B5-B435A5A78AFA}"/>
          </ac:picMkLst>
        </pc:picChg>
        <pc:cxnChg chg="del">
          <ac:chgData name="Chris Testa-O Neill" userId="5bbc7867-2897-41b3-9195-1c81bf62a82b" providerId="ADAL" clId="{816C39A9-961E-4372-868F-C0A08A8CC657}" dt="2021-03-29T15:49:37.660" v="106" actId="478"/>
          <ac:cxnSpMkLst>
            <pc:docMk/>
            <pc:sldMk cId="3308389375" sldId="2582"/>
            <ac:cxnSpMk id="2" creationId="{AF341E48-D542-496D-B8AA-637E47A99261}"/>
          </ac:cxnSpMkLst>
        </pc:cxnChg>
        <pc:cxnChg chg="del">
          <ac:chgData name="Chris Testa-O Neill" userId="5bbc7867-2897-41b3-9195-1c81bf62a82b" providerId="ADAL" clId="{816C39A9-961E-4372-868F-C0A08A8CC657}" dt="2021-03-29T15:49:37.660" v="106" actId="478"/>
          <ac:cxnSpMkLst>
            <pc:docMk/>
            <pc:sldMk cId="3308389375" sldId="2582"/>
            <ac:cxnSpMk id="30" creationId="{78F5A553-9017-4422-A36F-A42E323D8D88}"/>
          </ac:cxnSpMkLst>
        </pc:cxnChg>
        <pc:cxnChg chg="del">
          <ac:chgData name="Chris Testa-O Neill" userId="5bbc7867-2897-41b3-9195-1c81bf62a82b" providerId="ADAL" clId="{816C39A9-961E-4372-868F-C0A08A8CC657}" dt="2021-03-29T15:49:37.660" v="106" actId="478"/>
          <ac:cxnSpMkLst>
            <pc:docMk/>
            <pc:sldMk cId="3308389375" sldId="2582"/>
            <ac:cxnSpMk id="31" creationId="{7D500727-6467-4BCD-AA23-6574060C765A}"/>
          </ac:cxnSpMkLst>
        </pc:cxnChg>
      </pc:sldChg>
      <pc:sldChg chg="modSp mod modNotesTx">
        <pc:chgData name="Chris Testa-O Neill" userId="5bbc7867-2897-41b3-9195-1c81bf62a82b" providerId="ADAL" clId="{816C39A9-961E-4372-868F-C0A08A8CC657}" dt="2021-03-30T14:21:07.156" v="4882" actId="20577"/>
        <pc:sldMkLst>
          <pc:docMk/>
          <pc:sldMk cId="237335572" sldId="2615"/>
        </pc:sldMkLst>
        <pc:spChg chg="mod">
          <ac:chgData name="Chris Testa-O Neill" userId="5bbc7867-2897-41b3-9195-1c81bf62a82b" providerId="ADAL" clId="{816C39A9-961E-4372-868F-C0A08A8CC657}" dt="2021-03-30T13:52:58.232" v="3248" actId="6549"/>
          <ac:spMkLst>
            <pc:docMk/>
            <pc:sldMk cId="237335572" sldId="2615"/>
            <ac:spMk id="6" creationId="{3ECE64AC-5614-4F8D-829D-B13045CF6C7F}"/>
          </ac:spMkLst>
        </pc:spChg>
        <pc:spChg chg="mod">
          <ac:chgData name="Chris Testa-O Neill" userId="5bbc7867-2897-41b3-9195-1c81bf62a82b" providerId="ADAL" clId="{816C39A9-961E-4372-868F-C0A08A8CC657}" dt="2021-03-30T13:53:22.419" v="3250" actId="6549"/>
          <ac:spMkLst>
            <pc:docMk/>
            <pc:sldMk cId="237335572" sldId="2615"/>
            <ac:spMk id="9" creationId="{DC3E30FF-8E44-47F8-B6E0-3AC4C738CE48}"/>
          </ac:spMkLst>
        </pc:spChg>
        <pc:spChg chg="mod">
          <ac:chgData name="Chris Testa-O Neill" userId="5bbc7867-2897-41b3-9195-1c81bf62a82b" providerId="ADAL" clId="{816C39A9-961E-4372-868F-C0A08A8CC657}" dt="2021-03-30T13:56:19.738" v="3252" actId="20577"/>
          <ac:spMkLst>
            <pc:docMk/>
            <pc:sldMk cId="237335572" sldId="2615"/>
            <ac:spMk id="18" creationId="{3B4629CD-0B11-4BD3-9ABA-B3DFAA47F77F}"/>
          </ac:spMkLst>
        </pc:spChg>
      </pc:sldChg>
      <pc:sldChg chg="modSp mod">
        <pc:chgData name="Chris Testa-O Neill" userId="5bbc7867-2897-41b3-9195-1c81bf62a82b" providerId="ADAL" clId="{816C39A9-961E-4372-868F-C0A08A8CC657}" dt="2021-03-30T13:52:26.132" v="3246" actId="20577"/>
        <pc:sldMkLst>
          <pc:docMk/>
          <pc:sldMk cId="176058127" sldId="2616"/>
        </pc:sldMkLst>
        <pc:spChg chg="mod">
          <ac:chgData name="Chris Testa-O Neill" userId="5bbc7867-2897-41b3-9195-1c81bf62a82b" providerId="ADAL" clId="{816C39A9-961E-4372-868F-C0A08A8CC657}" dt="2021-03-30T13:52:26.132" v="3246" actId="20577"/>
          <ac:spMkLst>
            <pc:docMk/>
            <pc:sldMk cId="176058127" sldId="2616"/>
            <ac:spMk id="3" creationId="{4E6DA6E8-0BCB-4C18-BE84-7EE92F6D52EF}"/>
          </ac:spMkLst>
        </pc:spChg>
      </pc:sldChg>
      <pc:sldChg chg="modSp">
        <pc:chgData name="Chris Testa-O Neill" userId="5bbc7867-2897-41b3-9195-1c81bf62a82b" providerId="ADAL" clId="{816C39A9-961E-4372-868F-C0A08A8CC657}" dt="2021-03-30T14:16:55.546" v="4047" actId="20577"/>
        <pc:sldMkLst>
          <pc:docMk/>
          <pc:sldMk cId="775050641" sldId="2620"/>
        </pc:sldMkLst>
        <pc:spChg chg="mod">
          <ac:chgData name="Chris Testa-O Neill" userId="5bbc7867-2897-41b3-9195-1c81bf62a82b" providerId="ADAL" clId="{816C39A9-961E-4372-868F-C0A08A8CC657}" dt="2021-03-30T14:15:43.025" v="3968" actId="20577"/>
          <ac:spMkLst>
            <pc:docMk/>
            <pc:sldMk cId="775050641" sldId="2620"/>
            <ac:spMk id="3" creationId="{4EA0743C-930A-461C-88C6-2B2DEF2FC81E}"/>
          </ac:spMkLst>
        </pc:spChg>
        <pc:spChg chg="mod">
          <ac:chgData name="Chris Testa-O Neill" userId="5bbc7867-2897-41b3-9195-1c81bf62a82b" providerId="ADAL" clId="{816C39A9-961E-4372-868F-C0A08A8CC657}" dt="2021-03-30T14:14:26.510" v="3831" actId="20577"/>
          <ac:spMkLst>
            <pc:docMk/>
            <pc:sldMk cId="775050641" sldId="2620"/>
            <ac:spMk id="14" creationId="{D0E84749-73DC-41BD-AD65-C56662692F15}"/>
          </ac:spMkLst>
        </pc:spChg>
        <pc:spChg chg="mod">
          <ac:chgData name="Chris Testa-O Neill" userId="5bbc7867-2897-41b3-9195-1c81bf62a82b" providerId="ADAL" clId="{816C39A9-961E-4372-868F-C0A08A8CC657}" dt="2021-03-30T14:16:55.546" v="4047" actId="20577"/>
          <ac:spMkLst>
            <pc:docMk/>
            <pc:sldMk cId="775050641" sldId="2620"/>
            <ac:spMk id="15" creationId="{A44031F8-9467-4CC8-B37B-A13B3259D790}"/>
          </ac:spMkLst>
        </pc:spChg>
      </pc:sldChg>
      <pc:sldChg chg="modSp mod modNotesTx">
        <pc:chgData name="Chris Testa-O Neill" userId="5bbc7867-2897-41b3-9195-1c81bf62a82b" providerId="ADAL" clId="{816C39A9-961E-4372-868F-C0A08A8CC657}" dt="2021-03-30T13:43:10.191" v="2703" actId="33524"/>
        <pc:sldMkLst>
          <pc:docMk/>
          <pc:sldMk cId="1189570632" sldId="3143"/>
        </pc:sldMkLst>
        <pc:spChg chg="mod">
          <ac:chgData name="Chris Testa-O Neill" userId="5bbc7867-2897-41b3-9195-1c81bf62a82b" providerId="ADAL" clId="{816C39A9-961E-4372-868F-C0A08A8CC657}" dt="2021-03-29T15:42:28.102" v="1"/>
          <ac:spMkLst>
            <pc:docMk/>
            <pc:sldMk cId="1189570632" sldId="3143"/>
            <ac:spMk id="4" creationId="{00000000-0000-0000-0000-000000000000}"/>
          </ac:spMkLst>
        </pc:spChg>
      </pc:sldChg>
      <pc:sldChg chg="delSp modSp mod">
        <pc:chgData name="Chris Testa-O Neill" userId="5bbc7867-2897-41b3-9195-1c81bf62a82b" providerId="ADAL" clId="{816C39A9-961E-4372-868F-C0A08A8CC657}" dt="2021-03-30T14:11:53.089" v="3747" actId="20577"/>
        <pc:sldMkLst>
          <pc:docMk/>
          <pc:sldMk cId="2590897230" sldId="3149"/>
        </pc:sldMkLst>
        <pc:spChg chg="del">
          <ac:chgData name="Chris Testa-O Neill" userId="5bbc7867-2897-41b3-9195-1c81bf62a82b" providerId="ADAL" clId="{816C39A9-961E-4372-868F-C0A08A8CC657}" dt="2021-03-29T15:45:11.970" v="87" actId="478"/>
          <ac:spMkLst>
            <pc:docMk/>
            <pc:sldMk cId="2590897230" sldId="3149"/>
            <ac:spMk id="3" creationId="{103A33A5-F8FE-41DD-A0F9-14D199688F98}"/>
          </ac:spMkLst>
        </pc:spChg>
        <pc:spChg chg="mod">
          <ac:chgData name="Chris Testa-O Neill" userId="5bbc7867-2897-41b3-9195-1c81bf62a82b" providerId="ADAL" clId="{816C39A9-961E-4372-868F-C0A08A8CC657}" dt="2021-03-30T14:09:22.711" v="3589"/>
          <ac:spMkLst>
            <pc:docMk/>
            <pc:sldMk cId="2590897230" sldId="3149"/>
            <ac:spMk id="6" creationId="{3ECE64AC-5614-4F8D-829D-B13045CF6C7F}"/>
          </ac:spMkLst>
        </pc:spChg>
        <pc:spChg chg="del">
          <ac:chgData name="Chris Testa-O Neill" userId="5bbc7867-2897-41b3-9195-1c81bf62a82b" providerId="ADAL" clId="{816C39A9-961E-4372-868F-C0A08A8CC657}" dt="2021-03-29T15:45:05.963" v="85" actId="478"/>
          <ac:spMkLst>
            <pc:docMk/>
            <pc:sldMk cId="2590897230" sldId="3149"/>
            <ac:spMk id="7" creationId="{B29E5092-D847-435E-827A-D6EB09E28F51}"/>
          </ac:spMkLst>
        </pc:spChg>
        <pc:spChg chg="mod">
          <ac:chgData name="Chris Testa-O Neill" userId="5bbc7867-2897-41b3-9195-1c81bf62a82b" providerId="ADAL" clId="{816C39A9-961E-4372-868F-C0A08A8CC657}" dt="2021-03-30T14:09:32.616" v="3590"/>
          <ac:spMkLst>
            <pc:docMk/>
            <pc:sldMk cId="2590897230" sldId="3149"/>
            <ac:spMk id="9" creationId="{DC3E30FF-8E44-47F8-B6E0-3AC4C738CE48}"/>
          </ac:spMkLst>
        </pc:spChg>
        <pc:spChg chg="del">
          <ac:chgData name="Chris Testa-O Neill" userId="5bbc7867-2897-41b3-9195-1c81bf62a82b" providerId="ADAL" clId="{816C39A9-961E-4372-868F-C0A08A8CC657}" dt="2021-03-29T15:45:13.885" v="88" actId="478"/>
          <ac:spMkLst>
            <pc:docMk/>
            <pc:sldMk cId="2590897230" sldId="3149"/>
            <ac:spMk id="10" creationId="{870D9263-5A49-4AB9-80C0-B10DF3F2440C}"/>
          </ac:spMkLst>
        </pc:spChg>
        <pc:spChg chg="mod">
          <ac:chgData name="Chris Testa-O Neill" userId="5bbc7867-2897-41b3-9195-1c81bf62a82b" providerId="ADAL" clId="{816C39A9-961E-4372-868F-C0A08A8CC657}" dt="2021-03-30T14:11:53.089" v="3747" actId="20577"/>
          <ac:spMkLst>
            <pc:docMk/>
            <pc:sldMk cId="2590897230" sldId="3149"/>
            <ac:spMk id="11" creationId="{3C50BD9E-2ED8-4A14-A507-7CCFBCC91E76}"/>
          </ac:spMkLst>
        </pc:spChg>
      </pc:sldChg>
      <pc:sldChg chg="modSp add del mod modNotesTx">
        <pc:chgData name="Chris Testa-O Neill" userId="5bbc7867-2897-41b3-9195-1c81bf62a82b" providerId="ADAL" clId="{816C39A9-961E-4372-868F-C0A08A8CC657}" dt="2021-03-30T14:01:07.231" v="3326" actId="20577"/>
        <pc:sldMkLst>
          <pc:docMk/>
          <pc:sldMk cId="1788879851" sldId="3157"/>
        </pc:sldMkLst>
        <pc:spChg chg="mod">
          <ac:chgData name="Chris Testa-O Neill" userId="5bbc7867-2897-41b3-9195-1c81bf62a82b" providerId="ADAL" clId="{816C39A9-961E-4372-868F-C0A08A8CC657}" dt="2021-03-30T13:56:48.701" v="3255" actId="108"/>
          <ac:spMkLst>
            <pc:docMk/>
            <pc:sldMk cId="1788879851" sldId="3157"/>
            <ac:spMk id="32" creationId="{6F30C2D2-037C-4F97-8B6F-C870BA5BECE9}"/>
          </ac:spMkLst>
        </pc:spChg>
        <pc:spChg chg="mod">
          <ac:chgData name="Chris Testa-O Neill" userId="5bbc7867-2897-41b3-9195-1c81bf62a82b" providerId="ADAL" clId="{816C39A9-961E-4372-868F-C0A08A8CC657}" dt="2021-03-30T13:57:53.058" v="3273"/>
          <ac:spMkLst>
            <pc:docMk/>
            <pc:sldMk cId="1788879851" sldId="3157"/>
            <ac:spMk id="34" creationId="{F2CE9F32-726A-4A58-8DC8-0FD0A4F140FD}"/>
          </ac:spMkLst>
        </pc:spChg>
        <pc:spChg chg="mod">
          <ac:chgData name="Chris Testa-O Neill" userId="5bbc7867-2897-41b3-9195-1c81bf62a82b" providerId="ADAL" clId="{816C39A9-961E-4372-868F-C0A08A8CC657}" dt="2021-03-30T13:59:57.074" v="3300"/>
          <ac:spMkLst>
            <pc:docMk/>
            <pc:sldMk cId="1788879851" sldId="3157"/>
            <ac:spMk id="36" creationId="{6E973A20-F8F2-48E5-BB13-7EA51C39995C}"/>
          </ac:spMkLst>
        </pc:spChg>
        <pc:spChg chg="mod">
          <ac:chgData name="Chris Testa-O Neill" userId="5bbc7867-2897-41b3-9195-1c81bf62a82b" providerId="ADAL" clId="{816C39A9-961E-4372-868F-C0A08A8CC657}" dt="2021-03-30T14:00:21.022" v="3302" actId="108"/>
          <ac:spMkLst>
            <pc:docMk/>
            <pc:sldMk cId="1788879851" sldId="3157"/>
            <ac:spMk id="38" creationId="{188E6351-5119-4305-B17B-FA03DEB26CDB}"/>
          </ac:spMkLst>
        </pc:spChg>
      </pc:sldChg>
      <pc:sldChg chg="addSp">
        <pc:chgData name="Chris Testa-O Neill" userId="5bbc7867-2897-41b3-9195-1c81bf62a82b" providerId="ADAL" clId="{816C39A9-961E-4372-868F-C0A08A8CC657}" dt="2021-03-30T13:57:30.165" v="3267"/>
        <pc:sldMkLst>
          <pc:docMk/>
          <pc:sldMk cId="2320028451" sldId="3157"/>
        </pc:sldMkLst>
        <pc:spChg chg="add">
          <ac:chgData name="Chris Testa-O Neill" userId="5bbc7867-2897-41b3-9195-1c81bf62a82b" providerId="ADAL" clId="{816C39A9-961E-4372-868F-C0A08A8CC657}" dt="2021-03-30T13:57:30.165" v="3267"/>
          <ac:spMkLst>
            <pc:docMk/>
            <pc:sldMk cId="2320028451" sldId="3157"/>
            <ac:spMk id="5" creationId="{159A96E6-5916-47D0-B69D-F5C7E6E6787B}"/>
          </ac:spMkLst>
        </pc:spChg>
      </pc:sldChg>
      <pc:sldChg chg="addSp modSp">
        <pc:chgData name="Chris Testa-O Neill" userId="5bbc7867-2897-41b3-9195-1c81bf62a82b" providerId="ADAL" clId="{816C39A9-961E-4372-868F-C0A08A8CC657}" dt="2021-03-30T13:57:38.771" v="3269"/>
        <pc:sldMkLst>
          <pc:docMk/>
          <pc:sldMk cId="3780666670" sldId="3157"/>
        </pc:sldMkLst>
        <pc:spChg chg="add mod">
          <ac:chgData name="Chris Testa-O Neill" userId="5bbc7867-2897-41b3-9195-1c81bf62a82b" providerId="ADAL" clId="{816C39A9-961E-4372-868F-C0A08A8CC657}" dt="2021-03-30T13:57:38.771" v="3269"/>
          <ac:spMkLst>
            <pc:docMk/>
            <pc:sldMk cId="3780666670" sldId="3157"/>
            <ac:spMk id="6" creationId="{9459EEFB-2020-4697-8FAB-574979608700}"/>
          </ac:spMkLst>
        </pc:spChg>
      </pc:sldChg>
      <pc:sldChg chg="del">
        <pc:chgData name="Chris Testa-O Neill" userId="5bbc7867-2897-41b3-9195-1c81bf62a82b" providerId="ADAL" clId="{816C39A9-961E-4372-868F-C0A08A8CC657}" dt="2021-03-29T16:05:14.723" v="993" actId="47"/>
        <pc:sldMkLst>
          <pc:docMk/>
          <pc:sldMk cId="3927645936" sldId="3161"/>
        </pc:sldMkLst>
      </pc:sldChg>
      <pc:sldChg chg="delSp modSp mod">
        <pc:chgData name="Chris Testa-O Neill" userId="5bbc7867-2897-41b3-9195-1c81bf62a82b" providerId="ADAL" clId="{816C39A9-961E-4372-868F-C0A08A8CC657}" dt="2021-03-29T15:43:49.273" v="84" actId="478"/>
        <pc:sldMkLst>
          <pc:docMk/>
          <pc:sldMk cId="3133879445" sldId="3163"/>
        </pc:sldMkLst>
        <pc:spChg chg="mod">
          <ac:chgData name="Chris Testa-O Neill" userId="5bbc7867-2897-41b3-9195-1c81bf62a82b" providerId="ADAL" clId="{816C39A9-961E-4372-868F-C0A08A8CC657}" dt="2021-03-29T15:42:54.831" v="63" actId="20577"/>
          <ac:spMkLst>
            <pc:docMk/>
            <pc:sldMk cId="3133879445" sldId="3163"/>
            <ac:spMk id="30" creationId="{FEB625CA-EC87-44C2-9BCF-5472AF365B3E}"/>
          </ac:spMkLst>
        </pc:spChg>
        <pc:spChg chg="mod">
          <ac:chgData name="Chris Testa-O Neill" userId="5bbc7867-2897-41b3-9195-1c81bf62a82b" providerId="ADAL" clId="{816C39A9-961E-4372-868F-C0A08A8CC657}" dt="2021-03-29T15:43:28.461" v="82" actId="20577"/>
          <ac:spMkLst>
            <pc:docMk/>
            <pc:sldMk cId="3133879445" sldId="3163"/>
            <ac:spMk id="37" creationId="{8D3725C6-AE58-4A3B-949D-EF015521A5A0}"/>
          </ac:spMkLst>
        </pc:spChg>
        <pc:spChg chg="del">
          <ac:chgData name="Chris Testa-O Neill" userId="5bbc7867-2897-41b3-9195-1c81bf62a82b" providerId="ADAL" clId="{816C39A9-961E-4372-868F-C0A08A8CC657}" dt="2021-03-29T15:43:49.273" v="84" actId="478"/>
          <ac:spMkLst>
            <pc:docMk/>
            <pc:sldMk cId="3133879445" sldId="3163"/>
            <ac:spMk id="40" creationId="{135B94DD-A818-441D-B878-E41996D7C137}"/>
          </ac:spMkLst>
        </pc:spChg>
        <pc:spChg chg="del">
          <ac:chgData name="Chris Testa-O Neill" userId="5bbc7867-2897-41b3-9195-1c81bf62a82b" providerId="ADAL" clId="{816C39A9-961E-4372-868F-C0A08A8CC657}" dt="2021-03-29T15:43:49.273" v="84" actId="478"/>
          <ac:spMkLst>
            <pc:docMk/>
            <pc:sldMk cId="3133879445" sldId="3163"/>
            <ac:spMk id="47" creationId="{4683AB34-DF36-41AD-9C31-78D35CAD8574}"/>
          </ac:spMkLst>
        </pc:spChg>
        <pc:picChg chg="del">
          <ac:chgData name="Chris Testa-O Neill" userId="5bbc7867-2897-41b3-9195-1c81bf62a82b" providerId="ADAL" clId="{816C39A9-961E-4372-868F-C0A08A8CC657}" dt="2021-03-29T15:43:49.273" v="84" actId="478"/>
          <ac:picMkLst>
            <pc:docMk/>
            <pc:sldMk cId="3133879445" sldId="3163"/>
            <ac:picMk id="65" creationId="{FAF169AB-91B6-4A01-BEE0-D27ABD1681A3}"/>
          </ac:picMkLst>
        </pc:picChg>
        <pc:picChg chg="del">
          <ac:chgData name="Chris Testa-O Neill" userId="5bbc7867-2897-41b3-9195-1c81bf62a82b" providerId="ADAL" clId="{816C39A9-961E-4372-868F-C0A08A8CC657}" dt="2021-03-29T15:43:49.273" v="84" actId="478"/>
          <ac:picMkLst>
            <pc:docMk/>
            <pc:sldMk cId="3133879445" sldId="3163"/>
            <ac:picMk id="71" creationId="{C94FF17F-770A-483F-AD20-E90E4199E9A5}"/>
          </ac:picMkLst>
        </pc:picChg>
        <pc:cxnChg chg="del">
          <ac:chgData name="Chris Testa-O Neill" userId="5bbc7867-2897-41b3-9195-1c81bf62a82b" providerId="ADAL" clId="{816C39A9-961E-4372-868F-C0A08A8CC657}" dt="2021-03-29T15:43:44.732" v="83" actId="478"/>
          <ac:cxnSpMkLst>
            <pc:docMk/>
            <pc:sldMk cId="3133879445" sldId="3163"/>
            <ac:cxnSpMk id="52" creationId="{E1261154-0E2A-4CA3-A9FC-FD6AD34C0443}"/>
          </ac:cxnSpMkLst>
        </pc:cxnChg>
        <pc:cxnChg chg="del">
          <ac:chgData name="Chris Testa-O Neill" userId="5bbc7867-2897-41b3-9195-1c81bf62a82b" providerId="ADAL" clId="{816C39A9-961E-4372-868F-C0A08A8CC657}" dt="2021-03-29T15:43:49.273" v="84" actId="478"/>
          <ac:cxnSpMkLst>
            <pc:docMk/>
            <pc:sldMk cId="3133879445" sldId="3163"/>
            <ac:cxnSpMk id="53" creationId="{7C23B33A-F894-42A7-AFE8-07326879A1C3}"/>
          </ac:cxnSpMkLst>
        </pc:cxnChg>
      </pc:sldChg>
      <pc:sldChg chg="modSp mod modNotesTx">
        <pc:chgData name="Chris Testa-O Neill" userId="5bbc7867-2897-41b3-9195-1c81bf62a82b" providerId="ADAL" clId="{816C39A9-961E-4372-868F-C0A08A8CC657}" dt="2021-03-30T13:50:36.441" v="3244" actId="20577"/>
        <pc:sldMkLst>
          <pc:docMk/>
          <pc:sldMk cId="2459765336" sldId="3197"/>
        </pc:sldMkLst>
        <pc:spChg chg="mod">
          <ac:chgData name="Chris Testa-O Neill" userId="5bbc7867-2897-41b3-9195-1c81bf62a82b" providerId="ADAL" clId="{816C39A9-961E-4372-868F-C0A08A8CC657}" dt="2021-03-29T16:03:34.497" v="780" actId="20577"/>
          <ac:spMkLst>
            <pc:docMk/>
            <pc:sldMk cId="2459765336" sldId="3197"/>
            <ac:spMk id="33" creationId="{22ADCA83-F242-4088-8643-B91DBFC9609F}"/>
          </ac:spMkLst>
        </pc:spChg>
        <pc:spChg chg="mod">
          <ac:chgData name="Chris Testa-O Neill" userId="5bbc7867-2897-41b3-9195-1c81bf62a82b" providerId="ADAL" clId="{816C39A9-961E-4372-868F-C0A08A8CC657}" dt="2021-03-29T16:03:59.864" v="838" actId="20577"/>
          <ac:spMkLst>
            <pc:docMk/>
            <pc:sldMk cId="2459765336" sldId="3197"/>
            <ac:spMk id="38" creationId="{00000000-0000-0000-0000-000000000000}"/>
          </ac:spMkLst>
        </pc:spChg>
        <pc:spChg chg="mod">
          <ac:chgData name="Chris Testa-O Neill" userId="5bbc7867-2897-41b3-9195-1c81bf62a82b" providerId="ADAL" clId="{816C39A9-961E-4372-868F-C0A08A8CC657}" dt="2021-03-29T16:04:15.039" v="866" actId="20577"/>
          <ac:spMkLst>
            <pc:docMk/>
            <pc:sldMk cId="2459765336" sldId="3197"/>
            <ac:spMk id="42" creationId="{DC98D545-CD23-4727-95A4-1B1729E845D6}"/>
          </ac:spMkLst>
        </pc:spChg>
        <pc:spChg chg="mod">
          <ac:chgData name="Chris Testa-O Neill" userId="5bbc7867-2897-41b3-9195-1c81bf62a82b" providerId="ADAL" clId="{816C39A9-961E-4372-868F-C0A08A8CC657}" dt="2021-03-29T16:04:30.366" v="910" actId="20577"/>
          <ac:spMkLst>
            <pc:docMk/>
            <pc:sldMk cId="2459765336" sldId="3197"/>
            <ac:spMk id="44" creationId="{A019A746-5596-4C51-9E78-50384977F649}"/>
          </ac:spMkLst>
        </pc:spChg>
        <pc:spChg chg="mod">
          <ac:chgData name="Chris Testa-O Neill" userId="5bbc7867-2897-41b3-9195-1c81bf62a82b" providerId="ADAL" clId="{816C39A9-961E-4372-868F-C0A08A8CC657}" dt="2021-03-29T16:05:08.120" v="991" actId="20577"/>
          <ac:spMkLst>
            <pc:docMk/>
            <pc:sldMk cId="2459765336" sldId="3197"/>
            <ac:spMk id="46" creationId="{A790AEE9-223E-4E65-88B7-B93FDA2E3CC6}"/>
          </ac:spMkLst>
        </pc:spChg>
        <pc:spChg chg="mod">
          <ac:chgData name="Chris Testa-O Neill" userId="5bbc7867-2897-41b3-9195-1c81bf62a82b" providerId="ADAL" clId="{816C39A9-961E-4372-868F-C0A08A8CC657}" dt="2021-03-29T16:04:51.423" v="959" actId="20577"/>
          <ac:spMkLst>
            <pc:docMk/>
            <pc:sldMk cId="2459765336" sldId="3197"/>
            <ac:spMk id="48" creationId="{49D583C2-7770-4F71-832C-0AF1DB512A0D}"/>
          </ac:spMkLst>
        </pc:spChg>
      </pc:sldChg>
      <pc:sldChg chg="delSp modSp mod modNotesTx">
        <pc:chgData name="Chris Testa-O Neill" userId="5bbc7867-2897-41b3-9195-1c81bf62a82b" providerId="ADAL" clId="{816C39A9-961E-4372-868F-C0A08A8CC657}" dt="2021-03-30T14:07:19.690" v="3588" actId="5793"/>
        <pc:sldMkLst>
          <pc:docMk/>
          <pc:sldMk cId="2568553281" sldId="3198"/>
        </pc:sldMkLst>
        <pc:spChg chg="mod">
          <ac:chgData name="Chris Testa-O Neill" userId="5bbc7867-2897-41b3-9195-1c81bf62a82b" providerId="ADAL" clId="{816C39A9-961E-4372-868F-C0A08A8CC657}" dt="2021-03-30T14:02:49.538" v="3409" actId="20577"/>
          <ac:spMkLst>
            <pc:docMk/>
            <pc:sldMk cId="2568553281" sldId="3198"/>
            <ac:spMk id="32" creationId="{6F30C2D2-037C-4F97-8B6F-C870BA5BECE9}"/>
          </ac:spMkLst>
        </pc:spChg>
        <pc:spChg chg="mod">
          <ac:chgData name="Chris Testa-O Neill" userId="5bbc7867-2897-41b3-9195-1c81bf62a82b" providerId="ADAL" clId="{816C39A9-961E-4372-868F-C0A08A8CC657}" dt="2021-03-30T14:03:59.029" v="3462" actId="1036"/>
          <ac:spMkLst>
            <pc:docMk/>
            <pc:sldMk cId="2568553281" sldId="3198"/>
            <ac:spMk id="34" creationId="{F2CE9F32-726A-4A58-8DC8-0FD0A4F140FD}"/>
          </ac:spMkLst>
        </pc:spChg>
        <pc:spChg chg="del">
          <ac:chgData name="Chris Testa-O Neill" userId="5bbc7867-2897-41b3-9195-1c81bf62a82b" providerId="ADAL" clId="{816C39A9-961E-4372-868F-C0A08A8CC657}" dt="2021-03-30T14:01:29.613" v="3327" actId="478"/>
          <ac:spMkLst>
            <pc:docMk/>
            <pc:sldMk cId="2568553281" sldId="3198"/>
            <ac:spMk id="36" creationId="{6E973A20-F8F2-48E5-BB13-7EA51C39995C}"/>
          </ac:spMkLst>
        </pc:spChg>
        <pc:spChg chg="del">
          <ac:chgData name="Chris Testa-O Neill" userId="5bbc7867-2897-41b3-9195-1c81bf62a82b" providerId="ADAL" clId="{816C39A9-961E-4372-868F-C0A08A8CC657}" dt="2021-03-30T14:01:29.613" v="3327" actId="478"/>
          <ac:spMkLst>
            <pc:docMk/>
            <pc:sldMk cId="2568553281" sldId="3198"/>
            <ac:spMk id="38" creationId="{188E6351-5119-4305-B17B-FA03DEB26CDB}"/>
          </ac:spMkLst>
        </pc:spChg>
        <pc:picChg chg="mod">
          <ac:chgData name="Chris Testa-O Neill" userId="5bbc7867-2897-41b3-9195-1c81bf62a82b" providerId="ADAL" clId="{816C39A9-961E-4372-868F-C0A08A8CC657}" dt="2021-03-30T14:04:12.269" v="3492" actId="1035"/>
          <ac:picMkLst>
            <pc:docMk/>
            <pc:sldMk cId="2568553281" sldId="3198"/>
            <ac:picMk id="2" creationId="{7C9D6051-9D21-432D-A61F-90419CA2315D}"/>
          </ac:picMkLst>
        </pc:picChg>
        <pc:picChg chg="mod">
          <ac:chgData name="Chris Testa-O Neill" userId="5bbc7867-2897-41b3-9195-1c81bf62a82b" providerId="ADAL" clId="{816C39A9-961E-4372-868F-C0A08A8CC657}" dt="2021-03-30T14:04:08.270" v="3490" actId="1036"/>
          <ac:picMkLst>
            <pc:docMk/>
            <pc:sldMk cId="2568553281" sldId="3198"/>
            <ac:picMk id="3" creationId="{C1085CE8-B9AB-42AB-A514-0EA2B09E70FA}"/>
          </ac:picMkLst>
        </pc:picChg>
        <pc:picChg chg="del">
          <ac:chgData name="Chris Testa-O Neill" userId="5bbc7867-2897-41b3-9195-1c81bf62a82b" providerId="ADAL" clId="{816C39A9-961E-4372-868F-C0A08A8CC657}" dt="2021-03-30T14:01:29.613" v="3327" actId="478"/>
          <ac:picMkLst>
            <pc:docMk/>
            <pc:sldMk cId="2568553281" sldId="3198"/>
            <ac:picMk id="4" creationId="{FEF0DFEA-37EF-4F4C-BB40-7B8678161A35}"/>
          </ac:picMkLst>
        </pc:picChg>
        <pc:picChg chg="del">
          <ac:chgData name="Chris Testa-O Neill" userId="5bbc7867-2897-41b3-9195-1c81bf62a82b" providerId="ADAL" clId="{816C39A9-961E-4372-868F-C0A08A8CC657}" dt="2021-03-30T14:01:29.613" v="3327" actId="478"/>
          <ac:picMkLst>
            <pc:docMk/>
            <pc:sldMk cId="2568553281" sldId="3198"/>
            <ac:picMk id="8" creationId="{373A6424-AEAA-4276-9F2B-00A023262449}"/>
          </ac:picMkLst>
        </pc:picChg>
        <pc:cxnChg chg="mod">
          <ac:chgData name="Chris Testa-O Neill" userId="5bbc7867-2897-41b3-9195-1c81bf62a82b" providerId="ADAL" clId="{816C39A9-961E-4372-868F-C0A08A8CC657}" dt="2021-03-30T14:02:39.268" v="3398" actId="1035"/>
          <ac:cxnSpMkLst>
            <pc:docMk/>
            <pc:sldMk cId="2568553281" sldId="3198"/>
            <ac:cxnSpMk id="19" creationId="{02E56B6C-069B-4D08-B34C-2A1EE64E3B81}"/>
          </ac:cxnSpMkLst>
        </pc:cxnChg>
        <pc:cxnChg chg="del">
          <ac:chgData name="Chris Testa-O Neill" userId="5bbc7867-2897-41b3-9195-1c81bf62a82b" providerId="ADAL" clId="{816C39A9-961E-4372-868F-C0A08A8CC657}" dt="2021-03-30T14:01:29.613" v="3327" actId="478"/>
          <ac:cxnSpMkLst>
            <pc:docMk/>
            <pc:sldMk cId="2568553281" sldId="3198"/>
            <ac:cxnSpMk id="23" creationId="{2333DFB1-3E65-4F40-B360-CC78B032828A}"/>
          </ac:cxnSpMkLst>
        </pc:cxnChg>
        <pc:cxnChg chg="del">
          <ac:chgData name="Chris Testa-O Neill" userId="5bbc7867-2897-41b3-9195-1c81bf62a82b" providerId="ADAL" clId="{816C39A9-961E-4372-868F-C0A08A8CC657}" dt="2021-03-30T14:01:29.613" v="3327" actId="478"/>
          <ac:cxnSpMkLst>
            <pc:docMk/>
            <pc:sldMk cId="2568553281" sldId="3198"/>
            <ac:cxnSpMk id="24" creationId="{778E9546-6128-4EDC-A7F2-BA5314B8B941}"/>
          </ac:cxnSpMkLst>
        </pc:cxnChg>
      </pc:sldChg>
      <pc:sldChg chg="del">
        <pc:chgData name="Chris Testa-O Neill" userId="5bbc7867-2897-41b3-9195-1c81bf62a82b" providerId="ADAL" clId="{816C39A9-961E-4372-868F-C0A08A8CC657}" dt="2021-03-29T15:45:23.384" v="90" actId="47"/>
        <pc:sldMkLst>
          <pc:docMk/>
          <pc:sldMk cId="1670913922" sldId="3205"/>
        </pc:sldMkLst>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docChgLst>
    <pc:chgData name="Chris Testa-O Neill" userId="5bbc7867-2897-41b3-9195-1c81bf62a82b" providerId="ADAL" clId="{C0EF0D12-EA36-41E3-BB0B-0B7917CB350E}"/>
    <pc:docChg chg="undo custSel delSld modSld modSection">
      <pc:chgData name="Chris Testa-O Neill" userId="5bbc7867-2897-41b3-9195-1c81bf62a82b" providerId="ADAL" clId="{C0EF0D12-EA36-41E3-BB0B-0B7917CB350E}" dt="2021-03-29T10:56:57.747" v="190" actId="20577"/>
      <pc:docMkLst>
        <pc:docMk/>
      </pc:docMkLst>
      <pc:sldChg chg="modSp">
        <pc:chgData name="Chris Testa-O Neill" userId="5bbc7867-2897-41b3-9195-1c81bf62a82b" providerId="ADAL" clId="{C0EF0D12-EA36-41E3-BB0B-0B7917CB350E}" dt="2021-03-18T08:47:06.721" v="0"/>
        <pc:sldMkLst>
          <pc:docMk/>
          <pc:sldMk cId="2062531052" sldId="670"/>
        </pc:sldMkLst>
        <pc:graphicFrameChg chg="mod">
          <ac:chgData name="Chris Testa-O Neill" userId="5bbc7867-2897-41b3-9195-1c81bf62a82b" providerId="ADAL" clId="{C0EF0D12-EA36-41E3-BB0B-0B7917CB350E}" dt="2021-03-18T08:47:06.721" v="0"/>
          <ac:graphicFrameMkLst>
            <pc:docMk/>
            <pc:sldMk cId="2062531052" sldId="670"/>
            <ac:graphicFrameMk id="8" creationId="{00000000-0000-0000-0000-000000000000}"/>
          </ac:graphicFrameMkLst>
        </pc:graphicFrameChg>
      </pc:sldChg>
      <pc:sldChg chg="addSp delSp modSp mod">
        <pc:chgData name="Chris Testa-O Neill" userId="5bbc7867-2897-41b3-9195-1c81bf62a82b" providerId="ADAL" clId="{C0EF0D12-EA36-41E3-BB0B-0B7917CB350E}" dt="2021-03-18T09:22:17.351" v="184" actId="1076"/>
        <pc:sldMkLst>
          <pc:docMk/>
          <pc:sldMk cId="2331031662" sldId="683"/>
        </pc:sldMkLst>
        <pc:spChg chg="add mod">
          <ac:chgData name="Chris Testa-O Neill" userId="5bbc7867-2897-41b3-9195-1c81bf62a82b" providerId="ADAL" clId="{C0EF0D12-EA36-41E3-BB0B-0B7917CB350E}" dt="2021-03-18T09:22:17.351" v="184" actId="1076"/>
          <ac:spMkLst>
            <pc:docMk/>
            <pc:sldMk cId="2331031662" sldId="683"/>
            <ac:spMk id="8" creationId="{CB74E51D-CBDA-4AB2-B21F-4179470037A9}"/>
          </ac:spMkLst>
        </pc:spChg>
        <pc:spChg chg="add mod">
          <ac:chgData name="Chris Testa-O Neill" userId="5bbc7867-2897-41b3-9195-1c81bf62a82b" providerId="ADAL" clId="{C0EF0D12-EA36-41E3-BB0B-0B7917CB350E}" dt="2021-03-18T09:22:17.351" v="184" actId="1076"/>
          <ac:spMkLst>
            <pc:docMk/>
            <pc:sldMk cId="2331031662" sldId="683"/>
            <ac:spMk id="12" creationId="{F5B50782-0E91-4424-9CAF-B2DB5626947A}"/>
          </ac:spMkLst>
        </pc:spChg>
        <pc:spChg chg="add mod">
          <ac:chgData name="Chris Testa-O Neill" userId="5bbc7867-2897-41b3-9195-1c81bf62a82b" providerId="ADAL" clId="{C0EF0D12-EA36-41E3-BB0B-0B7917CB350E}" dt="2021-03-18T09:22:17.351" v="184" actId="1076"/>
          <ac:spMkLst>
            <pc:docMk/>
            <pc:sldMk cId="2331031662" sldId="683"/>
            <ac:spMk id="16" creationId="{047B944E-D328-4B7C-B511-B27BF73FA46D}"/>
          </ac:spMkLst>
        </pc:spChg>
        <pc:spChg chg="add del mod">
          <ac:chgData name="Chris Testa-O Neill" userId="5bbc7867-2897-41b3-9195-1c81bf62a82b" providerId="ADAL" clId="{C0EF0D12-EA36-41E3-BB0B-0B7917CB350E}" dt="2021-03-18T09:20:35.750" v="151" actId="478"/>
          <ac:spMkLst>
            <pc:docMk/>
            <pc:sldMk cId="2331031662" sldId="683"/>
            <ac:spMk id="20" creationId="{D0AF29DC-087B-4EB3-9C64-DEF970D7FCE2}"/>
          </ac:spMkLst>
        </pc:spChg>
        <pc:spChg chg="mod">
          <ac:chgData name="Chris Testa-O Neill" userId="5bbc7867-2897-41b3-9195-1c81bf62a82b" providerId="ADAL" clId="{C0EF0D12-EA36-41E3-BB0B-0B7917CB350E}" dt="2021-03-18T09:17:13.847" v="110"/>
          <ac:spMkLst>
            <pc:docMk/>
            <pc:sldMk cId="2331031662" sldId="683"/>
            <ac:spMk id="39" creationId="{00000000-0000-0000-0000-000000000000}"/>
          </ac:spMkLst>
        </pc:spChg>
        <pc:picChg chg="del">
          <ac:chgData name="Chris Testa-O Neill" userId="5bbc7867-2897-41b3-9195-1c81bf62a82b" providerId="ADAL" clId="{C0EF0D12-EA36-41E3-BB0B-0B7917CB350E}" dt="2021-03-18T09:16:57.298" v="106" actId="478"/>
          <ac:picMkLst>
            <pc:docMk/>
            <pc:sldMk cId="2331031662" sldId="683"/>
            <ac:picMk id="2" creationId="{F665C5AD-A203-46FD-AA8D-CA7F08313FEA}"/>
          </ac:picMkLst>
        </pc:picChg>
        <pc:picChg chg="del">
          <ac:chgData name="Chris Testa-O Neill" userId="5bbc7867-2897-41b3-9195-1c81bf62a82b" providerId="ADAL" clId="{C0EF0D12-EA36-41E3-BB0B-0B7917CB350E}" dt="2021-03-18T09:16:58.174" v="107" actId="478"/>
          <ac:picMkLst>
            <pc:docMk/>
            <pc:sldMk cId="2331031662" sldId="683"/>
            <ac:picMk id="3" creationId="{2F9AF960-7B04-4579-9627-4C756A4F9832}"/>
          </ac:picMkLst>
        </pc:picChg>
        <pc:picChg chg="del">
          <ac:chgData name="Chris Testa-O Neill" userId="5bbc7867-2897-41b3-9195-1c81bf62a82b" providerId="ADAL" clId="{C0EF0D12-EA36-41E3-BB0B-0B7917CB350E}" dt="2021-03-18T09:16:58.939" v="108" actId="478"/>
          <ac:picMkLst>
            <pc:docMk/>
            <pc:sldMk cId="2331031662" sldId="683"/>
            <ac:picMk id="4" creationId="{A5334DA5-F736-43E1-B8B6-17DD927FBE1E}"/>
          </ac:picMkLst>
        </pc:picChg>
        <pc:picChg chg="del">
          <ac:chgData name="Chris Testa-O Neill" userId="5bbc7867-2897-41b3-9195-1c81bf62a82b" providerId="ADAL" clId="{C0EF0D12-EA36-41E3-BB0B-0B7917CB350E}" dt="2021-03-18T09:16:59.709" v="109" actId="478"/>
          <ac:picMkLst>
            <pc:docMk/>
            <pc:sldMk cId="2331031662" sldId="683"/>
            <ac:picMk id="5" creationId="{20EB4FAD-0CE6-486A-BE03-72FBAEA32419}"/>
          </ac:picMkLst>
        </pc:picChg>
        <pc:picChg chg="add mod">
          <ac:chgData name="Chris Testa-O Neill" userId="5bbc7867-2897-41b3-9195-1c81bf62a82b" providerId="ADAL" clId="{C0EF0D12-EA36-41E3-BB0B-0B7917CB350E}" dt="2021-03-18T09:21:26.403" v="178" actId="1076"/>
          <ac:picMkLst>
            <pc:docMk/>
            <pc:sldMk cId="2331031662" sldId="683"/>
            <ac:picMk id="6" creationId="{68D8DA7D-4323-46BA-BCBB-B51CC30CBD2F}"/>
          </ac:picMkLst>
        </pc:picChg>
        <pc:picChg chg="add del mod">
          <ac:chgData name="Chris Testa-O Neill" userId="5bbc7867-2897-41b3-9195-1c81bf62a82b" providerId="ADAL" clId="{C0EF0D12-EA36-41E3-BB0B-0B7917CB350E}" dt="2021-03-18T09:21:49.224" v="179" actId="478"/>
          <ac:picMkLst>
            <pc:docMk/>
            <pc:sldMk cId="2331031662" sldId="683"/>
            <ac:picMk id="10" creationId="{EDCACDA6-2A54-4D78-96FB-55089B2BB99E}"/>
          </ac:picMkLst>
        </pc:picChg>
        <pc:picChg chg="add mod">
          <ac:chgData name="Chris Testa-O Neill" userId="5bbc7867-2897-41b3-9195-1c81bf62a82b" providerId="ADAL" clId="{C0EF0D12-EA36-41E3-BB0B-0B7917CB350E}" dt="2021-03-18T09:21:26.403" v="178" actId="1076"/>
          <ac:picMkLst>
            <pc:docMk/>
            <pc:sldMk cId="2331031662" sldId="683"/>
            <ac:picMk id="14" creationId="{989EAB4D-CE2D-44C8-88DE-8AA32E784BA5}"/>
          </ac:picMkLst>
        </pc:picChg>
        <pc:picChg chg="add del mod">
          <ac:chgData name="Chris Testa-O Neill" userId="5bbc7867-2897-41b3-9195-1c81bf62a82b" providerId="ADAL" clId="{C0EF0D12-EA36-41E3-BB0B-0B7917CB350E}" dt="2021-03-18T09:20:37.994" v="152" actId="478"/>
          <ac:picMkLst>
            <pc:docMk/>
            <pc:sldMk cId="2331031662" sldId="683"/>
            <ac:picMk id="18" creationId="{D13AC96C-253F-4AF3-B2C7-4E668A939921}"/>
          </ac:picMkLst>
        </pc:picChg>
        <pc:picChg chg="add mod">
          <ac:chgData name="Chris Testa-O Neill" userId="5bbc7867-2897-41b3-9195-1c81bf62a82b" providerId="ADAL" clId="{C0EF0D12-EA36-41E3-BB0B-0B7917CB350E}" dt="2021-03-18T09:22:10.001" v="183" actId="1076"/>
          <ac:picMkLst>
            <pc:docMk/>
            <pc:sldMk cId="2331031662" sldId="683"/>
            <ac:picMk id="22" creationId="{C483F290-5ABA-4136-9D55-9A962F2DBCD5}"/>
          </ac:picMkLst>
        </pc:picChg>
      </pc:sldChg>
      <pc:sldChg chg="modSp mod modNotesTx">
        <pc:chgData name="Chris Testa-O Neill" userId="5bbc7867-2897-41b3-9195-1c81bf62a82b" providerId="ADAL" clId="{C0EF0D12-EA36-41E3-BB0B-0B7917CB350E}" dt="2021-03-29T10:56:57.747" v="190" actId="20577"/>
        <pc:sldMkLst>
          <pc:docMk/>
          <pc:sldMk cId="3308389375" sldId="2582"/>
        </pc:sldMkLst>
        <pc:spChg chg="mod">
          <ac:chgData name="Chris Testa-O Neill" userId="5bbc7867-2897-41b3-9195-1c81bf62a82b" providerId="ADAL" clId="{C0EF0D12-EA36-41E3-BB0B-0B7917CB350E}" dt="2021-03-18T08:50:45.235" v="16" actId="20577"/>
          <ac:spMkLst>
            <pc:docMk/>
            <pc:sldMk cId="3308389375" sldId="2582"/>
            <ac:spMk id="3" creationId="{56FD983C-9FF0-4491-8000-4FFB679A9289}"/>
          </ac:spMkLst>
        </pc:spChg>
      </pc:sldChg>
      <pc:sldChg chg="modSp mod">
        <pc:chgData name="Chris Testa-O Neill" userId="5bbc7867-2897-41b3-9195-1c81bf62a82b" providerId="ADAL" clId="{C0EF0D12-EA36-41E3-BB0B-0B7917CB350E}" dt="2021-03-18T08:47:22.331" v="2" actId="1076"/>
        <pc:sldMkLst>
          <pc:docMk/>
          <pc:sldMk cId="1189570632" sldId="3143"/>
        </pc:sldMkLst>
        <pc:spChg chg="mod">
          <ac:chgData name="Chris Testa-O Neill" userId="5bbc7867-2897-41b3-9195-1c81bf62a82b" providerId="ADAL" clId="{C0EF0D12-EA36-41E3-BB0B-0B7917CB350E}" dt="2021-03-18T08:47:22.331" v="2" actId="1076"/>
          <ac:spMkLst>
            <pc:docMk/>
            <pc:sldMk cId="1189570632" sldId="3143"/>
            <ac:spMk id="4" creationId="{00000000-0000-0000-0000-000000000000}"/>
          </ac:spMkLst>
        </pc:spChg>
      </pc:sldChg>
      <pc:sldChg chg="modSp mod">
        <pc:chgData name="Chris Testa-O Neill" userId="5bbc7867-2897-41b3-9195-1c81bf62a82b" providerId="ADAL" clId="{C0EF0D12-EA36-41E3-BB0B-0B7917CB350E}" dt="2021-03-18T08:52:15.865" v="26" actId="20577"/>
        <pc:sldMkLst>
          <pc:docMk/>
          <pc:sldMk cId="3927645936" sldId="3161"/>
        </pc:sldMkLst>
        <pc:spChg chg="mod">
          <ac:chgData name="Chris Testa-O Neill" userId="5bbc7867-2897-41b3-9195-1c81bf62a82b" providerId="ADAL" clId="{C0EF0D12-EA36-41E3-BB0B-0B7917CB350E}" dt="2021-03-18T08:52:15.865" v="26" actId="20577"/>
          <ac:spMkLst>
            <pc:docMk/>
            <pc:sldMk cId="3927645936" sldId="3161"/>
            <ac:spMk id="38" creationId="{00000000-0000-0000-0000-000000000000}"/>
          </ac:spMkLst>
        </pc:spChg>
      </pc:sldChg>
      <pc:sldChg chg="modSp mod">
        <pc:chgData name="Chris Testa-O Neill" userId="5bbc7867-2897-41b3-9195-1c81bf62a82b" providerId="ADAL" clId="{C0EF0D12-EA36-41E3-BB0B-0B7917CB350E}" dt="2021-03-18T08:49:11.802" v="6"/>
        <pc:sldMkLst>
          <pc:docMk/>
          <pc:sldMk cId="3133879445" sldId="3163"/>
        </pc:sldMkLst>
        <pc:spChg chg="mod">
          <ac:chgData name="Chris Testa-O Neill" userId="5bbc7867-2897-41b3-9195-1c81bf62a82b" providerId="ADAL" clId="{C0EF0D12-EA36-41E3-BB0B-0B7917CB350E}" dt="2021-03-18T08:48:42.651" v="3"/>
          <ac:spMkLst>
            <pc:docMk/>
            <pc:sldMk cId="3133879445" sldId="3163"/>
            <ac:spMk id="30" creationId="{FEB625CA-EC87-44C2-9BCF-5472AF365B3E}"/>
          </ac:spMkLst>
        </pc:spChg>
        <pc:spChg chg="mod">
          <ac:chgData name="Chris Testa-O Neill" userId="5bbc7867-2897-41b3-9195-1c81bf62a82b" providerId="ADAL" clId="{C0EF0D12-EA36-41E3-BB0B-0B7917CB350E}" dt="2021-03-18T08:48:52.836" v="4"/>
          <ac:spMkLst>
            <pc:docMk/>
            <pc:sldMk cId="3133879445" sldId="3163"/>
            <ac:spMk id="37" creationId="{8D3725C6-AE58-4A3B-949D-EF015521A5A0}"/>
          </ac:spMkLst>
        </pc:spChg>
        <pc:spChg chg="mod">
          <ac:chgData name="Chris Testa-O Neill" userId="5bbc7867-2897-41b3-9195-1c81bf62a82b" providerId="ADAL" clId="{C0EF0D12-EA36-41E3-BB0B-0B7917CB350E}" dt="2021-03-18T08:49:03.431" v="5"/>
          <ac:spMkLst>
            <pc:docMk/>
            <pc:sldMk cId="3133879445" sldId="3163"/>
            <ac:spMk id="40" creationId="{135B94DD-A818-441D-B878-E41996D7C137}"/>
          </ac:spMkLst>
        </pc:spChg>
        <pc:spChg chg="mod">
          <ac:chgData name="Chris Testa-O Neill" userId="5bbc7867-2897-41b3-9195-1c81bf62a82b" providerId="ADAL" clId="{C0EF0D12-EA36-41E3-BB0B-0B7917CB350E}" dt="2021-03-18T08:49:11.802" v="6"/>
          <ac:spMkLst>
            <pc:docMk/>
            <pc:sldMk cId="3133879445" sldId="3163"/>
            <ac:spMk id="47" creationId="{4683AB34-DF36-41AD-9C31-78D35CAD8574}"/>
          </ac:spMkLst>
        </pc:spChg>
      </pc:sldChg>
      <pc:sldChg chg="addSp delSp modSp del mod">
        <pc:chgData name="Chris Testa-O Neill" userId="5bbc7867-2897-41b3-9195-1c81bf62a82b" providerId="ADAL" clId="{C0EF0D12-EA36-41E3-BB0B-0B7917CB350E}" dt="2021-03-18T09:13:33.361" v="105" actId="207"/>
        <pc:sldMkLst>
          <pc:docMk/>
          <pc:sldMk cId="2459765336" sldId="3197"/>
        </pc:sldMkLst>
        <pc:spChg chg="mod">
          <ac:chgData name="Chris Testa-O Neill" userId="5bbc7867-2897-41b3-9195-1c81bf62a82b" providerId="ADAL" clId="{C0EF0D12-EA36-41E3-BB0B-0B7917CB350E}" dt="2021-03-18T09:06:17.111" v="40" actId="20577"/>
          <ac:spMkLst>
            <pc:docMk/>
            <pc:sldMk cId="2459765336" sldId="3197"/>
            <ac:spMk id="33" creationId="{22ADCA83-F242-4088-8643-B91DBFC9609F}"/>
          </ac:spMkLst>
        </pc:spChg>
        <pc:spChg chg="mod">
          <ac:chgData name="Chris Testa-O Neill" userId="5bbc7867-2897-41b3-9195-1c81bf62a82b" providerId="ADAL" clId="{C0EF0D12-EA36-41E3-BB0B-0B7917CB350E}" dt="2021-03-18T09:13:33.361" v="105" actId="207"/>
          <ac:spMkLst>
            <pc:docMk/>
            <pc:sldMk cId="2459765336" sldId="3197"/>
            <ac:spMk id="38" creationId="{00000000-0000-0000-0000-000000000000}"/>
          </ac:spMkLst>
        </pc:spChg>
        <pc:spChg chg="mod">
          <ac:chgData name="Chris Testa-O Neill" userId="5bbc7867-2897-41b3-9195-1c81bf62a82b" providerId="ADAL" clId="{C0EF0D12-EA36-41E3-BB0B-0B7917CB350E}" dt="2021-03-18T09:08:01.733" v="78" actId="20577"/>
          <ac:spMkLst>
            <pc:docMk/>
            <pc:sldMk cId="2459765336" sldId="3197"/>
            <ac:spMk id="42" creationId="{DC98D545-CD23-4727-95A4-1B1729E845D6}"/>
          </ac:spMkLst>
        </pc:spChg>
        <pc:spChg chg="mod">
          <ac:chgData name="Chris Testa-O Neill" userId="5bbc7867-2897-41b3-9195-1c81bf62a82b" providerId="ADAL" clId="{C0EF0D12-EA36-41E3-BB0B-0B7917CB350E}" dt="2021-03-18T09:13:07.804" v="103" actId="6549"/>
          <ac:spMkLst>
            <pc:docMk/>
            <pc:sldMk cId="2459765336" sldId="3197"/>
            <ac:spMk id="44" creationId="{A019A746-5596-4C51-9E78-50384977F649}"/>
          </ac:spMkLst>
        </pc:spChg>
        <pc:spChg chg="mod">
          <ac:chgData name="Chris Testa-O Neill" userId="5bbc7867-2897-41b3-9195-1c81bf62a82b" providerId="ADAL" clId="{C0EF0D12-EA36-41E3-BB0B-0B7917CB350E}" dt="2021-03-18T09:11:12.620" v="89" actId="20577"/>
          <ac:spMkLst>
            <pc:docMk/>
            <pc:sldMk cId="2459765336" sldId="3197"/>
            <ac:spMk id="46" creationId="{A790AEE9-223E-4E65-88B7-B93FDA2E3CC6}"/>
          </ac:spMkLst>
        </pc:spChg>
        <pc:spChg chg="mod">
          <ac:chgData name="Chris Testa-O Neill" userId="5bbc7867-2897-41b3-9195-1c81bf62a82b" providerId="ADAL" clId="{C0EF0D12-EA36-41E3-BB0B-0B7917CB350E}" dt="2021-03-18T09:11:43.951" v="97" actId="20577"/>
          <ac:spMkLst>
            <pc:docMk/>
            <pc:sldMk cId="2459765336" sldId="3197"/>
            <ac:spMk id="48" creationId="{49D583C2-7770-4F71-832C-0AF1DB512A0D}"/>
          </ac:spMkLst>
        </pc:spChg>
        <pc:picChg chg="add mod">
          <ac:chgData name="Chris Testa-O Neill" userId="5bbc7867-2897-41b3-9195-1c81bf62a82b" providerId="ADAL" clId="{C0EF0D12-EA36-41E3-BB0B-0B7917CB350E}" dt="2021-03-18T09:05:53.981" v="31" actId="1076"/>
          <ac:picMkLst>
            <pc:docMk/>
            <pc:sldMk cId="2459765336" sldId="3197"/>
            <ac:picMk id="2" creationId="{EA831B6F-22A4-42B7-BD65-924C2C1926BF}"/>
          </ac:picMkLst>
        </pc:picChg>
        <pc:picChg chg="add mod">
          <ac:chgData name="Chris Testa-O Neill" userId="5bbc7867-2897-41b3-9195-1c81bf62a82b" providerId="ADAL" clId="{C0EF0D12-EA36-41E3-BB0B-0B7917CB350E}" dt="2021-03-18T09:06:52.717" v="43" actId="1076"/>
          <ac:picMkLst>
            <pc:docMk/>
            <pc:sldMk cId="2459765336" sldId="3197"/>
            <ac:picMk id="3" creationId="{E7928FE3-0529-4291-A4CE-54A431B170A1}"/>
          </ac:picMkLst>
        </pc:picChg>
        <pc:picChg chg="add mod">
          <ac:chgData name="Chris Testa-O Neill" userId="5bbc7867-2897-41b3-9195-1c81bf62a82b" providerId="ADAL" clId="{C0EF0D12-EA36-41E3-BB0B-0B7917CB350E}" dt="2021-03-18T09:09:41.263" v="81" actId="1076"/>
          <ac:picMkLst>
            <pc:docMk/>
            <pc:sldMk cId="2459765336" sldId="3197"/>
            <ac:picMk id="4" creationId="{85F688B0-6D44-4475-B770-322AB264F9F9}"/>
          </ac:picMkLst>
        </pc:picChg>
        <pc:picChg chg="add mod">
          <ac:chgData name="Chris Testa-O Neill" userId="5bbc7867-2897-41b3-9195-1c81bf62a82b" providerId="ADAL" clId="{C0EF0D12-EA36-41E3-BB0B-0B7917CB350E}" dt="2021-03-18T09:10:54.213" v="85" actId="1076"/>
          <ac:picMkLst>
            <pc:docMk/>
            <pc:sldMk cId="2459765336" sldId="3197"/>
            <ac:picMk id="5" creationId="{CAED1E44-F30C-477A-9148-98B698E4CF39}"/>
          </ac:picMkLst>
        </pc:picChg>
        <pc:picChg chg="add mod">
          <ac:chgData name="Chris Testa-O Neill" userId="5bbc7867-2897-41b3-9195-1c81bf62a82b" providerId="ADAL" clId="{C0EF0D12-EA36-41E3-BB0B-0B7917CB350E}" dt="2021-03-18T09:12:46.655" v="100" actId="1076"/>
          <ac:picMkLst>
            <pc:docMk/>
            <pc:sldMk cId="2459765336" sldId="3197"/>
            <ac:picMk id="6" creationId="{502AC016-30A7-4612-8A37-D49CDBF72A55}"/>
          </ac:picMkLst>
        </pc:picChg>
        <pc:picChg chg="del">
          <ac:chgData name="Chris Testa-O Neill" userId="5bbc7867-2897-41b3-9195-1c81bf62a82b" providerId="ADAL" clId="{C0EF0D12-EA36-41E3-BB0B-0B7917CB350E}" dt="2021-03-18T09:05:46.381" v="30" actId="478"/>
          <ac:picMkLst>
            <pc:docMk/>
            <pc:sldMk cId="2459765336" sldId="3197"/>
            <ac:picMk id="41" creationId="{D4A0F23D-36A1-48BB-97A4-E2DD9B7686F1}"/>
          </ac:picMkLst>
        </pc:picChg>
        <pc:picChg chg="del">
          <ac:chgData name="Chris Testa-O Neill" userId="5bbc7867-2897-41b3-9195-1c81bf62a82b" providerId="ADAL" clId="{C0EF0D12-EA36-41E3-BB0B-0B7917CB350E}" dt="2021-03-18T09:06:44.550" v="41" actId="478"/>
          <ac:picMkLst>
            <pc:docMk/>
            <pc:sldMk cId="2459765336" sldId="3197"/>
            <ac:picMk id="47" creationId="{63DA2B73-AA47-4242-A537-EF35545F8008}"/>
          </ac:picMkLst>
        </pc:picChg>
        <pc:picChg chg="del">
          <ac:chgData name="Chris Testa-O Neill" userId="5bbc7867-2897-41b3-9195-1c81bf62a82b" providerId="ADAL" clId="{C0EF0D12-EA36-41E3-BB0B-0B7917CB350E}" dt="2021-03-18T09:12:38.506" v="98" actId="478"/>
          <ac:picMkLst>
            <pc:docMk/>
            <pc:sldMk cId="2459765336" sldId="3197"/>
            <ac:picMk id="50" creationId="{4B6263F3-360E-46CB-9322-0D0C02C9D427}"/>
          </ac:picMkLst>
        </pc:picChg>
        <pc:picChg chg="del">
          <ac:chgData name="Chris Testa-O Neill" userId="5bbc7867-2897-41b3-9195-1c81bf62a82b" providerId="ADAL" clId="{C0EF0D12-EA36-41E3-BB0B-0B7917CB350E}" dt="2021-03-18T09:10:47.573" v="83" actId="478"/>
          <ac:picMkLst>
            <pc:docMk/>
            <pc:sldMk cId="2459765336" sldId="3197"/>
            <ac:picMk id="55" creationId="{2A00835C-831A-47FC-9D55-EF090A135048}"/>
          </ac:picMkLst>
        </pc:picChg>
        <pc:picChg chg="del">
          <ac:chgData name="Chris Testa-O Neill" userId="5bbc7867-2897-41b3-9195-1c81bf62a82b" providerId="ADAL" clId="{C0EF0D12-EA36-41E3-BB0B-0B7917CB350E}" dt="2021-03-18T09:09:33.916" v="80" actId="478"/>
          <ac:picMkLst>
            <pc:docMk/>
            <pc:sldMk cId="2459765336" sldId="3197"/>
            <ac:picMk id="57" creationId="{7433FA8B-367F-4FF3-8954-9599AF5AE0BA}"/>
          </ac:picMkLst>
        </pc:picChg>
      </pc:sldChg>
      <pc:sldChg chg="del">
        <pc:chgData name="Chris Testa-O Neill" userId="5bbc7867-2897-41b3-9195-1c81bf62a82b" providerId="ADAL" clId="{C0EF0D12-EA36-41E3-BB0B-0B7917CB350E}" dt="2021-03-18T09:22:34.540" v="186" actId="47"/>
        <pc:sldMkLst>
          <pc:docMk/>
          <pc:sldMk cId="3738243085" sldId="3204"/>
        </pc:sldMkLst>
      </pc:sldChg>
      <pc:sldChg chg="del">
        <pc:chgData name="Chris Testa-O Neill" userId="5bbc7867-2897-41b3-9195-1c81bf62a82b" providerId="ADAL" clId="{C0EF0D12-EA36-41E3-BB0B-0B7917CB350E}" dt="2021-03-18T08:50:30.076" v="7" actId="47"/>
        <pc:sldMkLst>
          <pc:docMk/>
          <pc:sldMk cId="2335713742" sldId="3206"/>
        </pc:sldMkLst>
      </pc:sldChg>
      <pc:sldChg chg="del">
        <pc:chgData name="Chris Testa-O Neill" userId="5bbc7867-2897-41b3-9195-1c81bf62a82b" providerId="ADAL" clId="{C0EF0D12-EA36-41E3-BB0B-0B7917CB350E}" dt="2021-03-18T09:22:33.424" v="185" actId="47"/>
        <pc:sldMkLst>
          <pc:docMk/>
          <pc:sldMk cId="3814826435" sldId="3207"/>
        </pc:sldMkLst>
      </pc:sldChg>
    </pc:docChg>
  </pc:docChgLst>
  <pc:docChgLst>
    <pc:chgData name="Chris Testa-O Neill" userId="5bbc7867-2897-41b3-9195-1c81bf62a82b" providerId="ADAL" clId="{A74640BB-5531-4EFA-B195-5A2B078BD5C7}"/>
    <pc:docChg chg="custSel modSld">
      <pc:chgData name="Chris Testa-O Neill" userId="5bbc7867-2897-41b3-9195-1c81bf62a82b" providerId="ADAL" clId="{A74640BB-5531-4EFA-B195-5A2B078BD5C7}" dt="2021-04-20T11:42:13.390" v="1" actId="729"/>
      <pc:docMkLst>
        <pc:docMk/>
      </pc:docMkLst>
      <pc:sldChg chg="mod modShow modNotesTx">
        <pc:chgData name="Chris Testa-O Neill" userId="5bbc7867-2897-41b3-9195-1c81bf62a82b" providerId="ADAL" clId="{A74640BB-5531-4EFA-B195-5A2B078BD5C7}" dt="2021-04-20T11:42:13.390" v="1" actId="729"/>
        <pc:sldMkLst>
          <pc:docMk/>
          <pc:sldMk cId="2088555961" sldId="274"/>
        </pc:sldMkLst>
      </pc:sldChg>
    </pc:docChg>
  </pc:docChgLst>
  <pc:docChgLst>
    <pc:chgData name="Chris Testa-O Neill" userId="5bbc7867-2897-41b3-9195-1c81bf62a82b" providerId="ADAL" clId="{4EC420CE-3B3F-441E-942F-F4313D2EDE3C}"/>
    <pc:docChg chg="undo custSel addSld delSld modSld sldOrd delMainMaster modSection">
      <pc:chgData name="Chris Testa-O Neill" userId="5bbc7867-2897-41b3-9195-1c81bf62a82b" providerId="ADAL" clId="{4EC420CE-3B3F-441E-942F-F4313D2EDE3C}" dt="2021-03-17T14:20:37.629" v="926"/>
      <pc:docMkLst>
        <pc:docMk/>
      </pc:docMkLst>
      <pc:sldChg chg="addSp delSp modSp del mod">
        <pc:chgData name="Chris Testa-O Neill" userId="5bbc7867-2897-41b3-9195-1c81bf62a82b" providerId="ADAL" clId="{4EC420CE-3B3F-441E-942F-F4313D2EDE3C}" dt="2021-03-17T12:55:10.307" v="342" actId="47"/>
        <pc:sldMkLst>
          <pc:docMk/>
          <pc:sldMk cId="2968836778" sldId="632"/>
        </pc:sldMkLst>
        <pc:spChg chg="add mod">
          <ac:chgData name="Chris Testa-O Neill" userId="5bbc7867-2897-41b3-9195-1c81bf62a82b" providerId="ADAL" clId="{4EC420CE-3B3F-441E-942F-F4313D2EDE3C}" dt="2021-03-17T12:16:56.103" v="34"/>
          <ac:spMkLst>
            <pc:docMk/>
            <pc:sldMk cId="2968836778" sldId="632"/>
            <ac:spMk id="4" creationId="{FBC681EA-1B7A-FB41-8256-A9715135601A}"/>
          </ac:spMkLst>
        </pc:spChg>
        <pc:spChg chg="mod">
          <ac:chgData name="Chris Testa-O Neill" userId="5bbc7867-2897-41b3-9195-1c81bf62a82b" providerId="ADAL" clId="{4EC420CE-3B3F-441E-942F-F4313D2EDE3C}" dt="2021-03-17T12:15:15.558" v="32"/>
          <ac:spMkLst>
            <pc:docMk/>
            <pc:sldMk cId="2968836778" sldId="632"/>
            <ac:spMk id="23" creationId="{00000000-0000-0000-0000-000000000000}"/>
          </ac:spMkLst>
        </pc:spChg>
        <pc:picChg chg="del">
          <ac:chgData name="Chris Testa-O Neill" userId="5bbc7867-2897-41b3-9195-1c81bf62a82b" providerId="ADAL" clId="{4EC420CE-3B3F-441E-942F-F4313D2EDE3C}" dt="2021-03-17T12:16:55.411" v="33" actId="478"/>
          <ac:picMkLst>
            <pc:docMk/>
            <pc:sldMk cId="2968836778" sldId="632"/>
            <ac:picMk id="2" creationId="{C6B6ECCF-699A-4400-898D-96C5E84FA6C5}"/>
          </ac:picMkLst>
        </pc:picChg>
      </pc:sldChg>
      <pc:sldChg chg="addSp delSp modSp add del mod ord modNotesTx">
        <pc:chgData name="Chris Testa-O Neill" userId="5bbc7867-2897-41b3-9195-1c81bf62a82b" providerId="ADAL" clId="{4EC420CE-3B3F-441E-942F-F4313D2EDE3C}" dt="2021-03-17T14:02:29.904" v="845" actId="1076"/>
        <pc:sldMkLst>
          <pc:docMk/>
          <pc:sldMk cId="2331031662" sldId="683"/>
        </pc:sldMkLst>
        <pc:spChg chg="add del mod">
          <ac:chgData name="Chris Testa-O Neill" userId="5bbc7867-2897-41b3-9195-1c81bf62a82b" providerId="ADAL" clId="{4EC420CE-3B3F-441E-942F-F4313D2EDE3C}" dt="2021-03-17T12:56:06.656" v="350" actId="478"/>
          <ac:spMkLst>
            <pc:docMk/>
            <pc:sldMk cId="2331031662" sldId="683"/>
            <ac:spMk id="26"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7"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8"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2"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3"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4" creationId="{00000000-0000-0000-0000-000000000000}"/>
          </ac:spMkLst>
        </pc:spChg>
        <pc:spChg chg="mod">
          <ac:chgData name="Chris Testa-O Neill" userId="5bbc7867-2897-41b3-9195-1c81bf62a82b" providerId="ADAL" clId="{4EC420CE-3B3F-441E-942F-F4313D2EDE3C}" dt="2021-03-17T12:57:59.886" v="352"/>
          <ac:spMkLst>
            <pc:docMk/>
            <pc:sldMk cId="2331031662" sldId="683"/>
            <ac:spMk id="39"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97" creationId="{00000000-0000-0000-0000-000000000000}"/>
          </ac:spMkLst>
        </pc:spChg>
        <pc:picChg chg="add mod">
          <ac:chgData name="Chris Testa-O Neill" userId="5bbc7867-2897-41b3-9195-1c81bf62a82b" providerId="ADAL" clId="{4EC420CE-3B3F-441E-942F-F4313D2EDE3C}" dt="2021-03-17T14:02:29.904" v="845" actId="1076"/>
          <ac:picMkLst>
            <pc:docMk/>
            <pc:sldMk cId="2331031662" sldId="683"/>
            <ac:picMk id="2" creationId="{F665C5AD-A203-46FD-AA8D-CA7F08313FEA}"/>
          </ac:picMkLst>
        </pc:picChg>
        <pc:picChg chg="add mod">
          <ac:chgData name="Chris Testa-O Neill" userId="5bbc7867-2897-41b3-9195-1c81bf62a82b" providerId="ADAL" clId="{4EC420CE-3B3F-441E-942F-F4313D2EDE3C}" dt="2021-03-17T12:59:53.541" v="419" actId="1035"/>
          <ac:picMkLst>
            <pc:docMk/>
            <pc:sldMk cId="2331031662" sldId="683"/>
            <ac:picMk id="3" creationId="{2F9AF960-7B04-4579-9627-4C756A4F9832}"/>
          </ac:picMkLst>
        </pc:picChg>
        <pc:picChg chg="add mod">
          <ac:chgData name="Chris Testa-O Neill" userId="5bbc7867-2897-41b3-9195-1c81bf62a82b" providerId="ADAL" clId="{4EC420CE-3B3F-441E-942F-F4313D2EDE3C}" dt="2021-03-17T12:59:53.541" v="419" actId="1035"/>
          <ac:picMkLst>
            <pc:docMk/>
            <pc:sldMk cId="2331031662" sldId="683"/>
            <ac:picMk id="4" creationId="{A5334DA5-F736-43E1-B8B6-17DD927FBE1E}"/>
          </ac:picMkLst>
        </pc:picChg>
        <pc:picChg chg="add mod">
          <ac:chgData name="Chris Testa-O Neill" userId="5bbc7867-2897-41b3-9195-1c81bf62a82b" providerId="ADAL" clId="{4EC420CE-3B3F-441E-942F-F4313D2EDE3C}" dt="2021-03-17T13:00:03.003" v="450" actId="1035"/>
          <ac:picMkLst>
            <pc:docMk/>
            <pc:sldMk cId="2331031662" sldId="683"/>
            <ac:picMk id="5" creationId="{20EB4FAD-0CE6-486A-BE03-72FBAEA32419}"/>
          </ac:picMkLst>
        </pc:picChg>
        <pc:picChg chg="add mod">
          <ac:chgData name="Chris Testa-O Neill" userId="5bbc7867-2897-41b3-9195-1c81bf62a82b" providerId="ADAL" clId="{4EC420CE-3B3F-441E-942F-F4313D2EDE3C}" dt="2021-03-17T12:55:48.543" v="348"/>
          <ac:picMkLst>
            <pc:docMk/>
            <pc:sldMk cId="2331031662" sldId="683"/>
            <ac:picMk id="10" creationId="{A53F196D-7C1B-49A6-94BC-34AAC122F8B5}"/>
          </ac:picMkLst>
        </pc:picChg>
        <pc:picChg chg="add mod">
          <ac:chgData name="Chris Testa-O Neill" userId="5bbc7867-2897-41b3-9195-1c81bf62a82b" providerId="ADAL" clId="{4EC420CE-3B3F-441E-942F-F4313D2EDE3C}" dt="2021-03-17T12:55:48.543" v="348"/>
          <ac:picMkLst>
            <pc:docMk/>
            <pc:sldMk cId="2331031662" sldId="683"/>
            <ac:picMk id="11" creationId="{4C196DB4-0FA7-425B-92BE-8D8CD834E927}"/>
          </ac:picMkLst>
        </pc:picChg>
        <pc:picChg chg="add mod">
          <ac:chgData name="Chris Testa-O Neill" userId="5bbc7867-2897-41b3-9195-1c81bf62a82b" providerId="ADAL" clId="{4EC420CE-3B3F-441E-942F-F4313D2EDE3C}" dt="2021-03-17T12:55:48.543" v="348"/>
          <ac:picMkLst>
            <pc:docMk/>
            <pc:sldMk cId="2331031662" sldId="683"/>
            <ac:picMk id="12" creationId="{8FC0CDFD-2363-429E-BC7A-3A626C7309E9}"/>
          </ac:picMkLst>
        </pc:picChg>
      </pc:sldChg>
      <pc:sldChg chg="del">
        <pc:chgData name="Chris Testa-O Neill" userId="5bbc7867-2897-41b3-9195-1c81bf62a82b" providerId="ADAL" clId="{4EC420CE-3B3F-441E-942F-F4313D2EDE3C}" dt="2021-03-17T14:14:31.003" v="873" actId="47"/>
        <pc:sldMkLst>
          <pc:docMk/>
          <pc:sldMk cId="3303394797" sldId="2098"/>
        </pc:sldMkLst>
      </pc:sldChg>
      <pc:sldChg chg="del">
        <pc:chgData name="Chris Testa-O Neill" userId="5bbc7867-2897-41b3-9195-1c81bf62a82b" providerId="ADAL" clId="{4EC420CE-3B3F-441E-942F-F4313D2EDE3C}" dt="2021-03-17T12:13:15.688" v="9" actId="47"/>
        <pc:sldMkLst>
          <pc:docMk/>
          <pc:sldMk cId="1668424702" sldId="2580"/>
        </pc:sldMkLst>
      </pc:sldChg>
      <pc:sldChg chg="del">
        <pc:chgData name="Chris Testa-O Neill" userId="5bbc7867-2897-41b3-9195-1c81bf62a82b" providerId="ADAL" clId="{4EC420CE-3B3F-441E-942F-F4313D2EDE3C}" dt="2021-03-17T14:14:15.176" v="870" actId="47"/>
        <pc:sldMkLst>
          <pc:docMk/>
          <pc:sldMk cId="3308389375" sldId="2582"/>
        </pc:sldMkLst>
      </pc:sldChg>
      <pc:sldChg chg="modSp mod">
        <pc:chgData name="Chris Testa-O Neill" userId="5bbc7867-2897-41b3-9195-1c81bf62a82b" providerId="ADAL" clId="{4EC420CE-3B3F-441E-942F-F4313D2EDE3C}" dt="2021-03-17T14:20:37.629" v="926"/>
        <pc:sldMkLst>
          <pc:docMk/>
          <pc:sldMk cId="176058127" sldId="2616"/>
        </pc:sldMkLst>
        <pc:spChg chg="mod">
          <ac:chgData name="Chris Testa-O Neill" userId="5bbc7867-2897-41b3-9195-1c81bf62a82b" providerId="ADAL" clId="{4EC420CE-3B3F-441E-942F-F4313D2EDE3C}" dt="2021-03-17T14:20:37.629" v="926"/>
          <ac:spMkLst>
            <pc:docMk/>
            <pc:sldMk cId="176058127" sldId="2616"/>
            <ac:spMk id="3" creationId="{4E6DA6E8-0BCB-4C18-BE84-7EE92F6D52EF}"/>
          </ac:spMkLst>
        </pc:spChg>
      </pc:sldChg>
      <pc:sldChg chg="del">
        <pc:chgData name="Chris Testa-O Neill" userId="5bbc7867-2897-41b3-9195-1c81bf62a82b" providerId="ADAL" clId="{4EC420CE-3B3F-441E-942F-F4313D2EDE3C}" dt="2021-03-17T14:14:32.047" v="874" actId="47"/>
        <pc:sldMkLst>
          <pc:docMk/>
          <pc:sldMk cId="622456034" sldId="3139"/>
        </pc:sldMkLst>
      </pc:sldChg>
      <pc:sldChg chg="del">
        <pc:chgData name="Chris Testa-O Neill" userId="5bbc7867-2897-41b3-9195-1c81bf62a82b" providerId="ADAL" clId="{4EC420CE-3B3F-441E-942F-F4313D2EDE3C}" dt="2021-03-17T14:14:33.755" v="875" actId="47"/>
        <pc:sldMkLst>
          <pc:docMk/>
          <pc:sldMk cId="3952863254" sldId="3140"/>
        </pc:sldMkLst>
      </pc:sldChg>
      <pc:sldChg chg="modSp mod">
        <pc:chgData name="Chris Testa-O Neill" userId="5bbc7867-2897-41b3-9195-1c81bf62a82b" providerId="ADAL" clId="{4EC420CE-3B3F-441E-942F-F4313D2EDE3C}" dt="2021-03-17T12:12:24.646" v="8" actId="20577"/>
        <pc:sldMkLst>
          <pc:docMk/>
          <pc:sldMk cId="1189570632" sldId="3143"/>
        </pc:sldMkLst>
        <pc:spChg chg="mod">
          <ac:chgData name="Chris Testa-O Neill" userId="5bbc7867-2897-41b3-9195-1c81bf62a82b" providerId="ADAL" clId="{4EC420CE-3B3F-441E-942F-F4313D2EDE3C}" dt="2021-03-17T12:12:24.646" v="8" actId="20577"/>
          <ac:spMkLst>
            <pc:docMk/>
            <pc:sldMk cId="1189570632" sldId="3143"/>
            <ac:spMk id="4" creationId="{00000000-0000-0000-0000-000000000000}"/>
          </ac:spMkLst>
        </pc:spChg>
      </pc:sldChg>
      <pc:sldChg chg="modSp mod">
        <pc:chgData name="Chris Testa-O Neill" userId="5bbc7867-2897-41b3-9195-1c81bf62a82b" providerId="ADAL" clId="{4EC420CE-3B3F-441E-942F-F4313D2EDE3C}" dt="2021-03-17T12:14:46.937" v="31" actId="20577"/>
        <pc:sldMkLst>
          <pc:docMk/>
          <pc:sldMk cId="3133879445" sldId="3163"/>
        </pc:sldMkLst>
        <pc:spChg chg="mod">
          <ac:chgData name="Chris Testa-O Neill" userId="5bbc7867-2897-41b3-9195-1c81bf62a82b" providerId="ADAL" clId="{4EC420CE-3B3F-441E-942F-F4313D2EDE3C}" dt="2021-03-17T12:13:27.185" v="10"/>
          <ac:spMkLst>
            <pc:docMk/>
            <pc:sldMk cId="3133879445" sldId="3163"/>
            <ac:spMk id="30" creationId="{FEB625CA-EC87-44C2-9BCF-5472AF365B3E}"/>
          </ac:spMkLst>
        </pc:spChg>
        <pc:spChg chg="mod">
          <ac:chgData name="Chris Testa-O Neill" userId="5bbc7867-2897-41b3-9195-1c81bf62a82b" providerId="ADAL" clId="{4EC420CE-3B3F-441E-942F-F4313D2EDE3C}" dt="2021-03-17T12:13:38.681" v="11"/>
          <ac:spMkLst>
            <pc:docMk/>
            <pc:sldMk cId="3133879445" sldId="3163"/>
            <ac:spMk id="37" creationId="{8D3725C6-AE58-4A3B-949D-EF015521A5A0}"/>
          </ac:spMkLst>
        </pc:spChg>
        <pc:spChg chg="mod">
          <ac:chgData name="Chris Testa-O Neill" userId="5bbc7867-2897-41b3-9195-1c81bf62a82b" providerId="ADAL" clId="{4EC420CE-3B3F-441E-942F-F4313D2EDE3C}" dt="2021-03-17T12:13:52.759" v="12"/>
          <ac:spMkLst>
            <pc:docMk/>
            <pc:sldMk cId="3133879445" sldId="3163"/>
            <ac:spMk id="40" creationId="{135B94DD-A818-441D-B878-E41996D7C137}"/>
          </ac:spMkLst>
        </pc:spChg>
        <pc:spChg chg="mod">
          <ac:chgData name="Chris Testa-O Neill" userId="5bbc7867-2897-41b3-9195-1c81bf62a82b" providerId="ADAL" clId="{4EC420CE-3B3F-441E-942F-F4313D2EDE3C}" dt="2021-03-17T12:14:46.937" v="31" actId="20577"/>
          <ac:spMkLst>
            <pc:docMk/>
            <pc:sldMk cId="3133879445" sldId="3163"/>
            <ac:spMk id="47" creationId="{4683AB34-DF36-41AD-9C31-78D35CAD8574}"/>
          </ac:spMkLst>
        </pc:spChg>
      </pc:sldChg>
      <pc:sldChg chg="del">
        <pc:chgData name="Chris Testa-O Neill" userId="5bbc7867-2897-41b3-9195-1c81bf62a82b" providerId="ADAL" clId="{4EC420CE-3B3F-441E-942F-F4313D2EDE3C}" dt="2021-03-17T14:14:16.047" v="871" actId="47"/>
        <pc:sldMkLst>
          <pc:docMk/>
          <pc:sldMk cId="4065968634" sldId="3169"/>
        </pc:sldMkLst>
      </pc:sldChg>
      <pc:sldChg chg="del">
        <pc:chgData name="Chris Testa-O Neill" userId="5bbc7867-2897-41b3-9195-1c81bf62a82b" providerId="ADAL" clId="{4EC420CE-3B3F-441E-942F-F4313D2EDE3C}" dt="2021-03-17T14:14:17.101" v="872" actId="47"/>
        <pc:sldMkLst>
          <pc:docMk/>
          <pc:sldMk cId="2226993777" sldId="3170"/>
        </pc:sldMkLst>
      </pc:sldChg>
      <pc:sldChg chg="addSp delSp modSp mod ord modNotesTx">
        <pc:chgData name="Chris Testa-O Neill" userId="5bbc7867-2897-41b3-9195-1c81bf62a82b" providerId="ADAL" clId="{4EC420CE-3B3F-441E-942F-F4313D2EDE3C}" dt="2021-03-17T13:09:20.873" v="465"/>
        <pc:sldMkLst>
          <pc:docMk/>
          <pc:sldMk cId="3738243085" sldId="3204"/>
        </pc:sldMkLst>
        <pc:spChg chg="mod">
          <ac:chgData name="Chris Testa-O Neill" userId="5bbc7867-2897-41b3-9195-1c81bf62a82b" providerId="ADAL" clId="{4EC420CE-3B3F-441E-942F-F4313D2EDE3C}" dt="2021-03-17T12:19:23.352" v="37"/>
          <ac:spMkLst>
            <pc:docMk/>
            <pc:sldMk cId="3738243085" sldId="3204"/>
            <ac:spMk id="2" creationId="{00000000-0000-0000-0000-000000000000}"/>
          </ac:spMkLst>
        </pc:spChg>
        <pc:spChg chg="del">
          <ac:chgData name="Chris Testa-O Neill" userId="5bbc7867-2897-41b3-9195-1c81bf62a82b" providerId="ADAL" clId="{4EC420CE-3B3F-441E-942F-F4313D2EDE3C}" dt="2021-03-17T12:19:02.317" v="36" actId="478"/>
          <ac:spMkLst>
            <pc:docMk/>
            <pc:sldMk cId="3738243085" sldId="3204"/>
            <ac:spMk id="32" creationId="{812A8682-03D7-4D47-8D20-BAC7DC522CA7}"/>
          </ac:spMkLst>
        </pc:spChg>
        <pc:spChg chg="add mod">
          <ac:chgData name="Chris Testa-O Neill" userId="5bbc7867-2897-41b3-9195-1c81bf62a82b" providerId="ADAL" clId="{4EC420CE-3B3F-441E-942F-F4313D2EDE3C}" dt="2021-03-17T12:19:41.107" v="38"/>
          <ac:spMkLst>
            <pc:docMk/>
            <pc:sldMk cId="3738243085" sldId="3204"/>
            <ac:spMk id="35" creationId="{433315F4-B5F7-43D8-AF80-0E5700B5B64C}"/>
          </ac:spMkLst>
        </pc:spChg>
        <pc:spChg chg="add mod">
          <ac:chgData name="Chris Testa-O Neill" userId="5bbc7867-2897-41b3-9195-1c81bf62a82b" providerId="ADAL" clId="{4EC420CE-3B3F-441E-942F-F4313D2EDE3C}" dt="2021-03-17T12:19:41.107" v="38"/>
          <ac:spMkLst>
            <pc:docMk/>
            <pc:sldMk cId="3738243085" sldId="3204"/>
            <ac:spMk id="36" creationId="{A3156503-9EF9-495C-8BDD-BD12929BA400}"/>
          </ac:spMkLst>
        </pc:spChg>
        <pc:spChg chg="add mod">
          <ac:chgData name="Chris Testa-O Neill" userId="5bbc7867-2897-41b3-9195-1c81bf62a82b" providerId="ADAL" clId="{4EC420CE-3B3F-441E-942F-F4313D2EDE3C}" dt="2021-03-17T12:19:41.107" v="38"/>
          <ac:spMkLst>
            <pc:docMk/>
            <pc:sldMk cId="3738243085" sldId="3204"/>
            <ac:spMk id="37" creationId="{C3C3336D-D9EC-4925-BE5C-0F7A4E2A2981}"/>
          </ac:spMkLst>
        </pc:spChg>
        <pc:spChg chg="del">
          <ac:chgData name="Chris Testa-O Neill" userId="5bbc7867-2897-41b3-9195-1c81bf62a82b" providerId="ADAL" clId="{4EC420CE-3B3F-441E-942F-F4313D2EDE3C}" dt="2021-03-17T12:19:54.140" v="39" actId="478"/>
          <ac:spMkLst>
            <pc:docMk/>
            <pc:sldMk cId="3738243085" sldId="3204"/>
            <ac:spMk id="67" creationId="{00000000-0000-0000-0000-000000000000}"/>
          </ac:spMkLst>
        </pc:spChg>
        <pc:grpChg chg="del">
          <ac:chgData name="Chris Testa-O Neill" userId="5bbc7867-2897-41b3-9195-1c81bf62a82b" providerId="ADAL" clId="{4EC420CE-3B3F-441E-942F-F4313D2EDE3C}" dt="2021-03-17T12:18:57.832" v="35" actId="478"/>
          <ac:grpSpMkLst>
            <pc:docMk/>
            <pc:sldMk cId="3738243085" sldId="3204"/>
            <ac:grpSpMk id="8" creationId="{5E057B4E-1D63-406D-862F-F50C348A6663}"/>
          </ac:grpSpMkLst>
        </pc:grpChg>
        <pc:picChg chg="add mod">
          <ac:chgData name="Chris Testa-O Neill" userId="5bbc7867-2897-41b3-9195-1c81bf62a82b" providerId="ADAL" clId="{4EC420CE-3B3F-441E-942F-F4313D2EDE3C}" dt="2021-03-17T12:19:41.107" v="38"/>
          <ac:picMkLst>
            <pc:docMk/>
            <pc:sldMk cId="3738243085" sldId="3204"/>
            <ac:picMk id="33" creationId="{B7074DFF-1281-43F6-8C43-070B22AAEB93}"/>
          </ac:picMkLst>
        </pc:picChg>
        <pc:picChg chg="add mod">
          <ac:chgData name="Chris Testa-O Neill" userId="5bbc7867-2897-41b3-9195-1c81bf62a82b" providerId="ADAL" clId="{4EC420CE-3B3F-441E-942F-F4313D2EDE3C}" dt="2021-03-17T12:19:41.107" v="38"/>
          <ac:picMkLst>
            <pc:docMk/>
            <pc:sldMk cId="3738243085" sldId="3204"/>
            <ac:picMk id="34" creationId="{67F8805F-5D73-4CC7-8C62-9F643149AC52}"/>
          </ac:picMkLst>
        </pc:picChg>
        <pc:cxnChg chg="mod">
          <ac:chgData name="Chris Testa-O Neill" userId="5bbc7867-2897-41b3-9195-1c81bf62a82b" providerId="ADAL" clId="{4EC420CE-3B3F-441E-942F-F4313D2EDE3C}" dt="2021-03-17T12:18:57.832" v="35" actId="478"/>
          <ac:cxnSpMkLst>
            <pc:docMk/>
            <pc:sldMk cId="3738243085" sldId="3204"/>
            <ac:cxnSpMk id="90" creationId="{56DF279A-3388-4CD5-B70A-0B2CAF33D429}"/>
          </ac:cxnSpMkLst>
        </pc:cxnChg>
        <pc:cxnChg chg="mod">
          <ac:chgData name="Chris Testa-O Neill" userId="5bbc7867-2897-41b3-9195-1c81bf62a82b" providerId="ADAL" clId="{4EC420CE-3B3F-441E-942F-F4313D2EDE3C}" dt="2021-03-17T12:18:57.832" v="35" actId="478"/>
          <ac:cxnSpMkLst>
            <pc:docMk/>
            <pc:sldMk cId="3738243085" sldId="3204"/>
            <ac:cxnSpMk id="92" creationId="{9E460D80-D830-492B-AD08-EFA4D0BACF90}"/>
          </ac:cxnSpMkLst>
        </pc:cxnChg>
        <pc:cxnChg chg="mod">
          <ac:chgData name="Chris Testa-O Neill" userId="5bbc7867-2897-41b3-9195-1c81bf62a82b" providerId="ADAL" clId="{4EC420CE-3B3F-441E-942F-F4313D2EDE3C}" dt="2021-03-17T12:18:57.832" v="35" actId="478"/>
          <ac:cxnSpMkLst>
            <pc:docMk/>
            <pc:sldMk cId="3738243085" sldId="3204"/>
            <ac:cxnSpMk id="97" creationId="{B733654D-0A1D-4347-8BED-8DE10A7084FA}"/>
          </ac:cxnSpMkLst>
        </pc:cxnChg>
        <pc:cxnChg chg="mod">
          <ac:chgData name="Chris Testa-O Neill" userId="5bbc7867-2897-41b3-9195-1c81bf62a82b" providerId="ADAL" clId="{4EC420CE-3B3F-441E-942F-F4313D2EDE3C}" dt="2021-03-17T12:18:57.832" v="35" actId="478"/>
          <ac:cxnSpMkLst>
            <pc:docMk/>
            <pc:sldMk cId="3738243085" sldId="3204"/>
            <ac:cxnSpMk id="101" creationId="{F504E6DD-6771-4DF1-BB9F-22766C87B4C5}"/>
          </ac:cxnSpMkLst>
        </pc:cxnChg>
        <pc:cxnChg chg="mod">
          <ac:chgData name="Chris Testa-O Neill" userId="5bbc7867-2897-41b3-9195-1c81bf62a82b" providerId="ADAL" clId="{4EC420CE-3B3F-441E-942F-F4313D2EDE3C}" dt="2021-03-17T12:18:57.832" v="35" actId="478"/>
          <ac:cxnSpMkLst>
            <pc:docMk/>
            <pc:sldMk cId="3738243085" sldId="3204"/>
            <ac:cxnSpMk id="105" creationId="{CC48E698-E2E7-4514-AAB1-FDB8FE0BBB4B}"/>
          </ac:cxnSpMkLst>
        </pc:cxnChg>
        <pc:cxnChg chg="mod">
          <ac:chgData name="Chris Testa-O Neill" userId="5bbc7867-2897-41b3-9195-1c81bf62a82b" providerId="ADAL" clId="{4EC420CE-3B3F-441E-942F-F4313D2EDE3C}" dt="2021-03-17T12:18:57.832" v="35" actId="478"/>
          <ac:cxnSpMkLst>
            <pc:docMk/>
            <pc:sldMk cId="3738243085" sldId="3204"/>
            <ac:cxnSpMk id="108" creationId="{414D243A-AE86-496C-9E4B-E24D7684B301}"/>
          </ac:cxnSpMkLst>
        </pc:cxnChg>
        <pc:cxnChg chg="mod">
          <ac:chgData name="Chris Testa-O Neill" userId="5bbc7867-2897-41b3-9195-1c81bf62a82b" providerId="ADAL" clId="{4EC420CE-3B3F-441E-942F-F4313D2EDE3C}" dt="2021-03-17T12:18:57.832" v="35" actId="478"/>
          <ac:cxnSpMkLst>
            <pc:docMk/>
            <pc:sldMk cId="3738243085" sldId="3204"/>
            <ac:cxnSpMk id="113" creationId="{48390528-7509-43F5-9296-E08DBB0B1FA1}"/>
          </ac:cxnSpMkLst>
        </pc:cxnChg>
      </pc:sldChg>
      <pc:sldChg chg="modSp mod modNotesTx">
        <pc:chgData name="Chris Testa-O Neill" userId="5bbc7867-2897-41b3-9195-1c81bf62a82b" providerId="ADAL" clId="{4EC420CE-3B3F-441E-942F-F4313D2EDE3C}" dt="2021-03-17T14:19:47.459" v="925" actId="33524"/>
        <pc:sldMkLst>
          <pc:docMk/>
          <pc:sldMk cId="2335713742" sldId="3206"/>
        </pc:sldMkLst>
        <pc:spChg chg="mod">
          <ac:chgData name="Chris Testa-O Neill" userId="5bbc7867-2897-41b3-9195-1c81bf62a82b" providerId="ADAL" clId="{4EC420CE-3B3F-441E-942F-F4313D2EDE3C}" dt="2021-03-17T14:19:47.459" v="925" actId="33524"/>
          <ac:spMkLst>
            <pc:docMk/>
            <pc:sldMk cId="2335713742" sldId="3206"/>
            <ac:spMk id="32" creationId="{00000000-0000-0000-0000-000000000000}"/>
          </ac:spMkLst>
        </pc:spChg>
      </pc:sldChg>
      <pc:sldChg chg="addSp delSp modSp mod modNotesTx">
        <pc:chgData name="Chris Testa-O Neill" userId="5bbc7867-2897-41b3-9195-1c81bf62a82b" providerId="ADAL" clId="{4EC420CE-3B3F-441E-942F-F4313D2EDE3C}" dt="2021-03-17T14:19:13.231" v="924" actId="1035"/>
        <pc:sldMkLst>
          <pc:docMk/>
          <pc:sldMk cId="3814826435" sldId="3207"/>
        </pc:sldMkLst>
        <pc:spChg chg="mod">
          <ac:chgData name="Chris Testa-O Neill" userId="5bbc7867-2897-41b3-9195-1c81bf62a82b" providerId="ADAL" clId="{4EC420CE-3B3F-441E-942F-F4313D2EDE3C}" dt="2021-03-17T14:19:13.231" v="924" actId="1035"/>
          <ac:spMkLst>
            <pc:docMk/>
            <pc:sldMk cId="3814826435" sldId="3207"/>
            <ac:spMk id="2" creationId="{4AE9E61B-1A8E-417D-ABDF-37C1B0BD4A8B}"/>
          </ac:spMkLst>
        </pc:spChg>
        <pc:spChg chg="mod">
          <ac:chgData name="Chris Testa-O Neill" userId="5bbc7867-2897-41b3-9195-1c81bf62a82b" providerId="ADAL" clId="{4EC420CE-3B3F-441E-942F-F4313D2EDE3C}" dt="2021-03-17T13:12:20.277" v="472" actId="20577"/>
          <ac:spMkLst>
            <pc:docMk/>
            <pc:sldMk cId="3814826435" sldId="3207"/>
            <ac:spMk id="3" creationId="{CD920A50-DABC-4ECA-873C-001C229B5CDF}"/>
          </ac:spMkLst>
        </pc:spChg>
        <pc:spChg chg="mod">
          <ac:chgData name="Chris Testa-O Neill" userId="5bbc7867-2897-41b3-9195-1c81bf62a82b" providerId="ADAL" clId="{4EC420CE-3B3F-441E-942F-F4313D2EDE3C}" dt="2021-03-17T13:36:45.062" v="716" actId="1076"/>
          <ac:spMkLst>
            <pc:docMk/>
            <pc:sldMk cId="3814826435" sldId="3207"/>
            <ac:spMk id="14" creationId="{6E49C6F9-6A21-4783-B7EC-14C5A164AB2A}"/>
          </ac:spMkLst>
        </pc:spChg>
        <pc:spChg chg="mod">
          <ac:chgData name="Chris Testa-O Neill" userId="5bbc7867-2897-41b3-9195-1c81bf62a82b" providerId="ADAL" clId="{4EC420CE-3B3F-441E-942F-F4313D2EDE3C}" dt="2021-03-17T13:36:37.097" v="715" actId="14100"/>
          <ac:spMkLst>
            <pc:docMk/>
            <pc:sldMk cId="3814826435" sldId="3207"/>
            <ac:spMk id="19" creationId="{895DB37B-58DD-442C-9D63-F1A748AB1CBF}"/>
          </ac:spMkLst>
        </pc:spChg>
        <pc:spChg chg="mod">
          <ac:chgData name="Chris Testa-O Neill" userId="5bbc7867-2897-41b3-9195-1c81bf62a82b" providerId="ADAL" clId="{4EC420CE-3B3F-441E-942F-F4313D2EDE3C}" dt="2021-03-17T13:37:14.097" v="777" actId="1035"/>
          <ac:spMkLst>
            <pc:docMk/>
            <pc:sldMk cId="3814826435" sldId="3207"/>
            <ac:spMk id="20" creationId="{A40EBB17-DDE1-422A-8EE9-A034E5DC50BF}"/>
          </ac:spMkLst>
        </pc:spChg>
        <pc:spChg chg="mod">
          <ac:chgData name="Chris Testa-O Neill" userId="5bbc7867-2897-41b3-9195-1c81bf62a82b" providerId="ADAL" clId="{4EC420CE-3B3F-441E-942F-F4313D2EDE3C}" dt="2021-03-17T13:37:14.097" v="777" actId="1035"/>
          <ac:spMkLst>
            <pc:docMk/>
            <pc:sldMk cId="3814826435" sldId="3207"/>
            <ac:spMk id="21" creationId="{E7E27F93-190E-4B06-9C65-674D95B1DD6D}"/>
          </ac:spMkLst>
        </pc:spChg>
        <pc:spChg chg="mod">
          <ac:chgData name="Chris Testa-O Neill" userId="5bbc7867-2897-41b3-9195-1c81bf62a82b" providerId="ADAL" clId="{4EC420CE-3B3F-441E-942F-F4313D2EDE3C}" dt="2021-03-17T13:39:36.508" v="791" actId="255"/>
          <ac:spMkLst>
            <pc:docMk/>
            <pc:sldMk cId="3814826435" sldId="3207"/>
            <ac:spMk id="22" creationId="{2D1DCECF-FA25-4C9D-A377-81B7FB787845}"/>
          </ac:spMkLst>
        </pc:spChg>
        <pc:spChg chg="mod">
          <ac:chgData name="Chris Testa-O Neill" userId="5bbc7867-2897-41b3-9195-1c81bf62a82b" providerId="ADAL" clId="{4EC420CE-3B3F-441E-942F-F4313D2EDE3C}" dt="2021-03-17T13:40:11.197" v="793" actId="20577"/>
          <ac:spMkLst>
            <pc:docMk/>
            <pc:sldMk cId="3814826435" sldId="3207"/>
            <ac:spMk id="27" creationId="{7D1F6ADB-66B5-48D3-8FC6-0779B34ED28F}"/>
          </ac:spMkLst>
        </pc:spChg>
        <pc:spChg chg="mod">
          <ac:chgData name="Chris Testa-O Neill" userId="5bbc7867-2897-41b3-9195-1c81bf62a82b" providerId="ADAL" clId="{4EC420CE-3B3F-441E-942F-F4313D2EDE3C}" dt="2021-03-17T14:19:04.987" v="922" actId="1036"/>
          <ac:spMkLst>
            <pc:docMk/>
            <pc:sldMk cId="3814826435" sldId="3207"/>
            <ac:spMk id="28" creationId="{41566B28-BCCC-42E8-8618-38FD3FCF60A2}"/>
          </ac:spMkLst>
        </pc:spChg>
        <pc:spChg chg="mod">
          <ac:chgData name="Chris Testa-O Neill" userId="5bbc7867-2897-41b3-9195-1c81bf62a82b" providerId="ADAL" clId="{4EC420CE-3B3F-441E-942F-F4313D2EDE3C}" dt="2021-03-17T14:18:56.300" v="918" actId="1036"/>
          <ac:spMkLst>
            <pc:docMk/>
            <pc:sldMk cId="3814826435" sldId="3207"/>
            <ac:spMk id="29" creationId="{5ED588FB-0BE6-4C96-92FE-9AF1C4CE2C08}"/>
          </ac:spMkLst>
        </pc:spChg>
        <pc:spChg chg="mod">
          <ac:chgData name="Chris Testa-O Neill" userId="5bbc7867-2897-41b3-9195-1c81bf62a82b" providerId="ADAL" clId="{4EC420CE-3B3F-441E-942F-F4313D2EDE3C}" dt="2021-03-17T14:18:50.671" v="907" actId="1036"/>
          <ac:spMkLst>
            <pc:docMk/>
            <pc:sldMk cId="3814826435" sldId="3207"/>
            <ac:spMk id="30" creationId="{06ACD56B-89E4-4EB9-B0F3-412D7497CCE4}"/>
          </ac:spMkLst>
        </pc:spChg>
        <pc:spChg chg="mod">
          <ac:chgData name="Chris Testa-O Neill" userId="5bbc7867-2897-41b3-9195-1c81bf62a82b" providerId="ADAL" clId="{4EC420CE-3B3F-441E-942F-F4313D2EDE3C}" dt="2021-03-17T14:18:43.231" v="893" actId="1036"/>
          <ac:spMkLst>
            <pc:docMk/>
            <pc:sldMk cId="3814826435" sldId="3207"/>
            <ac:spMk id="31" creationId="{81E13F2C-D115-450E-9180-9F874FE5EA18}"/>
          </ac:spMkLst>
        </pc:spChg>
        <pc:spChg chg="mod">
          <ac:chgData name="Chris Testa-O Neill" userId="5bbc7867-2897-41b3-9195-1c81bf62a82b" providerId="ADAL" clId="{4EC420CE-3B3F-441E-942F-F4313D2EDE3C}" dt="2021-03-17T13:37:14.097" v="777" actId="1035"/>
          <ac:spMkLst>
            <pc:docMk/>
            <pc:sldMk cId="3814826435" sldId="3207"/>
            <ac:spMk id="34" creationId="{00D7783D-20FF-486F-A56F-C93871C6AAB8}"/>
          </ac:spMkLst>
        </pc:spChg>
        <pc:spChg chg="mod">
          <ac:chgData name="Chris Testa-O Neill" userId="5bbc7867-2897-41b3-9195-1c81bf62a82b" providerId="ADAL" clId="{4EC420CE-3B3F-441E-942F-F4313D2EDE3C}" dt="2021-03-17T13:37:14.097" v="777" actId="1035"/>
          <ac:spMkLst>
            <pc:docMk/>
            <pc:sldMk cId="3814826435" sldId="3207"/>
            <ac:spMk id="35" creationId="{BA02477F-F06D-4D9F-8D1B-76193C772BF5}"/>
          </ac:spMkLst>
        </pc:spChg>
        <pc:spChg chg="mod">
          <ac:chgData name="Chris Testa-O Neill" userId="5bbc7867-2897-41b3-9195-1c81bf62a82b" providerId="ADAL" clId="{4EC420CE-3B3F-441E-942F-F4313D2EDE3C}" dt="2021-03-17T13:37:14.097" v="777" actId="1035"/>
          <ac:spMkLst>
            <pc:docMk/>
            <pc:sldMk cId="3814826435" sldId="3207"/>
            <ac:spMk id="36" creationId="{C5AD1CEA-42AD-40BE-AA49-21E68F0B5E91}"/>
          </ac:spMkLst>
        </pc:spChg>
        <pc:spChg chg="mod">
          <ac:chgData name="Chris Testa-O Neill" userId="5bbc7867-2897-41b3-9195-1c81bf62a82b" providerId="ADAL" clId="{4EC420CE-3B3F-441E-942F-F4313D2EDE3C}" dt="2021-03-17T13:40:01.779" v="792" actId="1076"/>
          <ac:spMkLst>
            <pc:docMk/>
            <pc:sldMk cId="3814826435" sldId="3207"/>
            <ac:spMk id="37" creationId="{CB88E290-015D-4642-A8DC-304D6825EF04}"/>
          </ac:spMkLst>
        </pc:spChg>
        <pc:picChg chg="del">
          <ac:chgData name="Chris Testa-O Neill" userId="5bbc7867-2897-41b3-9195-1c81bf62a82b" providerId="ADAL" clId="{4EC420CE-3B3F-441E-942F-F4313D2EDE3C}" dt="2021-03-17T13:16:32.877" v="476" actId="478"/>
          <ac:picMkLst>
            <pc:docMk/>
            <pc:sldMk cId="3814826435" sldId="3207"/>
            <ac:picMk id="4" creationId="{54DFCEE5-B6F0-457D-BF90-94F17FDE4041}"/>
          </ac:picMkLst>
        </pc:picChg>
        <pc:picChg chg="del">
          <ac:chgData name="Chris Testa-O Neill" userId="5bbc7867-2897-41b3-9195-1c81bf62a82b" providerId="ADAL" clId="{4EC420CE-3B3F-441E-942F-F4313D2EDE3C}" dt="2021-03-17T13:18:21.763" v="495" actId="478"/>
          <ac:picMkLst>
            <pc:docMk/>
            <pc:sldMk cId="3814826435" sldId="3207"/>
            <ac:picMk id="6" creationId="{50028B76-410B-4EEF-A679-1BF932906155}"/>
          </ac:picMkLst>
        </pc:picChg>
        <pc:picChg chg="add mod">
          <ac:chgData name="Chris Testa-O Neill" userId="5bbc7867-2897-41b3-9195-1c81bf62a82b" providerId="ADAL" clId="{4EC420CE-3B3F-441E-942F-F4313D2EDE3C}" dt="2021-03-17T14:19:13.231" v="924" actId="1035"/>
          <ac:picMkLst>
            <pc:docMk/>
            <pc:sldMk cId="3814826435" sldId="3207"/>
            <ac:picMk id="7" creationId="{78AEFE0D-61AD-46E8-912F-4FB000F2568C}"/>
          </ac:picMkLst>
        </pc:picChg>
        <pc:picChg chg="add mod">
          <ac:chgData name="Chris Testa-O Neill" userId="5bbc7867-2897-41b3-9195-1c81bf62a82b" providerId="ADAL" clId="{4EC420CE-3B3F-441E-942F-F4313D2EDE3C}" dt="2021-03-17T14:19:04.987" v="922" actId="1036"/>
          <ac:picMkLst>
            <pc:docMk/>
            <pc:sldMk cId="3814826435" sldId="3207"/>
            <ac:picMk id="8" creationId="{CEDFDB85-56BA-403A-A21D-110A351D5BCF}"/>
          </ac:picMkLst>
        </pc:picChg>
        <pc:picChg chg="del">
          <ac:chgData name="Chris Testa-O Neill" userId="5bbc7867-2897-41b3-9195-1c81bf62a82b" providerId="ADAL" clId="{4EC420CE-3B3F-441E-942F-F4313D2EDE3C}" dt="2021-03-17T13:30:19.876" v="685" actId="478"/>
          <ac:picMkLst>
            <pc:docMk/>
            <pc:sldMk cId="3814826435" sldId="3207"/>
            <ac:picMk id="9" creationId="{22BAFDB4-CCFC-4C40-AD26-5820DC664828}"/>
          </ac:picMkLst>
        </pc:picChg>
        <pc:picChg chg="del mod">
          <ac:chgData name="Chris Testa-O Neill" userId="5bbc7867-2897-41b3-9195-1c81bf62a82b" providerId="ADAL" clId="{4EC420CE-3B3F-441E-942F-F4313D2EDE3C}" dt="2021-03-17T13:40:27.345" v="794" actId="478"/>
          <ac:picMkLst>
            <pc:docMk/>
            <pc:sldMk cId="3814826435" sldId="3207"/>
            <ac:picMk id="11" creationId="{7B7AF7AC-C1A7-4C4A-8AB4-9309FFCF28FC}"/>
          </ac:picMkLst>
        </pc:picChg>
        <pc:picChg chg="add del">
          <ac:chgData name="Chris Testa-O Neill" userId="5bbc7867-2897-41b3-9195-1c81bf62a82b" providerId="ADAL" clId="{4EC420CE-3B3F-441E-942F-F4313D2EDE3C}" dt="2021-03-17T14:02:55.899" v="847" actId="22"/>
          <ac:picMkLst>
            <pc:docMk/>
            <pc:sldMk cId="3814826435" sldId="3207"/>
            <ac:picMk id="12" creationId="{87621B5E-BC14-43EC-9C3A-EA31790DBCD7}"/>
          </ac:picMkLst>
        </pc:picChg>
        <pc:picChg chg="add del mod modCrop">
          <ac:chgData name="Chris Testa-O Neill" userId="5bbc7867-2897-41b3-9195-1c81bf62a82b" providerId="ADAL" clId="{4EC420CE-3B3F-441E-942F-F4313D2EDE3C}" dt="2021-03-17T14:03:14.199" v="851" actId="478"/>
          <ac:picMkLst>
            <pc:docMk/>
            <pc:sldMk cId="3814826435" sldId="3207"/>
            <ac:picMk id="13" creationId="{6296F276-B850-44C6-9A90-268BD855C44A}"/>
          </ac:picMkLst>
        </pc:picChg>
        <pc:picChg chg="add mod modCrop">
          <ac:chgData name="Chris Testa-O Neill" userId="5bbc7867-2897-41b3-9195-1c81bf62a82b" providerId="ADAL" clId="{4EC420CE-3B3F-441E-942F-F4313D2EDE3C}" dt="2021-03-17T14:18:50.671" v="907" actId="1036"/>
          <ac:picMkLst>
            <pc:docMk/>
            <pc:sldMk cId="3814826435" sldId="3207"/>
            <ac:picMk id="15" creationId="{ABA63270-5F88-4410-97B4-F3DB8490CC43}"/>
          </ac:picMkLst>
        </pc:picChg>
        <pc:picChg chg="add mod">
          <ac:chgData name="Chris Testa-O Neill" userId="5bbc7867-2897-41b3-9195-1c81bf62a82b" providerId="ADAL" clId="{4EC420CE-3B3F-441E-942F-F4313D2EDE3C}" dt="2021-03-17T14:18:56.300" v="918" actId="1036"/>
          <ac:picMkLst>
            <pc:docMk/>
            <pc:sldMk cId="3814826435" sldId="3207"/>
            <ac:picMk id="17" creationId="{D97C2170-893F-4E9A-B182-F7803A29447A}"/>
          </ac:picMkLst>
        </pc:picChg>
        <pc:picChg chg="add mod">
          <ac:chgData name="Chris Testa-O Neill" userId="5bbc7867-2897-41b3-9195-1c81bf62a82b" providerId="ADAL" clId="{4EC420CE-3B3F-441E-942F-F4313D2EDE3C}" dt="2021-03-17T14:18:43.231" v="893" actId="1036"/>
          <ac:picMkLst>
            <pc:docMk/>
            <pc:sldMk cId="3814826435" sldId="3207"/>
            <ac:picMk id="23" creationId="{30B8A9F3-2333-4145-A9F4-654FA4C657B5}"/>
          </ac:picMkLst>
        </pc:picChg>
        <pc:picChg chg="del">
          <ac:chgData name="Chris Testa-O Neill" userId="5bbc7867-2897-41b3-9195-1c81bf62a82b" providerId="ADAL" clId="{4EC420CE-3B3F-441E-942F-F4313D2EDE3C}" dt="2021-03-17T13:30:23.291" v="686" actId="478"/>
          <ac:picMkLst>
            <pc:docMk/>
            <pc:sldMk cId="3814826435" sldId="3207"/>
            <ac:picMk id="25" creationId="{AB011A52-8076-47C1-AF47-3EBF3D181D88}"/>
          </ac:picMkLst>
        </pc:picChg>
      </pc:sldChg>
      <pc:sldMasterChg chg="del delSldLayout">
        <pc:chgData name="Chris Testa-O Neill" userId="5bbc7867-2897-41b3-9195-1c81bf62a82b" providerId="ADAL" clId="{4EC420CE-3B3F-441E-942F-F4313D2EDE3C}" dt="2021-03-17T14:14:31.003" v="873" actId="47"/>
        <pc:sldMasterMkLst>
          <pc:docMk/>
          <pc:sldMasterMk cId="1764861587" sldId="2147484663"/>
        </pc:sldMasterMkLst>
        <pc:sldLayoutChg chg="del">
          <pc:chgData name="Chris Testa-O Neill" userId="5bbc7867-2897-41b3-9195-1c81bf62a82b" providerId="ADAL" clId="{4EC420CE-3B3F-441E-942F-F4313D2EDE3C}" dt="2021-03-17T14:14:31.003" v="873" actId="47"/>
          <pc:sldLayoutMkLst>
            <pc:docMk/>
            <pc:sldMasterMk cId="1764861587" sldId="2147484663"/>
            <pc:sldLayoutMk cId="995129040" sldId="2147484664"/>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933476272" sldId="2147484665"/>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698981789" sldId="2147484666"/>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757266077" sldId="2147484667"/>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220488147" sldId="2147484668"/>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537834147" sldId="2147484669"/>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087195471" sldId="2147484670"/>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4195116110" sldId="2147484671"/>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636262358" sldId="2147484672"/>
          </pc:sldLayoutMkLst>
        </pc:sldLayoutChg>
      </pc:sldMasterChg>
    </pc:docChg>
  </pc:docChgLst>
  <pc:docChgLst>
    <pc:chgData name="Chris Testa-O Neill" userId="5bbc7867-2897-41b3-9195-1c81bf62a82b" providerId="ADAL" clId="{3F635311-0722-4634-8D32-3E71E2666A26}"/>
    <pc:docChg chg="modSld">
      <pc:chgData name="Chris Testa-O Neill" userId="5bbc7867-2897-41b3-9195-1c81bf62a82b" providerId="ADAL" clId="{3F635311-0722-4634-8D32-3E71E2666A26}" dt="2021-04-20T19:48:03.593" v="1" actId="20577"/>
      <pc:docMkLst>
        <pc:docMk/>
      </pc:docMkLst>
      <pc:sldChg chg="modSp mod">
        <pc:chgData name="Chris Testa-O Neill" userId="5bbc7867-2897-41b3-9195-1c81bf62a82b" providerId="ADAL" clId="{3F635311-0722-4634-8D32-3E71E2666A26}" dt="2021-04-20T19:48:03.593" v="1" actId="20577"/>
        <pc:sldMkLst>
          <pc:docMk/>
          <pc:sldMk cId="1189570632" sldId="3143"/>
        </pc:sldMkLst>
        <pc:spChg chg="mod">
          <ac:chgData name="Chris Testa-O Neill" userId="5bbc7867-2897-41b3-9195-1c81bf62a82b" providerId="ADAL" clId="{3F635311-0722-4634-8D32-3E71E2666A26}" dt="2021-04-20T19:48:03.593" v="1" actId="20577"/>
          <ac:spMkLst>
            <pc:docMk/>
            <pc:sldMk cId="1189570632" sldId="3143"/>
            <ac:spMk id="4" creationId="{00000000-0000-0000-0000-000000000000}"/>
          </ac:spMkLst>
        </pc:spChg>
      </pc:sld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design-modern-data-warehouse-using-azure-synapse-analyt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secure-data-warehouse-azure-synapse-analytic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pPr algn="l"/>
            <a:r>
              <a:rPr lang="en-US" dirty="0"/>
              <a:t>Question 1 –  </a:t>
            </a:r>
          </a:p>
          <a:p>
            <a:pPr algn="l"/>
            <a:r>
              <a:rPr lang="en-GB" b="0" i="0" dirty="0">
                <a:solidFill>
                  <a:srgbClr val="24292E"/>
                </a:solidFill>
                <a:effectLst/>
                <a:latin typeface="-apple-system"/>
              </a:rPr>
              <a:t>CSV files would be the closest file format to raw data. While some amount of transformation is required to convert the row set of data to a delimited format, it is the minimal amount and satisfies the requirements that it, barring any mistakes in the transformation, accurately reflects the original. CSV is also the most widely supported file format.</a:t>
            </a:r>
          </a:p>
          <a:p>
            <a:endParaRPr lang="en-US" dirty="0"/>
          </a:p>
          <a:p>
            <a:pPr algn="l">
              <a:buFont typeface="Arial" panose="020B0604020202020204" pitchFamily="34" charset="0"/>
              <a:buChar char="•"/>
            </a:pPr>
            <a:r>
              <a:rPr lang="en-US" dirty="0"/>
              <a:t>Question 2 – </a:t>
            </a:r>
          </a:p>
          <a:p>
            <a:pPr algn="l">
              <a:buFont typeface="Arial" panose="020B0604020202020204" pitchFamily="34" charset="0"/>
              <a:buNone/>
            </a:pPr>
            <a:r>
              <a:rPr lang="en-US" b="0" i="0" dirty="0">
                <a:solidFill>
                  <a:srgbClr val="24292E"/>
                </a:solidFill>
                <a:effectLst/>
                <a:latin typeface="-apple-system"/>
              </a:rPr>
              <a:t>- </a:t>
            </a:r>
            <a:r>
              <a:rPr lang="en-GB" b="0" i="0" dirty="0">
                <a:solidFill>
                  <a:srgbClr val="24292E"/>
                </a:solidFill>
                <a:effectLst/>
                <a:latin typeface="-apple-system"/>
              </a:rPr>
              <a:t>Field delimiter: To delimit fields, they should use the pipe delimiter as the comma character is used within the description field. Using pipe instead of a comma will make it easier for downstream tools to properly load the data and will help guard against mistakes where the description field is loaded as several columns.</a:t>
            </a:r>
          </a:p>
          <a:p>
            <a:pPr algn="l">
              <a:buFont typeface="Arial" panose="020B0604020202020204" pitchFamily="34" charset="0"/>
              <a:buNone/>
            </a:pPr>
            <a:r>
              <a:rPr lang="en-GB" b="0" i="0" dirty="0">
                <a:solidFill>
                  <a:srgbClr val="24292E"/>
                </a:solidFill>
                <a:effectLst/>
                <a:latin typeface="-apple-system"/>
              </a:rPr>
              <a:t>- Row delimiter: Rows are separated by standard (carriage return) CR and LF (line feed) character pairs.</a:t>
            </a:r>
          </a:p>
          <a:p>
            <a:pPr algn="l">
              <a:buFont typeface="Arial" panose="020B0604020202020204" pitchFamily="34" charset="0"/>
              <a:buNone/>
            </a:pPr>
            <a:r>
              <a:rPr lang="en-GB" b="0" i="0" dirty="0">
                <a:solidFill>
                  <a:srgbClr val="24292E"/>
                </a:solidFill>
                <a:effectLst/>
                <a:latin typeface="-apple-system"/>
              </a:rPr>
              <a:t>- Character encoding: UTF-8 should allow for properly representing the range of characters displayed</a:t>
            </a:r>
          </a:p>
          <a:p>
            <a:endParaRPr lang="en-US" dirty="0"/>
          </a:p>
          <a:p>
            <a:r>
              <a:rPr lang="en-US" dirty="0"/>
              <a:t>Question 3 –</a:t>
            </a:r>
          </a:p>
          <a:p>
            <a:pPr algn="l">
              <a:buFont typeface="Arial" panose="020B0604020202020204" pitchFamily="34" charset="0"/>
              <a:buChar char="•"/>
            </a:pPr>
            <a:r>
              <a:rPr lang="en-GB" b="1" i="0" dirty="0">
                <a:solidFill>
                  <a:srgbClr val="24292E"/>
                </a:solidFill>
                <a:effectLst/>
                <a:latin typeface="-apple-system"/>
              </a:rPr>
              <a:t>prod</a:t>
            </a:r>
            <a:r>
              <a:rPr lang="en-GB" b="0" i="0" dirty="0">
                <a:solidFill>
                  <a:srgbClr val="24292E"/>
                </a:solidFill>
                <a:effectLst/>
                <a:latin typeface="-apple-system"/>
              </a:rPr>
              <a:t> (filesystem, one for dev/test and one for production)</a:t>
            </a:r>
            <a:r>
              <a:rPr lang="en-GB" b="1" i="0" dirty="0">
                <a:solidFill>
                  <a:srgbClr val="24292E"/>
                </a:solidFill>
                <a:effectLst/>
                <a:latin typeface="-apple-system"/>
              </a:rPr>
              <a:t>raw</a:t>
            </a:r>
            <a:r>
              <a:rPr lang="en-GB" b="0" i="0" dirty="0">
                <a:solidFill>
                  <a:srgbClr val="24292E"/>
                </a:solidFill>
                <a:effectLst/>
                <a:latin typeface="-apple-system"/>
              </a:rPr>
              <a:t> (folder)</a:t>
            </a:r>
          </a:p>
          <a:p>
            <a:pPr algn="l">
              <a:buFont typeface="Arial" panose="020B0604020202020204" pitchFamily="34" charset="0"/>
              <a:buChar char="•"/>
            </a:pPr>
            <a:r>
              <a:rPr lang="en-GB" b="1" i="0" dirty="0">
                <a:solidFill>
                  <a:srgbClr val="24292E"/>
                </a:solidFill>
                <a:effectLst/>
                <a:latin typeface="-apple-system"/>
              </a:rPr>
              <a:t>sales</a:t>
            </a:r>
            <a:r>
              <a:rPr lang="en-GB" b="0" i="0" dirty="0">
                <a:solidFill>
                  <a:srgbClr val="24292E"/>
                </a:solidFill>
                <a:effectLst/>
                <a:latin typeface="-apple-system"/>
              </a:rPr>
              <a:t> (folder)</a:t>
            </a:r>
          </a:p>
          <a:p>
            <a:pPr marL="742950" lvl="1" indent="-285750" algn="l">
              <a:buFont typeface="Arial" panose="020B0604020202020204" pitchFamily="34" charset="0"/>
              <a:buChar char="•"/>
            </a:pPr>
            <a:r>
              <a:rPr lang="en-GB" b="1" i="0" dirty="0">
                <a:solidFill>
                  <a:srgbClr val="24292E"/>
                </a:solidFill>
                <a:effectLst/>
                <a:latin typeface="-apple-system"/>
              </a:rPr>
              <a:t>2012</a:t>
            </a:r>
            <a:r>
              <a:rPr lang="en-GB" b="0" i="0" dirty="0">
                <a:solidFill>
                  <a:srgbClr val="24292E"/>
                </a:solidFill>
                <a:effectLst/>
                <a:latin typeface="-apple-system"/>
              </a:rPr>
              <a:t> (folder, name set from year extracted from DeliveryDateKey)</a:t>
            </a:r>
          </a:p>
          <a:p>
            <a:pPr marL="742950" lvl="1" indent="-285750" algn="l">
              <a:buFont typeface="Arial" panose="020B0604020202020204" pitchFamily="34" charset="0"/>
              <a:buChar char="•"/>
            </a:pPr>
            <a:r>
              <a:rPr lang="en-GB" b="1" i="0" dirty="0">
                <a:solidFill>
                  <a:srgbClr val="24292E"/>
                </a:solidFill>
                <a:effectLst/>
                <a:latin typeface="-apple-system"/>
              </a:rPr>
              <a:t>Q1</a:t>
            </a:r>
            <a:r>
              <a:rPr lang="en-GB" b="0" i="0" dirty="0">
                <a:solidFill>
                  <a:srgbClr val="24292E"/>
                </a:solidFill>
                <a:effectLst/>
                <a:latin typeface="-apple-system"/>
              </a:rPr>
              <a:t> (folder, quarter inferred from DeliveryDateKey)</a:t>
            </a:r>
          </a:p>
          <a:p>
            <a:pPr marL="1143000" lvl="2" indent="-228600" algn="l">
              <a:buFont typeface="Arial" panose="020B0604020202020204" pitchFamily="34" charset="0"/>
              <a:buChar char="•"/>
            </a:pPr>
            <a:r>
              <a:rPr lang="en-GB" b="1" i="0" dirty="0">
                <a:solidFill>
                  <a:srgbClr val="24292E"/>
                </a:solidFill>
                <a:effectLst/>
                <a:latin typeface="-apple-system"/>
              </a:rPr>
              <a:t>InvoiceDateKey=2012-01-01</a:t>
            </a:r>
            <a:r>
              <a:rPr lang="en-GB" b="0" i="0" dirty="0">
                <a:solidFill>
                  <a:srgbClr val="24292E"/>
                </a:solidFill>
                <a:effectLst/>
                <a:latin typeface="-apple-system"/>
              </a:rPr>
              <a:t> (folder, name formatted to support filtering derived from InvoiceDateKey)</a:t>
            </a:r>
          </a:p>
          <a:p>
            <a:pPr marL="1143000" lvl="2" indent="-228600" algn="l">
              <a:buFont typeface="Arial" panose="020B0604020202020204" pitchFamily="34" charset="0"/>
              <a:buChar char="•"/>
            </a:pPr>
            <a:r>
              <a:rPr lang="en-GB" b="1" i="0" dirty="0">
                <a:solidFill>
                  <a:srgbClr val="24292E"/>
                </a:solidFill>
                <a:effectLst/>
                <a:latin typeface="-apple-system"/>
              </a:rPr>
              <a:t>part-00007-c4fc4c0c-fb33-435b-865a-6dc61ea44d28.c000.csv</a:t>
            </a:r>
            <a:r>
              <a:rPr lang="en-GB" b="0" i="0" dirty="0">
                <a:solidFill>
                  <a:srgbClr val="24292E"/>
                </a:solidFill>
                <a:effectLst/>
                <a:latin typeface="-apple-system"/>
              </a:rPr>
              <a:t> (GUID name, splitting files over a certain size into several files, CSV extension)</a:t>
            </a:r>
          </a:p>
          <a:p>
            <a:pPr marL="742950" lvl="1" indent="-285750" algn="l">
              <a:buFont typeface="Arial" panose="020B0604020202020204" pitchFamily="34" charset="0"/>
              <a:buChar char="•"/>
            </a:pPr>
            <a:r>
              <a:rPr lang="en-GB" b="0" i="0" dirty="0">
                <a:solidFill>
                  <a:srgbClr val="24292E"/>
                </a:solidFill>
                <a:effectLst/>
                <a:latin typeface="-apple-system"/>
              </a:rPr>
              <a:t>... additional years, quarters, days and files structured as above</a:t>
            </a:r>
          </a:p>
          <a:p>
            <a:r>
              <a:rPr lang="en-US" dirty="0"/>
              <a:t> </a:t>
            </a:r>
          </a:p>
          <a:p>
            <a:r>
              <a:rPr lang="en-US" dirty="0"/>
              <a:t>Question 4 –</a:t>
            </a:r>
          </a:p>
          <a:p>
            <a:r>
              <a:rPr lang="en-GB" dirty="0"/>
              <a:t>- Most analytic queries for sales data will be usefully be constrained by date.</a:t>
            </a:r>
          </a:p>
          <a:p>
            <a:r>
              <a:rPr lang="en-GB" dirty="0"/>
              <a:t>- Irrespective of the query engine used, if files not needed to address the query do not need to be read from disk, then a query performance improvement is the result.</a:t>
            </a:r>
          </a:p>
          <a:p>
            <a:r>
              <a:rPr lang="en-GB" dirty="0"/>
              <a:t>- The folder structure suggested allows this type of pruning at the year, quarter and even day levels.</a:t>
            </a:r>
          </a:p>
          <a:p>
            <a:r>
              <a:rPr lang="en-GB" dirty="0"/>
              <a:t>- The format used to name the day level of folder is specifically supported by most data processing tools, enabling control over the maximum size of any individual CSV file while allowing an unlimited amount of transaction data to be written per day.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8:47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Answers</a:t>
            </a:r>
          </a:p>
          <a:p>
            <a:endParaRPr lang="en-US" b="1" dirty="0">
              <a:latin typeface="Segoe UI" panose="020B0502040204020203" pitchFamily="34" charset="0"/>
              <a:cs typeface="Segoe UI" panose="020B0502040204020203" pitchFamily="34" charset="0"/>
            </a:endParaRPr>
          </a:p>
          <a:p>
            <a:pPr algn="l"/>
            <a:r>
              <a:rPr lang="en-US" dirty="0">
                <a:latin typeface="Segoe UI" panose="020B0502040204020203" pitchFamily="34" charset="0"/>
                <a:cs typeface="Segoe UI" panose="020B0502040204020203" pitchFamily="34" charset="0"/>
              </a:rPr>
              <a:t>Question 5 –  </a:t>
            </a: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Deploy a Managed workspace VNet within Azure Synapse Analytics. This can only be done when you create the Azure Synapse workspace. When you create your Azure Synapse workspace, you can choose to associate it to a VNet. The VNet associated with your workspace is managed by Azure Synapse. This VNet is called a Managed workspace VNet.</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Deploy Azure Storage Account with Hierarchical namespace enabled.</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Create a new Managed private endpoint in Azure Synapse Studio that points at the Storage Account.</a:t>
            </a:r>
          </a:p>
          <a:p>
            <a:pPr marL="171450" indent="-171450" algn="l">
              <a:buFontTx/>
              <a:buChar char="-"/>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The private endpoint establishes a private link between your Azure Synapse Analytics workspace and ADLS where traffic between your VNet and workspace traverses entirely over the Microsoft backbone network. All outbound traffic from the Managed workspace VNet will be blocked in the future. It's recommended that you connect to all your data sources using Managed private endpoints.</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This architecture prevents data exfiltration, which WWI is concerned about.</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algn="l">
              <a:buFont typeface="Arial" panose="020B0604020202020204" pitchFamily="34" charset="0"/>
              <a:buNone/>
            </a:pPr>
            <a:r>
              <a:rPr lang="en-US" dirty="0">
                <a:latin typeface="Segoe UI" panose="020B0502040204020203" pitchFamily="34" charset="0"/>
                <a:cs typeface="Segoe UI" panose="020B0502040204020203" pitchFamily="34" charset="0"/>
              </a:rPr>
              <a:t>Question 6 – </a:t>
            </a:r>
            <a:endParaRPr lang="en-US" b="0" i="0" dirty="0">
              <a:solidFill>
                <a:schemeClr val="tx1"/>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WWI should create a security group in AAD, for example called wwi-history-owners, with the intent that all users who belong to this group will have permissions to modify data from previous years.</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The wwi-history-owners security group needs to be assigned to the Azure Storage built-in RBAC role Storage Blob Data Owner for the Azure Storage account containing the data lake. This allows AAD user and service principals that are added to this role to have the ability to modify all data.</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They need to add the user security principals who will have have permissions to modify all historical data to the wwi-history-owners security group.</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WWI should create another security group in AAD, for example called wwi-readers, with the intent that all users who belong to this group will have permissions to read all contents of the file system (prod in this case), including all historical data.</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The wwi-readers security group needs to be assigned to the Azure Storage built-in RBAC role Storage Blob Data Reader for the Azure Storage account containing the data lake. This allows AAD user and service principals that are added to this security group to have the ability to read all data in the file system, but not to modify it.</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WWI should create another security group in AAD, for example called wwi-2020-writers, with the intent that all users who belong to this group will have permissions to modify data only from the year 2020.</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WWI would create another security group, for example called wwi-current-writers, with the intent that only security groups would be added to this group. This group will have permissions to modify data only from the current year, set using ACLs.</a:t>
            </a:r>
          </a:p>
          <a:p>
            <a:pPr marL="171450" indent="-171450" algn="l">
              <a:buFontTx/>
              <a:buChar char="-"/>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They need to add the wwi-readers security group to the wwi-current-writers security group.</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At the start of the year 2020, WWI would add wwi-current-writers to the wwi-2020-writers security group.</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At the start of the year 2020, on the 2020 folder, WWI would set the read, write and execute ACL permissions for the wwi-2020-writers security group.</a:t>
            </a:r>
          </a:p>
          <a:p>
            <a:pPr marL="0" indent="0" algn="l">
              <a:buFontTx/>
              <a:buNone/>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At the start of the year 2021, to revoke write access to the 2020 data they would remove the wwi-current-writers security group from the wwi-2020-writers. Members of wwi-readers would continue to be able to read the contents of the file system because they have been granted read and execute (list) permissions not by the ACLs but by the RBAC built in role at the level of the file system.</a:t>
            </a:r>
          </a:p>
          <a:p>
            <a:pPr marL="171450" indent="-171450" algn="l">
              <a:buFontTx/>
              <a:buChar char="-"/>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This approach takes into account that currently changes to ACL's do not inherit, so removing the write permission would require writing code that that traverses all of its content removing the permission at each folder and file object.</a:t>
            </a:r>
          </a:p>
          <a:p>
            <a:pPr marL="171450" indent="-171450" algn="l">
              <a:buFontTx/>
              <a:buChar char="-"/>
            </a:pPr>
            <a:endParaRPr lang="en-GB" b="0" i="0" dirty="0">
              <a:solidFill>
                <a:srgbClr val="24292E"/>
              </a:solidFill>
              <a:effectLst/>
              <a:latin typeface="Segoe UI" panose="020B0502040204020203" pitchFamily="34" charset="0"/>
              <a:cs typeface="Segoe UI" panose="020B0502040204020203" pitchFamily="34" charset="0"/>
            </a:endParaRPr>
          </a:p>
          <a:p>
            <a:pPr marL="171450" indent="-171450" algn="l">
              <a:buFontTx/>
              <a:buChar char="-"/>
            </a:pPr>
            <a:r>
              <a:rPr lang="en-GB" b="0" i="0" dirty="0">
                <a:solidFill>
                  <a:srgbClr val="24292E"/>
                </a:solidFill>
                <a:effectLst/>
                <a:latin typeface="Segoe UI" panose="020B0502040204020203" pitchFamily="34" charset="0"/>
                <a:cs typeface="Segoe UI" panose="020B0502040204020203" pitchFamily="34" charset="0"/>
              </a:rPr>
              <a:t>This approach is relatively fast. RBAC role assignments may take up to five minutes to propagate, regardless of the volume of data being secured.</a:t>
            </a:r>
          </a:p>
          <a:p>
            <a:pPr marL="171450" indent="-171450" algn="l">
              <a:buFontTx/>
              <a:buChar char="-"/>
            </a:pPr>
            <a:endParaRPr lang="en-GB" b="0" i="0" dirty="0">
              <a:solidFill>
                <a:srgbClr val="24292E"/>
              </a:solidFill>
              <a:effectLst/>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4/20/2021 8:47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77484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In this module, you will provide an overview of the modern data warehouse (MDW) architecture pattern, and the security that protects the data warehouse. The design principal for this module is that we are encouraging approximately 20 minutes of teaching followed by 20 minutes of individual/group work, followed by 40 minutes of class discussion. The questions in the labs are design to promote discussion to validate that the students are comfortable with a Modern Data Warehouse architecture pattern, and that they have a high-level understanding of security. It gives you the opportunity to gauge the knowledge level of the group, especially given the in-depth overview provided in module 1 and 2. There is a specific focus on files in this module, as there is a lack of understanding of when it is appropriate to use CSV versus parquet, this can help frame the discussion around the MDW process too.</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8:47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446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Talking point</a:t>
            </a:r>
          </a:p>
          <a:p>
            <a:endParaRPr lang="en-US" b="1" dirty="0"/>
          </a:p>
          <a:p>
            <a:pPr algn="l"/>
            <a:r>
              <a:rPr lang="en-GB" b="0" i="0" dirty="0">
                <a:solidFill>
                  <a:srgbClr val="171717"/>
                </a:solidFill>
                <a:effectLst/>
                <a:latin typeface="Segoe UI" panose="020B0502040204020203" pitchFamily="34" charset="0"/>
              </a:rPr>
              <a:t>The process of building a modern data warehouse typically consists of:</a:t>
            </a:r>
          </a:p>
          <a:p>
            <a:pPr algn="l"/>
            <a:endParaRPr lang="en-GB" b="0" i="0" dirty="0">
              <a:solidFill>
                <a:srgbClr val="171717"/>
              </a:solidFill>
              <a:effectLst/>
              <a:latin typeface="Segoe UI" panose="020B0502040204020203" pitchFamily="34" charset="0"/>
            </a:endParaRPr>
          </a:p>
          <a:p>
            <a:pPr marL="171450" indent="-171450" algn="l">
              <a:buFontTx/>
              <a:buChar char="-"/>
            </a:pPr>
            <a:r>
              <a:rPr lang="en-GB" b="0" i="0" dirty="0">
                <a:solidFill>
                  <a:srgbClr val="171717"/>
                </a:solidFill>
                <a:effectLst/>
                <a:latin typeface="Segoe UI" panose="020B0502040204020203" pitchFamily="34" charset="0"/>
              </a:rPr>
              <a:t>Data Ingestion and Preparation.</a:t>
            </a:r>
          </a:p>
          <a:p>
            <a:pPr marL="171450" indent="-171450" algn="l">
              <a:buFontTx/>
              <a:buChar char="-"/>
            </a:pPr>
            <a:r>
              <a:rPr lang="en-GB" b="0" i="0" dirty="0">
                <a:solidFill>
                  <a:srgbClr val="171717"/>
                </a:solidFill>
                <a:effectLst/>
                <a:latin typeface="Segoe UI" panose="020B0502040204020203" pitchFamily="34" charset="0"/>
              </a:rPr>
              <a:t>Making the data ready for consumption by analytical tools.</a:t>
            </a:r>
          </a:p>
          <a:p>
            <a:pPr marL="171450" indent="-171450" algn="l">
              <a:buFontTx/>
              <a:buChar char="-"/>
            </a:pPr>
            <a:r>
              <a:rPr lang="en-GB" b="0" i="0" dirty="0">
                <a:solidFill>
                  <a:srgbClr val="171717"/>
                </a:solidFill>
                <a:effectLst/>
                <a:latin typeface="Segoe UI" panose="020B0502040204020203" pitchFamily="34" charset="0"/>
              </a:rPr>
              <a:t>Providing access to the data, in a shaped format so that it can easily be consumed by data visualization tools.</a:t>
            </a:r>
          </a:p>
          <a:p>
            <a:pPr marL="0" indent="0" algn="l">
              <a:buFontTx/>
              <a:buNone/>
            </a:pPr>
            <a:endParaRPr lang="en-GB" b="0" i="0" dirty="0">
              <a:solidFill>
                <a:srgbClr val="171717"/>
              </a:solidFill>
              <a:effectLst/>
              <a:latin typeface="Segoe UI" panose="020B0502040204020203" pitchFamily="34" charset="0"/>
            </a:endParaRPr>
          </a:p>
          <a:p>
            <a:pPr marL="0" indent="0" algn="l">
              <a:buFontTx/>
              <a:buNone/>
            </a:pPr>
            <a:r>
              <a:rPr lang="en-GB" b="0" i="0" dirty="0">
                <a:solidFill>
                  <a:srgbClr val="171717"/>
                </a:solidFill>
                <a:effectLst/>
                <a:latin typeface="Segoe UI" panose="020B0502040204020203" pitchFamily="34" charset="0"/>
              </a:rPr>
              <a:t>You can either use Azure Synapse exclusively, which works well for green field projects. But for organizations with existing investments in Azure with Azure Data Factory, Azure Databricks and Power BI, you can take a hybrid approach and combine them with Azure Synapse Analytics.</a:t>
            </a:r>
          </a:p>
          <a:p>
            <a:pPr marL="0" indent="0" algn="l">
              <a:buFontTx/>
              <a:buNone/>
            </a:pPr>
            <a:endParaRPr lang="en-GB" b="0" i="0" dirty="0">
              <a:solidFill>
                <a:srgbClr val="171717"/>
              </a:solidFill>
              <a:effectLst/>
              <a:latin typeface="Segoe UI" panose="020B0502040204020203" pitchFamily="34" charset="0"/>
            </a:endParaRPr>
          </a:p>
          <a:p>
            <a:pPr marL="0" indent="0" algn="l">
              <a:buFontTx/>
              <a:buNone/>
            </a:pPr>
            <a:r>
              <a:rPr lang="en-GB" b="0" i="0" dirty="0">
                <a:solidFill>
                  <a:srgbClr val="171717"/>
                </a:solidFill>
                <a:effectLst/>
                <a:latin typeface="Segoe UI" panose="020B0502040204020203" pitchFamily="34" charset="0"/>
              </a:rPr>
              <a:t>At the foundation, customers build a data lake to store all their data and different data types with Azure Data Lake Store Gen2.</a:t>
            </a:r>
          </a:p>
          <a:p>
            <a:pPr marL="0" indent="0" algn="l">
              <a:buFontTx/>
              <a:buNone/>
            </a:pPr>
            <a:endParaRPr lang="en-GB" b="0" i="0" dirty="0">
              <a:solidFill>
                <a:srgbClr val="171717"/>
              </a:solidFill>
              <a:effectLst/>
              <a:latin typeface="Segoe UI" panose="020B0502040204020203" pitchFamily="34" charset="0"/>
            </a:endParaRPr>
          </a:p>
          <a:p>
            <a:pPr marL="0" indent="0" algn="l">
              <a:buFontTx/>
              <a:buNone/>
            </a:pPr>
            <a:r>
              <a:rPr lang="en-GB" b="0" i="0" dirty="0">
                <a:solidFill>
                  <a:srgbClr val="171717"/>
                </a:solidFill>
                <a:effectLst/>
                <a:latin typeface="Segoe UI" panose="020B0502040204020203" pitchFamily="34" charset="0"/>
              </a:rPr>
              <a:t>To ingest data, customers can do so code-free with over 100 data integration connectors with Azure Data Factory/Azure Synapse Pipelines. Data Factory empowers customers to do code-free ETL/ELT, including preparation and transformation. Another option for data preparation is Azure Databricks - to shape the data formats and prep it using a Notebook—making internal collaboration on data more streamlined and efficient.</a:t>
            </a:r>
          </a:p>
          <a:p>
            <a:pPr marL="0" indent="0" algn="l">
              <a:buFontTx/>
              <a:buNone/>
            </a:pPr>
            <a:endParaRPr lang="en-GB" b="0" i="0" dirty="0">
              <a:solidFill>
                <a:srgbClr val="171717"/>
              </a:solidFill>
              <a:effectLst/>
              <a:latin typeface="Segoe UI" panose="020B0502040204020203" pitchFamily="34" charset="0"/>
            </a:endParaRPr>
          </a:p>
          <a:p>
            <a:pPr marL="0" indent="0" algn="l">
              <a:buFontTx/>
              <a:buNone/>
            </a:pPr>
            <a:r>
              <a:rPr lang="en-GB" b="0" i="0" dirty="0">
                <a:solidFill>
                  <a:srgbClr val="171717"/>
                </a:solidFill>
                <a:effectLst/>
                <a:latin typeface="Segoe UI" panose="020B0502040204020203" pitchFamily="34" charset="0"/>
              </a:rPr>
              <a:t>At the heart of a modern data warehouse, and cloud scale analytical solution is Azure Synapse Analytics. This implements a data warehouse using a dedicated SQL pool that leverages the Massively Parallel Processing engine that brings together enterprise data warehousing and Big Data analytics.</a:t>
            </a:r>
          </a:p>
          <a:p>
            <a:pPr marL="0" indent="0" algn="l">
              <a:buFontTx/>
              <a:buNone/>
            </a:pPr>
            <a:endParaRPr lang="en-GB" b="0" i="0" dirty="0">
              <a:solidFill>
                <a:srgbClr val="171717"/>
              </a:solidFill>
              <a:effectLst/>
              <a:latin typeface="Segoe UI" panose="020B0502040204020203" pitchFamily="34" charset="0"/>
            </a:endParaRPr>
          </a:p>
          <a:p>
            <a:pPr marL="0" indent="0" algn="l">
              <a:buFontTx/>
              <a:buNone/>
            </a:pPr>
            <a:r>
              <a:rPr lang="en-GB" b="0" i="0" dirty="0">
                <a:solidFill>
                  <a:srgbClr val="171717"/>
                </a:solidFill>
                <a:effectLst/>
                <a:latin typeface="Segoe UI" panose="020B0502040204020203" pitchFamily="34" charset="0"/>
              </a:rPr>
              <a:t>Power BI enables customers to build visualizations on massive amounts of data and ensures that data insights are available to everyone across their organization. </a:t>
            </a:r>
          </a:p>
          <a:p>
            <a:endParaRPr lang="en-US" b="1" dirty="0"/>
          </a:p>
          <a:p>
            <a:endParaRPr lang="en-US" b="1" dirty="0"/>
          </a:p>
          <a:p>
            <a:r>
              <a:rPr lang="en-US" b="1" dirty="0"/>
              <a:t>Instructor notes and guidance.</a:t>
            </a:r>
          </a:p>
          <a:p>
            <a:endParaRPr lang="en-US"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latin typeface="Segoe UI" panose="020B0502040204020203" pitchFamily="34" charset="0"/>
                <a:ea typeface="+mn-ea"/>
                <a:cs typeface="+mn-cs"/>
              </a:rPr>
              <a:t>It’s important to stress to the students that a modern data warehouse pattern is technology agnostic, so you can build a solution using a variety of technologies. This course will focus on the Microsoft technologies that can be used to build a modern data warehousing pattern. In the recommended reading for this slide, pay close attention to the content on </a:t>
            </a:r>
            <a:r>
              <a:rPr lang="en-GB" sz="900" b="0" kern="1200" dirty="0">
                <a:solidFill>
                  <a:schemeClr val="tx1"/>
                </a:solidFill>
                <a:latin typeface="Segoe UI" panose="020B0502040204020203" pitchFamily="34" charset="0"/>
                <a:ea typeface="+mn-ea"/>
                <a:cs typeface="+mn-cs"/>
              </a:rPr>
              <a:t>Understand file formats and structure for a modern data warehouse. This has an impact on the performance of working with data in the data warehouse.</a:t>
            </a:r>
          </a:p>
          <a:p>
            <a:endParaRPr lang="en-US" b="0" dirty="0"/>
          </a:p>
          <a:p>
            <a:endParaRPr lang="en-US" b="1" dirty="0"/>
          </a:p>
          <a:p>
            <a:r>
              <a:rPr lang="en-US" b="1" dirty="0"/>
              <a:t>Recommended reading for this slide</a:t>
            </a:r>
            <a:endParaRPr lang="en-US" dirty="0"/>
          </a:p>
          <a:p>
            <a:endParaRPr lang="en-US" dirty="0"/>
          </a:p>
          <a:p>
            <a:r>
              <a:rPr lang="en-GB" dirty="0">
                <a:hlinkClick r:id="rId3"/>
              </a:rPr>
              <a:t>Design a Modern Data Warehouse using Azure Synapse Analytics - Learn | Microsoft Docs</a:t>
            </a:r>
            <a:endParaRPr lang="en-US" b="0" i="0" dirty="0"/>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6762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dirty="0"/>
              <a:t>Talking point</a:t>
            </a:r>
          </a:p>
          <a:p>
            <a:endParaRPr lang="en-US" sz="800" dirty="0"/>
          </a:p>
          <a:p>
            <a:pPr algn="l"/>
            <a:r>
              <a:rPr lang="en-GB" sz="1600" b="0" i="0" dirty="0">
                <a:solidFill>
                  <a:srgbClr val="171717"/>
                </a:solidFill>
                <a:effectLst/>
                <a:latin typeface="Segoe UI" panose="020B0502040204020203" pitchFamily="34" charset="0"/>
              </a:rPr>
              <a:t>There are a range of network security steps that you should consider to secure Azure Synapse Analytics. One of the first aspects that you will consider is securing access to the service itself. This can be achieved by creating the following network objects including:</a:t>
            </a:r>
          </a:p>
          <a:p>
            <a:pPr algn="l"/>
            <a:endParaRPr lang="en-GB" sz="1600" b="0" i="0" dirty="0">
              <a:solidFill>
                <a:srgbClr val="171717"/>
              </a:solidFill>
              <a:effectLst/>
              <a:latin typeface="Segoe UI" panose="020B0502040204020203" pitchFamily="34" charset="0"/>
            </a:endParaRPr>
          </a:p>
          <a:p>
            <a:pPr algn="l">
              <a:buFont typeface="Arial" panose="020B0604020202020204" pitchFamily="34" charset="0"/>
              <a:buChar char="•"/>
            </a:pPr>
            <a:r>
              <a:rPr lang="en-GB" sz="1600" b="0" i="0" dirty="0">
                <a:solidFill>
                  <a:srgbClr val="171717"/>
                </a:solidFill>
                <a:effectLst/>
                <a:latin typeface="Segoe UI" panose="020B0502040204020203" pitchFamily="34" charset="0"/>
              </a:rPr>
              <a:t>Firewall rules</a:t>
            </a:r>
          </a:p>
          <a:p>
            <a:pPr algn="l">
              <a:buFont typeface="Arial" panose="020B0604020202020204" pitchFamily="34" charset="0"/>
              <a:buChar char="•"/>
            </a:pPr>
            <a:r>
              <a:rPr lang="en-GB" sz="1600" b="0" i="0" dirty="0">
                <a:solidFill>
                  <a:srgbClr val="171717"/>
                </a:solidFill>
                <a:effectLst/>
                <a:latin typeface="Segoe UI" panose="020B0502040204020203" pitchFamily="34" charset="0"/>
              </a:rPr>
              <a:t>Virtual networks</a:t>
            </a:r>
          </a:p>
          <a:p>
            <a:pPr algn="l">
              <a:buFont typeface="Arial" panose="020B0604020202020204" pitchFamily="34" charset="0"/>
              <a:buChar char="•"/>
            </a:pPr>
            <a:r>
              <a:rPr lang="en-GB" sz="1600" b="0" i="0" dirty="0">
                <a:solidFill>
                  <a:srgbClr val="171717"/>
                </a:solidFill>
                <a:effectLst/>
                <a:latin typeface="Segoe UI" panose="020B0502040204020203" pitchFamily="34" charset="0"/>
              </a:rPr>
              <a:t>Private endpoints</a:t>
            </a:r>
          </a:p>
          <a:p>
            <a:pPr algn="l">
              <a:buFont typeface="Arial" panose="020B0604020202020204" pitchFamily="34" charset="0"/>
              <a:buChar char="•"/>
            </a:pPr>
            <a:endParaRPr lang="en-GB" sz="1600" b="0" i="0" dirty="0">
              <a:solidFill>
                <a:srgbClr val="171717"/>
              </a:solidFill>
              <a:effectLst/>
              <a:latin typeface="Segoe UI" panose="020B0502040204020203" pitchFamily="34" charset="0"/>
            </a:endParaRPr>
          </a:p>
          <a:p>
            <a:pPr algn="l">
              <a:buFont typeface="Arial" panose="020B0604020202020204" pitchFamily="34" charset="0"/>
              <a:buNone/>
            </a:pPr>
            <a:r>
              <a:rPr lang="en-GB" sz="4000" b="0" i="0" dirty="0">
                <a:solidFill>
                  <a:srgbClr val="171717"/>
                </a:solidFill>
                <a:effectLst/>
                <a:latin typeface="Segoe UI" panose="020B0502040204020203" pitchFamily="34" charset="0"/>
              </a:rPr>
              <a:t>Authentication is the process of validating credentials as you access resources in a digital infrastructure. This ensures that you can validate that an individual, or a service that wants to access a service in your environment can prove who they are. Azure Synapse Analytics provides several different methods for authentication. You can manage authorization through column and row level security within Azure Synapse Analytics. If you are using Azure Databricks then you are relying on the Data Lake security.</a:t>
            </a:r>
          </a:p>
          <a:p>
            <a:pPr algn="l">
              <a:buFont typeface="Arial" panose="020B0604020202020204" pitchFamily="34" charset="0"/>
              <a:buNone/>
            </a:pPr>
            <a:endParaRPr lang="en-GB" sz="4000" b="0" i="0" dirty="0">
              <a:solidFill>
                <a:srgbClr val="171717"/>
              </a:solidFill>
              <a:effectLst/>
              <a:latin typeface="Segoe UI" panose="020B0502040204020203" pitchFamily="34" charset="0"/>
            </a:endParaRPr>
          </a:p>
          <a:p>
            <a:pPr algn="l">
              <a:buFont typeface="Arial" panose="020B0604020202020204" pitchFamily="34" charset="0"/>
              <a:buNone/>
            </a:pPr>
            <a:r>
              <a:rPr lang="en-GB" sz="4000" b="0" i="0" dirty="0">
                <a:solidFill>
                  <a:srgbClr val="171717"/>
                </a:solidFill>
                <a:effectLst/>
                <a:latin typeface="Segoe UI" panose="020B0502040204020203" pitchFamily="34" charset="0"/>
              </a:rPr>
              <a:t>Dynamic Data Masking is masking and ensures limited data exposure to non-privileged users, such that they can't see it. It also helps you in preventing unauthorized access to sensitive data.</a:t>
            </a:r>
            <a:endParaRPr lang="en-GB" sz="1600" b="0" i="0" dirty="0">
              <a:solidFill>
                <a:srgbClr val="171717"/>
              </a:solidFill>
              <a:effectLst/>
              <a:latin typeface="Segoe UI" panose="020B0502040204020203" pitchFamily="34" charset="0"/>
            </a:endParaRPr>
          </a:p>
          <a:p>
            <a:endParaRPr lang="en-US" sz="800" dirty="0"/>
          </a:p>
          <a:p>
            <a:r>
              <a:rPr lang="en-US" sz="800" dirty="0"/>
              <a:t>Encryption can include </a:t>
            </a:r>
            <a:r>
              <a:rPr lang="en-GB" sz="1600" b="0" i="0" dirty="0">
                <a:solidFill>
                  <a:srgbClr val="171717"/>
                </a:solidFill>
                <a:effectLst/>
                <a:latin typeface="Segoe UI" panose="020B0502040204020203" pitchFamily="34" charset="0"/>
              </a:rPr>
              <a:t>Transparent Data Encryption. </a:t>
            </a:r>
            <a:r>
              <a:rPr lang="en-GB" sz="4000" b="0" i="0" dirty="0">
                <a:solidFill>
                  <a:srgbClr val="171717"/>
                </a:solidFill>
                <a:effectLst/>
                <a:latin typeface="Segoe UI" panose="020B0502040204020203" pitchFamily="34" charset="0"/>
              </a:rPr>
              <a:t>Transparent data encryption (TDE) is an encryption mechanism to help you protect data within Azure Synapse Analytics, and Azure Data Lake. It will protect the data against threats of malicious offline activity. The way TDE will do so, is by encrypting data at rest. </a:t>
            </a:r>
            <a:endParaRPr lang="en-GB" sz="1600" b="0" i="0" dirty="0">
              <a:solidFill>
                <a:srgbClr val="171717"/>
              </a:solidFill>
              <a:effectLst/>
              <a:latin typeface="Segoe UI" panose="020B0502040204020203" pitchFamily="34" charset="0"/>
            </a:endParaRPr>
          </a:p>
          <a:p>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r>
              <a:rPr lang="en-US" sz="8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Its important to stress to the students that this lesson is introducing them to the security areas that they need to be concerned with when building analytical solutions, and that they will be looking at this in a couple of modules. So, if the students doesn’t take everything in at this module, then there is opportunity for reinforcement of the information later.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dirty="0"/>
          </a:p>
          <a:p>
            <a:r>
              <a:rPr lang="en-US" sz="800" b="1" dirty="0"/>
              <a:t>Recommended reading for this slide</a:t>
            </a:r>
            <a:endParaRPr lang="en-US" sz="800" dirty="0"/>
          </a:p>
          <a:p>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1600" dirty="0">
                <a:hlinkClick r:id="rId3"/>
              </a:rPr>
              <a:t>Secure a data warehouse in Azure Synapse Analytics - Learn | Microsoft Docs</a:t>
            </a:r>
            <a:endParaRPr lang="en-US" sz="800" b="1" dirty="0"/>
          </a:p>
          <a:p>
            <a:endParaRPr lang="en-US" sz="800" dirty="0"/>
          </a:p>
        </p:txBody>
      </p:sp>
      <p:sp>
        <p:nvSpPr>
          <p:cNvPr id="4" name="Slide Number Placeholder 3"/>
          <p:cNvSpPr>
            <a:spLocks noGrp="1"/>
          </p:cNvSpPr>
          <p:nvPr>
            <p:ph type="sldNum" sz="quarter" idx="10"/>
          </p:nvPr>
        </p:nvSpPr>
        <p:spPr/>
        <p:txBody>
          <a:bodyPr/>
          <a:lstStyle/>
          <a:p>
            <a:pPr marL="0" marR="0" lvl="0" indent="0" algn="r" defTabSz="1088105"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000" b="0" i="0" u="none" strike="noStrike" kern="1200" cap="none" spc="0" normalizeH="0" baseline="0" noProof="0" smtClean="0">
                <a:ln>
                  <a:noFill/>
                </a:ln>
                <a:solidFill>
                  <a:srgbClr val="505050"/>
                </a:solidFill>
                <a:effectLst/>
                <a:uLnTx/>
                <a:uFillTx/>
                <a:latin typeface="Segoe UI Light" pitchFamily="34" charset="0"/>
                <a:ea typeface="+mn-ea"/>
                <a:cs typeface="Arial" pitchFamily="34" charset="0"/>
              </a:rPr>
              <a:pPr marL="0" marR="0" lvl="0" indent="0" algn="r" defTabSz="1088105"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50505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4152864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module has one exercise, to review the requirements and answer the questions.</a:t>
            </a:r>
          </a:p>
          <a:p>
            <a:endParaRPr lang="en-US" dirty="0"/>
          </a:p>
          <a:p>
            <a:r>
              <a:rPr lang="en-US" dirty="0"/>
              <a:t>If you use a technology such as Teams or Zoom, consider creating break out rooms so that they can work through this in small group of 4. If this is not possible set it as individual work. Give them 20 mins to go through the requirements and answer the questions. Use this as a basis for discussion around:</a:t>
            </a:r>
          </a:p>
          <a:p>
            <a:endParaRPr lang="en-US" dirty="0"/>
          </a:p>
          <a:p>
            <a:r>
              <a:rPr lang="en-US" dirty="0"/>
              <a:t>- Modern Data Warehouse patterns</a:t>
            </a:r>
          </a:p>
          <a:p>
            <a:r>
              <a:rPr lang="en-US" dirty="0"/>
              <a:t>- File formats and folder structures</a:t>
            </a:r>
          </a:p>
          <a:p>
            <a:r>
              <a:rPr lang="en-US" dirty="0"/>
              <a:t>- Security</a:t>
            </a:r>
          </a:p>
          <a:p>
            <a:endParaRPr lang="en-US" dirty="0"/>
          </a:p>
          <a:p>
            <a:r>
              <a:rPr lang="en-US" dirty="0"/>
              <a:t>Use this module as an opportunity to clear up any initial uncertainty about the content in this module, some questions may even refer to steps taken in module 1 or 2, but remind students that they will go in more depth in upcoming modules.</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t>
            </a:r>
            <a:r>
              <a:rPr lang="en-GB"/>
              <a:t>a high-level </a:t>
            </a:r>
            <a:r>
              <a:rPr lang="en-GB" dirty="0"/>
              <a:t>overview of the technologies used in the lab.</a:t>
            </a:r>
          </a:p>
          <a:p>
            <a:endParaRPr lang="en-GB" dirty="0"/>
          </a:p>
          <a:p>
            <a:r>
              <a:rPr lang="en-GB" b="0" i="0" dirty="0">
                <a:solidFill>
                  <a:srgbClr val="24292E"/>
                </a:solidFill>
                <a:effectLst/>
                <a:latin typeface="-apple-system"/>
              </a:rPr>
              <a:t>In this lab, you will be directed by your instructor to work alone, or in groups for 20 minutes to read through the following information presented below. You will then answer the questions and present back to the classroom your findings based on the requirements.</a:t>
            </a:r>
          </a:p>
          <a:p>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294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310901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231250864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14458002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27230773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9245963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151661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418202217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4163889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139438847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22058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400821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3244361847"/>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architecture/solution-ideas/articles/modern-data-warehous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0.wmf"/><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1746022416"/>
              </p:ext>
            </p:extLst>
          </p:nvPr>
        </p:nvGraphicFramePr>
        <p:xfrm>
          <a:off x="439738" y="1143476"/>
          <a:ext cx="11571287" cy="529672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Data engineering considerations for source files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15 - 20 minutes        Lab: 50 – 60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Introduce the concept of a modern data warehouse (MDW) architecture </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the files and folder structures used in a MDW and which one is appropriate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Have a high-level overview and understanding of security </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the files type that are used in a data warehouse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understand why folder structures are important to optimize a MDW</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aware of key security consideration for a MDW in Azure Synapse Analytics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an MDW can contain many technologies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confusion about the files types that should be used at each part of the MDW process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overwhelmed about security, explain this is the first of three modules that cover it</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describe the MDW architecture and processes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explain the different file types and how organizing folders is important</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students should be able to understand security at a high level</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a:t>
            </a:r>
            <a:r>
              <a:rPr lang="en-GB" sz="2400" dirty="0">
                <a:solidFill>
                  <a:schemeClr val="tx1"/>
                </a:solidFill>
              </a:rPr>
              <a:t>What file format should they use for the raw data? Why did you recommend this file format, provide at least two reasons?</a:t>
            </a:r>
            <a:r>
              <a:rPr lang="en-US" sz="2400" dirty="0">
                <a:solidFill>
                  <a:schemeClr val="tx1"/>
                </a:solidFill>
              </a:rPr>
              <a:t>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a:t>
            </a:r>
            <a:r>
              <a:rPr lang="en-GB" sz="2400" dirty="0">
                <a:solidFill>
                  <a:schemeClr val="tx1"/>
                </a:solidFill>
              </a:rPr>
              <a:t>What specific settings should WWI use in configuring the way the dataset is serialized to disk (pay particular attention to the Description field? Why did you suggest these?</a:t>
            </a:r>
            <a:endParaRPr lang="en-US" sz="2400" dirty="0">
              <a:solidFill>
                <a:schemeClr val="tx1"/>
              </a:solidFill>
            </a:endParaRP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a:t>
            </a:r>
            <a:r>
              <a:rPr lang="en-GB" sz="2400" dirty="0">
                <a:solidFill>
                  <a:schemeClr val="tx1"/>
                </a:solidFill>
              </a:rPr>
              <a:t>Diagram the folder structure you would recommend they use in the hierarchical filesystem. Be sure to indicate filesystem, folders and files and describe how each layer (filesystem, folder and file) derives its name.</a:t>
            </a:r>
            <a:r>
              <a:rPr lang="en-US" sz="2400" dirty="0">
                <a:solidFill>
                  <a:schemeClr val="tx1"/>
                </a:solidFill>
              </a:rPr>
              <a:t> </a:t>
            </a: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a:t>
            </a:r>
            <a:r>
              <a:rPr lang="en-GB" sz="2400" dirty="0">
                <a:solidFill>
                  <a:schemeClr val="tx1"/>
                </a:solidFill>
              </a:rPr>
              <a:t>How does your folder structure support query performance for typical exploratory and analytic queries for this type of data?</a:t>
            </a:r>
            <a:endParaRPr lang="en-US" sz="2400" dirty="0">
              <a:solidFill>
                <a:schemeClr val="tx1"/>
              </a:solidFill>
            </a:endParaRPr>
          </a:p>
        </p:txBody>
      </p:sp>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 (continued)</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66103"/>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669708" y="176740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Question 5 – </a:t>
            </a:r>
            <a:r>
              <a:rPr kumimoji="0" lang="en-GB" sz="2400" b="0" i="0" u="none" strike="noStrike" kern="1200" cap="none" spc="0" normalizeH="0" baseline="0" noProof="0" dirty="0">
                <a:ln>
                  <a:noFill/>
                </a:ln>
                <a:solidFill>
                  <a:srgbClr val="000000"/>
                </a:solidFill>
                <a:effectLst/>
                <a:uLnTx/>
                <a:uFillTx/>
                <a:latin typeface="Segoe UI"/>
                <a:ea typeface="+mn-ea"/>
                <a:cs typeface="+mn-cs"/>
              </a:rPr>
              <a:t>WWI consider this data confidential, because if it were to fall into the hands of the competition it would cause irreparable harm. Diagram how you would deploy the data lake and secure access to the data lake endpoint? Be sure to illustrate how data flows between your Azure Synapse Analytics Workspace and the data lake and explain why this addresses WWI's requirements. Use the icons provided in the palette to diagram your solution</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383888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4106357"/>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4750329"/>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742"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Question 6 – </a:t>
            </a:r>
            <a:r>
              <a:rPr kumimoji="0" lang="en-GB" sz="2400" b="0" i="0" u="none" strike="noStrike" kern="1200" cap="none" spc="0" normalizeH="0" baseline="0" noProof="0" dirty="0">
                <a:ln>
                  <a:noFill/>
                </a:ln>
                <a:solidFill>
                  <a:srgbClr val="000000"/>
                </a:solidFill>
                <a:effectLst/>
                <a:uLnTx/>
                <a:uFillTx/>
                <a:latin typeface="Segoe UI"/>
                <a:ea typeface="+mn-ea"/>
                <a:cs typeface="+mn-cs"/>
              </a:rPr>
              <a:t>WWI wants to enforce that any kind of modifications to sales data can happen in the current year only, while allowing all authorized users to query the entirety of data. Regarding the folder structure you previously recommended to WWI, how would accomplish this using RBAC and ACLs? Explain what actions would need to be taken at the start and end of the year 2020. Diagram your security groups, built-in roles and access permissions using the provided palette.</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6855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1821288"/>
            <a:ext cx="11582400"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Design a Modern Data Warehouse using Azure Synapse Analytics</a:t>
            </a:r>
            <a:endParaRPr lang="en-US" sz="2000" dirty="0"/>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3142683"/>
            <a:ext cx="11571289"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Securing a data warehouse in Azure Synapse Analytics</a:t>
            </a:r>
            <a:endParaRPr lang="en-US" sz="2000" dirty="0"/>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consider visiting the website that explores a [</a:t>
            </a:r>
            <a:r>
              <a:rPr lang="en-US" sz="2200" spc="0" dirty="0">
                <a:latin typeface="+mn-lt"/>
                <a:hlinkClick r:id="rId3"/>
              </a:rPr>
              <a:t>modern data warehouse architecture</a:t>
            </a:r>
            <a:r>
              <a:rPr lang="en-US" sz="2200" spc="0" dirty="0">
                <a:latin typeface="+mn-lt"/>
              </a:rPr>
              <a:t>] pattern and the associated documentation to goes into more depth about this architecture.</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0393" y="2983712"/>
            <a:ext cx="5756694" cy="1828800"/>
          </a:xfrm>
        </p:spPr>
        <p:txBody>
          <a:bodyPr/>
          <a:lstStyle/>
          <a:p>
            <a:r>
              <a:rPr lang="en-US" dirty="0"/>
              <a:t>DP-203T00: </a:t>
            </a:r>
            <a:br>
              <a:rPr lang="en-US" dirty="0"/>
            </a:br>
            <a:r>
              <a:rPr lang="en-GB" dirty="0"/>
              <a:t>Data engineering considerations for source files</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5" name="Picture 54" descr="Icon of a folder">
            <a:extLst>
              <a:ext uri="{FF2B5EF4-FFF2-40B4-BE49-F238E27FC236}">
                <a16:creationId xmlns:a16="http://schemas.microsoft.com/office/drawing/2014/main" id="{2EF6E498-295A-48F2-B200-0C63E87D9255}"/>
              </a:ext>
            </a:extLst>
          </p:cNvPr>
          <p:cNvPicPr>
            <a:picLocks noChangeAspect="1"/>
          </p:cNvPicPr>
          <p:nvPr/>
        </p:nvPicPr>
        <p:blipFill>
          <a:blip r:embed="rId3"/>
          <a:stretch>
            <a:fillRect/>
          </a:stretch>
        </p:blipFill>
        <p:spPr>
          <a:xfrm>
            <a:off x="446023" y="1541186"/>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683657" y="1832008"/>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a:t>
            </a:r>
            <a:r>
              <a:rPr kumimoji="0" lang="en-GB" sz="2400" b="0" i="0" u="none" strike="noStrike" kern="1200" cap="none" spc="0" normalizeH="0" baseline="0" noProof="0" dirty="0">
                <a:ln>
                  <a:noFill/>
                </a:ln>
                <a:solidFill>
                  <a:srgbClr val="000000"/>
                </a:solidFill>
                <a:effectLst/>
                <a:uLnTx/>
                <a:uFillTx/>
                <a:latin typeface="Segoe UI"/>
                <a:ea typeface="+mn-ea"/>
                <a:cs typeface="+mn-cs"/>
              </a:rPr>
              <a:t>Design a Modern Data Warehouse using Azure Synapse Analytics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154D463A-2777-41F3-BE51-A85F7FFF41D1}"/>
              </a:ext>
              <a:ext uri="{C183D7F6-B498-43B3-948B-1728B52AA6E4}">
                <adec:decorative xmlns:adec="http://schemas.microsoft.com/office/drawing/2017/decorative" val="1"/>
              </a:ext>
            </a:extLst>
          </p:cNvPr>
          <p:cNvCxnSpPr>
            <a:cxnSpLocks/>
          </p:cNvCxnSpPr>
          <p:nvPr/>
        </p:nvCxnSpPr>
        <p:spPr>
          <a:xfrm>
            <a:off x="1680056" y="2662560"/>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three cylinders stacked on top of each other with an arrow pointing upward">
            <a:extLst>
              <a:ext uri="{FF2B5EF4-FFF2-40B4-BE49-F238E27FC236}">
                <a16:creationId xmlns:a16="http://schemas.microsoft.com/office/drawing/2014/main" id="{A540EC6C-2BB8-4CD8-8C70-9E540037D78D}"/>
              </a:ext>
            </a:extLst>
          </p:cNvPr>
          <p:cNvPicPr>
            <a:picLocks noChangeAspect="1"/>
          </p:cNvPicPr>
          <p:nvPr/>
        </p:nvPicPr>
        <p:blipFill>
          <a:blip r:embed="rId4"/>
          <a:stretch>
            <a:fillRect/>
          </a:stretch>
        </p:blipFill>
        <p:spPr>
          <a:xfrm>
            <a:off x="446023" y="2832958"/>
            <a:ext cx="952500" cy="952500"/>
          </a:xfrm>
          <a:prstGeom prst="rect">
            <a:avLst/>
          </a:prstGeom>
        </p:spPr>
      </p:pic>
      <p:sp>
        <p:nvSpPr>
          <p:cNvPr id="37" name="TextBox 36">
            <a:extLst>
              <a:ext uri="{FF2B5EF4-FFF2-40B4-BE49-F238E27FC236}">
                <a16:creationId xmlns:a16="http://schemas.microsoft.com/office/drawing/2014/main" id="{8D3725C6-AE58-4A3B-949D-EF015521A5A0}"/>
              </a:ext>
            </a:extLst>
          </p:cNvPr>
          <p:cNvSpPr txBox="1"/>
          <p:nvPr/>
        </p:nvSpPr>
        <p:spPr>
          <a:xfrm>
            <a:off x="1683657" y="3123780"/>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02: </a:t>
            </a:r>
            <a:r>
              <a:rPr kumimoji="0" lang="en-GB" sz="2400" b="0" i="0" u="none" strike="noStrike" kern="1200" cap="none" spc="0" normalizeH="0" baseline="0" noProof="0" dirty="0">
                <a:ln>
                  <a:noFill/>
                </a:ln>
                <a:solidFill>
                  <a:srgbClr val="000000"/>
                </a:solidFill>
                <a:effectLst/>
                <a:uLnTx/>
                <a:uFillTx/>
                <a:latin typeface="Segoe UI"/>
                <a:ea typeface="+mn-ea"/>
                <a:cs typeface="+mn-cs"/>
              </a:rPr>
              <a:t>Secure a data warehouse in Azure Synapse Analytics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27038" y="1541186"/>
            <a:ext cx="954088" cy="954088"/>
            <a:chOff x="269" y="812"/>
            <a:chExt cx="601" cy="601"/>
          </a:xfrm>
        </p:grpSpPr>
        <p:sp>
          <p:nvSpPr>
            <p:cNvPr id="9"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0"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1"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2" name="Group 11">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46023" y="2831370"/>
            <a:ext cx="954088" cy="954088"/>
            <a:chOff x="269" y="812"/>
            <a:chExt cx="601" cy="601"/>
          </a:xfrm>
        </p:grpSpPr>
        <p:sp>
          <p:nvSpPr>
            <p:cNvPr id="13"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4"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5"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3133879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FD983C-9FF0-4491-8000-4FFB679A9289}"/>
              </a:ext>
            </a:extLst>
          </p:cNvPr>
          <p:cNvSpPr>
            <a:spLocks noGrp="1"/>
          </p:cNvSpPr>
          <p:nvPr>
            <p:ph type="title"/>
          </p:nvPr>
        </p:nvSpPr>
        <p:spPr>
          <a:xfrm>
            <a:off x="427038" y="632779"/>
            <a:ext cx="11571287" cy="410369"/>
          </a:xfrm>
        </p:spPr>
        <p:txBody>
          <a:bodyPr/>
          <a:lstStyle/>
          <a:p>
            <a:r>
              <a:rPr lang="en-GB" dirty="0"/>
              <a:t>Design a Modern Data Warehouse using Azure Synapse Analytics</a:t>
            </a:r>
            <a:endParaRPr lang="en-US" dirty="0"/>
          </a:p>
        </p:txBody>
      </p:sp>
      <p:pic>
        <p:nvPicPr>
          <p:cNvPr id="12" name="Picture 11" descr="This image provides an example of the phases to design a modern data warehouse. On the left is a list of source data. To the right is the Ingest and Prep phase that contains a variety of services including Azure Synpase Analytics, Azure Data Factory and Azure Databricks.&#10;&#10;The next phase is the model and serve phase with Azure Synapse Analytics. &#10;&#10;Finally on the right is the visualize phase with Power BI.&#10;&#10;Underpinning all of this is the Store phase with a recognition that Azure Data Lake can service all phases of the Modern Data Warehouse architecture">
            <a:extLst>
              <a:ext uri="{FF2B5EF4-FFF2-40B4-BE49-F238E27FC236}">
                <a16:creationId xmlns:a16="http://schemas.microsoft.com/office/drawing/2014/main" id="{879CD653-3DE1-47CA-AE5A-610C66A9FE39}"/>
              </a:ext>
            </a:extLst>
          </p:cNvPr>
          <p:cNvPicPr>
            <a:picLocks noChangeAspect="1"/>
          </p:cNvPicPr>
          <p:nvPr/>
        </p:nvPicPr>
        <p:blipFill>
          <a:blip r:embed="rId3"/>
          <a:stretch>
            <a:fillRect/>
          </a:stretch>
        </p:blipFill>
        <p:spPr>
          <a:xfrm>
            <a:off x="438150" y="1043148"/>
            <a:ext cx="11206790" cy="5470362"/>
          </a:xfrm>
          <a:prstGeom prst="rect">
            <a:avLst/>
          </a:prstGeom>
        </p:spPr>
      </p:pic>
    </p:spTree>
    <p:extLst>
      <p:ext uri="{BB962C8B-B14F-4D97-AF65-F5344CB8AC3E}">
        <p14:creationId xmlns:p14="http://schemas.microsoft.com/office/powerpoint/2010/main" val="33083893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a:xfrm>
            <a:off x="427038" y="2676525"/>
            <a:ext cx="2653787" cy="1641475"/>
          </a:xfrm>
        </p:spPr>
        <p:txBody>
          <a:bodyPr/>
          <a:lstStyle/>
          <a:p>
            <a:r>
              <a:rPr kumimoji="0" lang="en-GB" sz="2800" b="0" i="0" u="none" strike="noStrike" kern="1200" cap="none" spc="0" normalizeH="0" baseline="0" noProof="0" dirty="0">
                <a:ln>
                  <a:noFill/>
                </a:ln>
                <a:solidFill>
                  <a:schemeClr val="bg2"/>
                </a:solidFill>
                <a:effectLst/>
                <a:uLnTx/>
                <a:uFillTx/>
                <a:latin typeface="Segoe UI"/>
                <a:ea typeface="+mn-ea"/>
                <a:cs typeface="+mn-cs"/>
              </a:rPr>
              <a:t>Securing a data warehouse in Azure Synapse Analytics</a:t>
            </a:r>
            <a:endParaRPr lang="en-US" dirty="0">
              <a:solidFill>
                <a:schemeClr val="bg2"/>
              </a:solidFill>
            </a:endParaRPr>
          </a:p>
        </p:txBody>
      </p:sp>
      <p:pic>
        <p:nvPicPr>
          <p:cNvPr id="2" name="Picture 1" descr="Icon of three dots and outward pointing chevrons on left and right">
            <a:extLst>
              <a:ext uri="{FF2B5EF4-FFF2-40B4-BE49-F238E27FC236}">
                <a16:creationId xmlns:a16="http://schemas.microsoft.com/office/drawing/2014/main" id="{EA831B6F-22A4-42B7-BD65-924C2C1926BF}"/>
              </a:ext>
            </a:extLst>
          </p:cNvPr>
          <p:cNvPicPr>
            <a:picLocks noChangeAspect="1"/>
          </p:cNvPicPr>
          <p:nvPr/>
        </p:nvPicPr>
        <p:blipFill>
          <a:blip r:embed="rId3"/>
          <a:stretch>
            <a:fillRect/>
          </a:stretch>
        </p:blipFill>
        <p:spPr>
          <a:xfrm>
            <a:off x="3776183" y="520352"/>
            <a:ext cx="952500" cy="952500"/>
          </a:xfrm>
          <a:prstGeom prst="rect">
            <a:avLst/>
          </a:prstGeom>
        </p:spPr>
      </p:pic>
      <p:sp>
        <p:nvSpPr>
          <p:cNvPr id="33" name="TextBox 32">
            <a:extLst>
              <a:ext uri="{FF2B5EF4-FFF2-40B4-BE49-F238E27FC236}">
                <a16:creationId xmlns:a16="http://schemas.microsoft.com/office/drawing/2014/main" id="{22ADCA83-F242-4088-8643-B91DBFC9609F}"/>
              </a:ext>
            </a:extLst>
          </p:cNvPr>
          <p:cNvSpPr txBox="1"/>
          <p:nvPr/>
        </p:nvSpPr>
        <p:spPr>
          <a:xfrm>
            <a:off x="5276850" y="585853"/>
            <a:ext cx="6516983" cy="731520"/>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Segoe UI"/>
                <a:ea typeface="+mn-ea"/>
                <a:cs typeface="+mn-cs"/>
              </a:rPr>
              <a:t>Network security options</a:t>
            </a: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3" name="Picture 2" descr="Icon of four servers">
            <a:extLst>
              <a:ext uri="{FF2B5EF4-FFF2-40B4-BE49-F238E27FC236}">
                <a16:creationId xmlns:a16="http://schemas.microsoft.com/office/drawing/2014/main" id="{E7928FE3-0529-4291-A4CE-54A431B170A1}"/>
              </a:ext>
            </a:extLst>
          </p:cNvPr>
          <p:cNvPicPr>
            <a:picLocks noChangeAspect="1"/>
          </p:cNvPicPr>
          <p:nvPr/>
        </p:nvPicPr>
        <p:blipFill>
          <a:blip r:embed="rId4"/>
          <a:stretch>
            <a:fillRect/>
          </a:stretch>
        </p:blipFill>
        <p:spPr>
          <a:xfrm>
            <a:off x="3776183" y="1743120"/>
            <a:ext cx="952500" cy="952500"/>
          </a:xfrm>
          <a:prstGeom prst="rect">
            <a:avLst/>
          </a:prstGeom>
        </p:spPr>
      </p:pic>
      <p:sp>
        <p:nvSpPr>
          <p:cNvPr id="42" name="TextBox 41">
            <a:extLst>
              <a:ext uri="{FF2B5EF4-FFF2-40B4-BE49-F238E27FC236}">
                <a16:creationId xmlns:a16="http://schemas.microsoft.com/office/drawing/2014/main" id="{DC98D545-CD23-4727-95A4-1B1729E845D6}"/>
              </a:ext>
            </a:extLst>
          </p:cNvPr>
          <p:cNvSpPr txBox="1"/>
          <p:nvPr/>
        </p:nvSpPr>
        <p:spPr>
          <a:xfrm>
            <a:off x="5276850" y="1708415"/>
            <a:ext cx="6732588" cy="1027825"/>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2200" dirty="0">
                <a:solidFill>
                  <a:srgbClr val="000000"/>
                </a:solidFill>
                <a:latin typeface="Segoe UI"/>
              </a:rPr>
              <a:t>Configuring authentication</a:t>
            </a:r>
            <a:endParaRPr lang="en-US" sz="2200" dirty="0">
              <a:solidFill>
                <a:srgbClr val="000000"/>
              </a:solidFill>
              <a:latin typeface="Segoe UI"/>
            </a:endParaRPr>
          </a:p>
        </p:txBody>
      </p:sp>
      <p:pic>
        <p:nvPicPr>
          <p:cNvPr id="6" name="Picture 5" descr="Icon of a square with two smaller squares inside it">
            <a:extLst>
              <a:ext uri="{FF2B5EF4-FFF2-40B4-BE49-F238E27FC236}">
                <a16:creationId xmlns:a16="http://schemas.microsoft.com/office/drawing/2014/main" id="{502AC016-30A7-4612-8A37-D49CDBF72A55}"/>
              </a:ext>
            </a:extLst>
          </p:cNvPr>
          <p:cNvPicPr>
            <a:picLocks noChangeAspect="1"/>
          </p:cNvPicPr>
          <p:nvPr/>
        </p:nvPicPr>
        <p:blipFill>
          <a:blip r:embed="rId5"/>
          <a:stretch>
            <a:fillRect/>
          </a:stretch>
        </p:blipFill>
        <p:spPr>
          <a:xfrm>
            <a:off x="3820379" y="3026742"/>
            <a:ext cx="952500" cy="952500"/>
          </a:xfrm>
          <a:prstGeom prst="rect">
            <a:avLst/>
          </a:prstGeom>
        </p:spPr>
      </p:pic>
      <p:sp>
        <p:nvSpPr>
          <p:cNvPr id="44" name="TextBox 43">
            <a:extLst>
              <a:ext uri="{FF2B5EF4-FFF2-40B4-BE49-F238E27FC236}">
                <a16:creationId xmlns:a16="http://schemas.microsoft.com/office/drawing/2014/main" id="{A019A746-5596-4C51-9E78-50384977F649}"/>
              </a:ext>
            </a:extLst>
          </p:cNvPr>
          <p:cNvSpPr txBox="1"/>
          <p:nvPr/>
        </p:nvSpPr>
        <p:spPr>
          <a:xfrm>
            <a:off x="5276850" y="3127281"/>
            <a:ext cx="6516983" cy="731520"/>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GB" sz="2200" dirty="0">
                <a:solidFill>
                  <a:srgbClr val="000000"/>
                </a:solidFill>
                <a:latin typeface="Segoe UI"/>
              </a:rPr>
              <a:t>Managing authorization</a:t>
            </a: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5" name="Picture 4" descr="Icon of a cloud with multiples lines extending from it">
            <a:extLst>
              <a:ext uri="{FF2B5EF4-FFF2-40B4-BE49-F238E27FC236}">
                <a16:creationId xmlns:a16="http://schemas.microsoft.com/office/drawing/2014/main" id="{CAED1E44-F30C-477A-9148-98B698E4CF39}"/>
              </a:ext>
            </a:extLst>
          </p:cNvPr>
          <p:cNvPicPr>
            <a:picLocks noChangeAspect="1"/>
          </p:cNvPicPr>
          <p:nvPr/>
        </p:nvPicPr>
        <p:blipFill>
          <a:blip r:embed="rId6"/>
          <a:stretch>
            <a:fillRect/>
          </a:stretch>
        </p:blipFill>
        <p:spPr>
          <a:xfrm>
            <a:off x="3821903" y="4310365"/>
            <a:ext cx="950976" cy="950976"/>
          </a:xfrm>
          <a:prstGeom prst="rect">
            <a:avLst/>
          </a:prstGeom>
        </p:spPr>
      </p:pic>
      <p:sp>
        <p:nvSpPr>
          <p:cNvPr id="48" name="TextBox 47">
            <a:extLst>
              <a:ext uri="{FF2B5EF4-FFF2-40B4-BE49-F238E27FC236}">
                <a16:creationId xmlns:a16="http://schemas.microsoft.com/office/drawing/2014/main" id="{49D583C2-7770-4F71-832C-0AF1DB512A0D}"/>
              </a:ext>
            </a:extLst>
          </p:cNvPr>
          <p:cNvSpPr txBox="1"/>
          <p:nvPr/>
        </p:nvSpPr>
        <p:spPr>
          <a:xfrm>
            <a:off x="5276850" y="4392888"/>
            <a:ext cx="6516983" cy="731520"/>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Segoe UI"/>
                <a:ea typeface="+mn-ea"/>
                <a:cs typeface="+mn-cs"/>
              </a:rPr>
              <a:t>Managing sensitive data with Dynamic data masking</a:t>
            </a: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4" name="Picture 3" descr="Icon of a magnifying glass showing a chart">
            <a:extLst>
              <a:ext uri="{FF2B5EF4-FFF2-40B4-BE49-F238E27FC236}">
                <a16:creationId xmlns:a16="http://schemas.microsoft.com/office/drawing/2014/main" id="{85F688B0-6D44-4475-B770-322AB264F9F9}"/>
              </a:ext>
            </a:extLst>
          </p:cNvPr>
          <p:cNvPicPr>
            <a:picLocks noChangeAspect="1"/>
          </p:cNvPicPr>
          <p:nvPr/>
        </p:nvPicPr>
        <p:blipFill>
          <a:blip r:embed="rId7"/>
          <a:stretch>
            <a:fillRect/>
          </a:stretch>
        </p:blipFill>
        <p:spPr>
          <a:xfrm>
            <a:off x="3820379" y="5558220"/>
            <a:ext cx="952500" cy="952500"/>
          </a:xfrm>
          <a:prstGeom prst="rect">
            <a:avLst/>
          </a:prstGeom>
        </p:spPr>
      </p:pic>
      <p:sp>
        <p:nvSpPr>
          <p:cNvPr id="46" name="TextBox 45">
            <a:extLst>
              <a:ext uri="{FF2B5EF4-FFF2-40B4-BE49-F238E27FC236}">
                <a16:creationId xmlns:a16="http://schemas.microsoft.com/office/drawing/2014/main" id="{A790AEE9-223E-4E65-88B7-B93FDA2E3CC6}"/>
              </a:ext>
            </a:extLst>
          </p:cNvPr>
          <p:cNvSpPr txBox="1"/>
          <p:nvPr/>
        </p:nvSpPr>
        <p:spPr>
          <a:xfrm>
            <a:off x="5276850" y="5668710"/>
            <a:ext cx="6516983" cy="731520"/>
          </a:xfrm>
          <a:prstGeom prst="rect">
            <a:avLst/>
          </a:prstGeom>
          <a:noFill/>
        </p:spPr>
        <p:txBody>
          <a:bodyPr wrap="square" lIns="0" tIns="0" rIns="0" bIns="0" rtlCol="0" anchor="ctr">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srgbClr val="000000"/>
                </a:solidFill>
                <a:effectLst/>
                <a:uLnTx/>
                <a:uFillTx/>
                <a:latin typeface="Segoe UI"/>
                <a:ea typeface="+mn-ea"/>
                <a:cs typeface="+mn-cs"/>
              </a:rPr>
              <a:t>Implement encryption</a:t>
            </a: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13" name="Group 12">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3774595" y="518764"/>
            <a:ext cx="954088" cy="954088"/>
            <a:chOff x="269" y="812"/>
            <a:chExt cx="601" cy="601"/>
          </a:xfrm>
        </p:grpSpPr>
        <p:sp>
          <p:nvSpPr>
            <p:cNvPr id="14"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5"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6"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7" name="Group 16">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3774595" y="1750689"/>
            <a:ext cx="954088" cy="954088"/>
            <a:chOff x="269" y="812"/>
            <a:chExt cx="601" cy="601"/>
          </a:xfrm>
        </p:grpSpPr>
        <p:sp>
          <p:nvSpPr>
            <p:cNvPr id="18"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9"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0"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1" name="Group 20">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3818791" y="3015997"/>
            <a:ext cx="954088" cy="954088"/>
            <a:chOff x="269" y="812"/>
            <a:chExt cx="601" cy="601"/>
          </a:xfrm>
        </p:grpSpPr>
        <p:sp>
          <p:nvSpPr>
            <p:cNvPr id="22"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3"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4"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5" name="Group 24">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3818791" y="4302729"/>
            <a:ext cx="954088" cy="954088"/>
            <a:chOff x="269" y="812"/>
            <a:chExt cx="601" cy="601"/>
          </a:xfrm>
        </p:grpSpPr>
        <p:sp>
          <p:nvSpPr>
            <p:cNvPr id="26"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7"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8"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9" name="Group 28">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3818791" y="5533132"/>
            <a:ext cx="954088" cy="954088"/>
            <a:chOff x="269" y="812"/>
            <a:chExt cx="601" cy="601"/>
          </a:xfrm>
        </p:grpSpPr>
        <p:sp>
          <p:nvSpPr>
            <p:cNvPr id="30"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31"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32"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245976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What are the four process phases for processing data in a Modern Data Warehouse?</a:t>
            </a:r>
          </a:p>
          <a:p>
            <a:pPr>
              <a:spcAft>
                <a:spcPts val="600"/>
              </a:spcAft>
              <a:buSzPct val="100000"/>
            </a:pPr>
            <a:r>
              <a:rPr lang="en-US" sz="2400" dirty="0">
                <a:solidFill>
                  <a:schemeClr val="tx2"/>
                </a:solidFill>
              </a:rPr>
              <a:t>A01 – Store, Ingest and Prep, Model and Serve, Visualize</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1184940"/>
          </a:xfrm>
          <a:prstGeom prst="rect">
            <a:avLst/>
          </a:prstGeom>
          <a:noFill/>
        </p:spPr>
        <p:txBody>
          <a:bodyPr wrap="square" lIns="0" tIns="0" rIns="0" bIns="0" rtlCol="0">
            <a:spAutoFit/>
          </a:bodyPr>
          <a:lstStyle/>
          <a:p>
            <a:pPr>
              <a:spcAft>
                <a:spcPts val="600"/>
              </a:spcAft>
            </a:pPr>
            <a:r>
              <a:rPr lang="en-US" sz="2400" dirty="0">
                <a:cs typeface="Segoe UI Semilight"/>
              </a:rPr>
              <a:t>Q02 – Which file format is the best for storing refined versions of the data for querying?</a:t>
            </a:r>
          </a:p>
          <a:p>
            <a:pPr>
              <a:spcAft>
                <a:spcPts val="600"/>
              </a:spcAft>
              <a:buSzPct val="100000"/>
            </a:pPr>
            <a:r>
              <a:rPr lang="en-US" sz="2400" dirty="0">
                <a:solidFill>
                  <a:schemeClr val="tx2"/>
                </a:solidFill>
              </a:rPr>
              <a:t>A02 – Parquet</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What security option can be used to </a:t>
            </a:r>
            <a:r>
              <a:rPr lang="en-GB" sz="2400" dirty="0">
                <a:cs typeface="Segoe UI Semilight"/>
              </a:rPr>
              <a:t>prevent unauthorized access to sensitive data</a:t>
            </a:r>
            <a:r>
              <a:rPr lang="en-US" sz="2400" dirty="0">
                <a:cs typeface="Segoe UI Semilight"/>
              </a:rPr>
              <a:t>?</a:t>
            </a:r>
          </a:p>
          <a:p>
            <a:pPr>
              <a:spcAft>
                <a:spcPts val="600"/>
              </a:spcAft>
              <a:buSzPct val="100000"/>
            </a:pPr>
            <a:r>
              <a:rPr lang="en-US" sz="2400" dirty="0">
                <a:solidFill>
                  <a:schemeClr val="tx2"/>
                </a:solidFill>
              </a:rPr>
              <a:t>A03 – Dynamic data masking</a:t>
            </a:r>
          </a:p>
        </p:txBody>
      </p:sp>
      <p:grpSp>
        <p:nvGrpSpPr>
          <p:cNvPr id="11" name="Group 10">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37641" y="1655414"/>
            <a:ext cx="954088" cy="954088"/>
            <a:chOff x="269" y="812"/>
            <a:chExt cx="601" cy="601"/>
          </a:xfrm>
        </p:grpSpPr>
        <p:sp>
          <p:nvSpPr>
            <p:cNvPr id="13"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7"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18"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19" name="Group 18">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47608" y="3420014"/>
            <a:ext cx="954088" cy="954088"/>
            <a:chOff x="269" y="812"/>
            <a:chExt cx="601" cy="601"/>
          </a:xfrm>
        </p:grpSpPr>
        <p:sp>
          <p:nvSpPr>
            <p:cNvPr id="20"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1"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2"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grpSp>
        <p:nvGrpSpPr>
          <p:cNvPr id="23" name="Group 22">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444564" y="5186202"/>
            <a:ext cx="954088" cy="954088"/>
            <a:chOff x="269" y="812"/>
            <a:chExt cx="601" cy="601"/>
          </a:xfrm>
        </p:grpSpPr>
        <p:sp>
          <p:nvSpPr>
            <p:cNvPr id="24"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5"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sp>
          <p:nvSpPr>
            <p:cNvPr id="26"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dirty="0"/>
            </a:p>
          </p:txBody>
        </p:sp>
      </p:grpSp>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290491"/>
            <a:ext cx="9207182" cy="410369"/>
          </a:xfrm>
        </p:spPr>
        <p:txBody>
          <a:bodyPr/>
          <a:lstStyle/>
          <a:p>
            <a:r>
              <a:rPr lang="en-US" dirty="0"/>
              <a:t>Lab: </a:t>
            </a:r>
            <a:r>
              <a:rPr lang="en-GB" sz="2800" dirty="0"/>
              <a:t>Data engineering considerations for source files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923330"/>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In this lab, you will be directed by your instructor to work alone, or in groups for 20 minutes to read through the following information presented below. You will then answer the questions and present back to the classroom your findings based on the requirements.</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Design a Modern Data Warehouse using Azure Synapse Analytics</a:t>
            </a:r>
            <a:endParaRPr lang="en-US" sz="2000" dirty="0"/>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5477619"/>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Securing a data warehouse in Azure Synapse Analytics</a:t>
            </a:r>
            <a:endParaRPr lang="en-US" sz="2000" dirty="0"/>
          </a:p>
        </p:txBody>
      </p:sp>
    </p:spTree>
    <p:extLst>
      <p:ext uri="{BB962C8B-B14F-4D97-AF65-F5344CB8AC3E}">
        <p14:creationId xmlns:p14="http://schemas.microsoft.com/office/powerpoint/2010/main" val="2373355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03 Overview</a:t>
            </a:r>
          </a:p>
        </p:txBody>
      </p:sp>
      <p:sp>
        <p:nvSpPr>
          <p:cNvPr id="10" name="TextBox 9">
            <a:extLst>
              <a:ext uri="{FF2B5EF4-FFF2-40B4-BE49-F238E27FC236}">
                <a16:creationId xmlns:a16="http://schemas.microsoft.com/office/drawing/2014/main" id="{93ADC30A-E081-4E92-9973-2C69FF4FDFA3}"/>
              </a:ext>
            </a:extLst>
          </p:cNvPr>
          <p:cNvSpPr txBox="1"/>
          <p:nvPr/>
        </p:nvSpPr>
        <p:spPr>
          <a:xfrm>
            <a:off x="1257442" y="1639419"/>
            <a:ext cx="5659158" cy="647165"/>
          </a:xfrm>
          <a:prstGeom prst="rect">
            <a:avLst/>
          </a:prstGeom>
          <a:noFill/>
        </p:spPr>
        <p:txBody>
          <a:bodyPr wrap="none" lIns="186521" tIns="149217" rIns="186521" bIns="149217" rtlCol="0">
            <a:spAutoFit/>
          </a:bodyPr>
          <a:lstStyle/>
          <a:p>
            <a:pPr defTabSz="951304">
              <a:lnSpc>
                <a:spcPct val="90000"/>
              </a:lnSpc>
              <a:spcAft>
                <a:spcPts val="612"/>
              </a:spcAft>
            </a:pPr>
            <a:r>
              <a:rPr lang="en-GB" sz="2448" dirty="0">
                <a:gradFill>
                  <a:gsLst>
                    <a:gs pos="2917">
                      <a:srgbClr val="000000"/>
                    </a:gs>
                    <a:gs pos="30000">
                      <a:srgbClr val="000000"/>
                    </a:gs>
                  </a:gsLst>
                  <a:lin ang="5400000" scaled="0"/>
                </a:gradFill>
                <a:latin typeface="Segoe UI"/>
              </a:rPr>
              <a:t>No Azure services required in the lab </a:t>
            </a:r>
          </a:p>
        </p:txBody>
      </p:sp>
    </p:spTree>
    <p:extLst>
      <p:ext uri="{BB962C8B-B14F-4D97-AF65-F5344CB8AC3E}">
        <p14:creationId xmlns:p14="http://schemas.microsoft.com/office/powerpoint/2010/main" val="208855596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F5B9E6-A828-4A21-81D4-80E9BA0B99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c4ddd06f-7f70-4b19-827a-3880af42de1a"/>
    <ds:schemaRef ds:uri="http://schemas.microsoft.com/office/2006/documentManagement/types"/>
    <ds:schemaRef ds:uri="c6c03bc4-bf8d-4977-a83e-3b02ad50fcf0"/>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863</TotalTime>
  <Words>3229</Words>
  <Application>Microsoft Office PowerPoint</Application>
  <PresentationFormat>Custom</PresentationFormat>
  <Paragraphs>243</Paragraphs>
  <Slides>13</Slides>
  <Notes>13</Notes>
  <HiddenSlides>2</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13</vt:i4>
      </vt:variant>
    </vt:vector>
  </HeadingPairs>
  <TitlesOfParts>
    <vt:vector size="24" baseType="lpstr">
      <vt:lpstr>-apple-system</vt:lpstr>
      <vt:lpstr>Arial</vt:lpstr>
      <vt:lpstr>Calibri</vt:lpstr>
      <vt:lpstr>Segoe UI</vt:lpstr>
      <vt:lpstr>Segoe UI Light</vt:lpstr>
      <vt:lpstr>Segoe UI Semibold</vt:lpstr>
      <vt:lpstr>Wingdings</vt:lpstr>
      <vt:lpstr>Azure 1</vt:lpstr>
      <vt:lpstr>1_Azure 1</vt:lpstr>
      <vt:lpstr>2_Azure 1</vt:lpstr>
      <vt:lpstr>3_Azure 1</vt:lpstr>
      <vt:lpstr>Presentation brief for MCT’s</vt:lpstr>
      <vt:lpstr>DP-203T00:  Data engineering considerations for source files</vt:lpstr>
      <vt:lpstr>Agenda</vt:lpstr>
      <vt:lpstr>Design a Modern Data Warehouse using Azure Synapse Analytics</vt:lpstr>
      <vt:lpstr>Securing a data warehouse in Azure Synapse Analytics</vt:lpstr>
      <vt:lpstr>Review questions   </vt:lpstr>
      <vt:lpstr>Lab: Data engineering considerations for source files</vt:lpstr>
      <vt:lpstr>Lab overview</vt:lpstr>
      <vt:lpstr>Lab 03 Overview</vt:lpstr>
      <vt:lpstr>Lab review</vt:lpstr>
      <vt:lpstr>Lab review (continued)</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24</cp:revision>
  <dcterms:created xsi:type="dcterms:W3CDTF">2020-04-30T00:33:59Z</dcterms:created>
  <dcterms:modified xsi:type="dcterms:W3CDTF">2021-04-20T19:48:07Z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