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 id="2147484654" r:id="rId5"/>
    <p:sldMasterId id="2147484673" r:id="rId6"/>
    <p:sldMasterId id="2147484683" r:id="rId7"/>
  </p:sldMasterIdLst>
  <p:notesMasterIdLst>
    <p:notesMasterId r:id="rId22"/>
  </p:notesMasterIdLst>
  <p:handoutMasterIdLst>
    <p:handoutMasterId r:id="rId23"/>
  </p:handoutMasterIdLst>
  <p:sldIdLst>
    <p:sldId id="670" r:id="rId8"/>
    <p:sldId id="3143" r:id="rId9"/>
    <p:sldId id="3163" r:id="rId10"/>
    <p:sldId id="3206" r:id="rId11"/>
    <p:sldId id="683" r:id="rId12"/>
    <p:sldId id="3207" r:id="rId13"/>
    <p:sldId id="3204" r:id="rId14"/>
    <p:sldId id="2620" r:id="rId15"/>
    <p:sldId id="2616" r:id="rId16"/>
    <p:sldId id="2615" r:id="rId17"/>
    <p:sldId id="259" r:id="rId18"/>
    <p:sldId id="3157" r:id="rId19"/>
    <p:sldId id="3159" r:id="rId20"/>
    <p:sldId id="1884"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E9D1FD4D-DAAF-4829-BBBC-AD8AC9ACFE8A}">
          <p14:sldIdLst>
            <p14:sldId id="670"/>
          </p14:sldIdLst>
        </p14:section>
        <p14:section name="Module Content" id="{A073DAE3-B461-442F-A3D3-6642BD875E45}">
          <p14:sldIdLst>
            <p14:sldId id="3143"/>
            <p14:sldId id="3163"/>
            <p14:sldId id="3206"/>
            <p14:sldId id="683"/>
            <p14:sldId id="3207"/>
            <p14:sldId id="3204"/>
            <p14:sldId id="2620"/>
          </p14:sldIdLst>
        </p14:section>
        <p14:section name="Lab content" id="{C59462DF-584C-4F95-9B0E-871D8DD86B02}">
          <p14:sldIdLst>
            <p14:sldId id="2616"/>
            <p14:sldId id="2615"/>
            <p14:sldId id="259"/>
            <p14:sldId id="3157"/>
          </p14:sldIdLst>
        </p14:section>
        <p14:section name="Module Closedown" id="{9D364AA8-9A5C-42F5-8E6F-2C2F6031B397}">
          <p14:sldIdLst>
            <p14:sldId id="3159"/>
            <p14:sldId id="1884"/>
          </p14:sldIdLst>
        </p14:section>
      </p14:sectionLst>
    </p:ext>
    <p:ext uri="{EFAFB233-063F-42B5-8137-9DF3F51BA10A}">
      <p15:sldGuideLst xmlns:p15="http://schemas.microsoft.com/office/powerpoint/2012/main">
        <p15:guide id="1" pos="1071"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C"/>
    <a:srgbClr val="000041"/>
    <a:srgbClr val="243A5E"/>
    <a:srgbClr val="74757A"/>
    <a:srgbClr val="0778D3"/>
    <a:srgbClr val="757579"/>
    <a:srgbClr val="0777D3"/>
    <a:srgbClr val="EAEBEA"/>
    <a:srgbClr val="EBEBEA"/>
    <a:srgbClr val="08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145503-463F-48A0-AE48-8E8C9F053827}" v="1" dt="2021-04-20T10:53:49.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95" autoAdjust="0"/>
  </p:normalViewPr>
  <p:slideViewPr>
    <p:cSldViewPr snapToGrid="0">
      <p:cViewPr varScale="1">
        <p:scale>
          <a:sx n="88" d="100"/>
          <a:sy n="88" d="100"/>
        </p:scale>
        <p:origin x="1694" y="86"/>
      </p:cViewPr>
      <p:guideLst>
        <p:guide pos="1071"/>
        <p:guide orient="horz" pos="2179"/>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i Diengdoh" userId="S::mili.d@chillibreeze.com::4e667e83-9d62-4727-9cfb-ee24b16ffb56" providerId="AD" clId="Web-{D6391580-33F8-7195-D8F0-A9D4331C11D5}"/>
    <pc:docChg chg="modSld">
      <pc:chgData name="Mili Diengdoh" userId="S::mili.d@chillibreeze.com::4e667e83-9d62-4727-9cfb-ee24b16ffb56" providerId="AD" clId="Web-{D6391580-33F8-7195-D8F0-A9D4331C11D5}" dt="2020-07-17T05:30:45.847" v="7" actId="20577"/>
      <pc:docMkLst>
        <pc:docMk/>
      </pc:docMkLst>
      <pc:sldChg chg="modSp">
        <pc:chgData name="Mili Diengdoh" userId="S::mili.d@chillibreeze.com::4e667e83-9d62-4727-9cfb-ee24b16ffb56" providerId="AD" clId="Web-{D6391580-33F8-7195-D8F0-A9D4331C11D5}" dt="2020-07-17T05:30:42.847" v="5" actId="20577"/>
        <pc:sldMkLst>
          <pc:docMk/>
          <pc:sldMk cId="2590897230" sldId="3149"/>
        </pc:sldMkLst>
        <pc:spChg chg="mod">
          <ac:chgData name="Mili Diengdoh" userId="S::mili.d@chillibreeze.com::4e667e83-9d62-4727-9cfb-ee24b16ffb56" providerId="AD" clId="Web-{D6391580-33F8-7195-D8F0-A9D4331C11D5}" dt="2020-07-17T05:30:32.847" v="1" actId="20577"/>
          <ac:spMkLst>
            <pc:docMk/>
            <pc:sldMk cId="2590897230" sldId="3149"/>
            <ac:spMk id="8" creationId="{99B8738A-801B-4FBC-9C3F-43FD6E51C7EB}"/>
          </ac:spMkLst>
        </pc:spChg>
        <pc:spChg chg="mod">
          <ac:chgData name="Mili Diengdoh" userId="S::mili.d@chillibreeze.com::4e667e83-9d62-4727-9cfb-ee24b16ffb56" providerId="AD" clId="Web-{D6391580-33F8-7195-D8F0-A9D4331C11D5}" dt="2020-07-17T05:30:42.847" v="5" actId="20577"/>
          <ac:spMkLst>
            <pc:docMk/>
            <pc:sldMk cId="2590897230" sldId="3149"/>
            <ac:spMk id="11" creationId="{3C50BD9E-2ED8-4A14-A507-7CCFBCC91E76}"/>
          </ac:spMkLst>
        </pc:spChg>
      </pc:sldChg>
    </pc:docChg>
  </pc:docChgLst>
  <pc:docChgLst>
    <pc:chgData name="Chris Testa-O Neill" userId="5bbc7867-2897-41b3-9195-1c81bf62a82b" providerId="ADAL" clId="{63A4144F-89C5-45F3-8B83-AA31CB7619E5}"/>
    <pc:docChg chg="modSld">
      <pc:chgData name="Chris Testa-O Neill" userId="5bbc7867-2897-41b3-9195-1c81bf62a82b" providerId="ADAL" clId="{63A4144F-89C5-45F3-8B83-AA31CB7619E5}" dt="2021-04-20T19:48:30.881" v="1" actId="20577"/>
      <pc:docMkLst>
        <pc:docMk/>
      </pc:docMkLst>
      <pc:sldChg chg="modSp mod">
        <pc:chgData name="Chris Testa-O Neill" userId="5bbc7867-2897-41b3-9195-1c81bf62a82b" providerId="ADAL" clId="{63A4144F-89C5-45F3-8B83-AA31CB7619E5}" dt="2021-04-20T19:48:30.881" v="1" actId="20577"/>
        <pc:sldMkLst>
          <pc:docMk/>
          <pc:sldMk cId="1189570632" sldId="3143"/>
        </pc:sldMkLst>
        <pc:spChg chg="mod">
          <ac:chgData name="Chris Testa-O Neill" userId="5bbc7867-2897-41b3-9195-1c81bf62a82b" providerId="ADAL" clId="{63A4144F-89C5-45F3-8B83-AA31CB7619E5}" dt="2021-04-20T19:48:30.881" v="1" actId="20577"/>
          <ac:spMkLst>
            <pc:docMk/>
            <pc:sldMk cId="1189570632" sldId="3143"/>
            <ac:spMk id="4" creationId="{00000000-0000-0000-0000-000000000000}"/>
          </ac:spMkLst>
        </pc:spChg>
      </pc:sldChg>
    </pc:docChg>
  </pc:docChgLst>
  <pc:docChgLst>
    <pc:chgData name="Marbahun" userId="f9980d50-8f48-457e-a9e2-6a97b313c7f2" providerId="ADAL" clId="{9DA7710E-57B8-4A71-9217-288AF9FFA038}"/>
    <pc:docChg chg="undo custSel modSld">
      <pc:chgData name="Marbahun" userId="f9980d50-8f48-457e-a9e2-6a97b313c7f2" providerId="ADAL" clId="{9DA7710E-57B8-4A71-9217-288AF9FFA038}" dt="2020-07-24T11:22:23.976" v="134" actId="962"/>
      <pc:docMkLst>
        <pc:docMk/>
      </pc:docMkLst>
      <pc:sldChg chg="modSp mod">
        <pc:chgData name="Marbahun" userId="f9980d50-8f48-457e-a9e2-6a97b313c7f2" providerId="ADAL" clId="{9DA7710E-57B8-4A71-9217-288AF9FFA038}" dt="2020-07-24T11:18:00.431" v="2" actId="20577"/>
        <pc:sldMkLst>
          <pc:docMk/>
          <pc:sldMk cId="2331031662" sldId="683"/>
        </pc:sldMkLst>
        <pc:spChg chg="mod">
          <ac:chgData name="Marbahun" userId="f9980d50-8f48-457e-a9e2-6a97b313c7f2" providerId="ADAL" clId="{9DA7710E-57B8-4A71-9217-288AF9FFA038}" dt="2020-07-24T11:18:00.431" v="2" actId="20577"/>
          <ac:spMkLst>
            <pc:docMk/>
            <pc:sldMk cId="2331031662" sldId="683"/>
            <ac:spMk id="39" creationId="{00000000-0000-0000-0000-000000000000}"/>
          </ac:spMkLst>
        </pc:spChg>
      </pc:sldChg>
      <pc:sldChg chg="modSp mod">
        <pc:chgData name="Marbahun" userId="f9980d50-8f48-457e-a9e2-6a97b313c7f2" providerId="ADAL" clId="{9DA7710E-57B8-4A71-9217-288AF9FFA038}" dt="2020-07-24T11:22:23.976" v="134" actId="962"/>
        <pc:sldMkLst>
          <pc:docMk/>
          <pc:sldMk cId="3669334257" sldId="2606"/>
        </pc:sldMkLst>
        <pc:picChg chg="mod">
          <ac:chgData name="Marbahun" userId="f9980d50-8f48-457e-a9e2-6a97b313c7f2" providerId="ADAL" clId="{9DA7710E-57B8-4A71-9217-288AF9FFA038}" dt="2020-07-24T11:22:23.976" v="134" actId="962"/>
          <ac:picMkLst>
            <pc:docMk/>
            <pc:sldMk cId="3669334257" sldId="2606"/>
            <ac:picMk id="25" creationId="{454F40D3-A576-4038-B5CB-5388C4E8CA04}"/>
          </ac:picMkLst>
        </pc:picChg>
      </pc:sldChg>
      <pc:sldChg chg="modSp mod">
        <pc:chgData name="Marbahun" userId="f9980d50-8f48-457e-a9e2-6a97b313c7f2" providerId="ADAL" clId="{9DA7710E-57B8-4A71-9217-288AF9FFA038}" dt="2020-07-24T11:17:40.952" v="1" actId="962"/>
        <pc:sldMkLst>
          <pc:docMk/>
          <pc:sldMk cId="1144908145" sldId="3145"/>
        </pc:sldMkLst>
        <pc:picChg chg="mod">
          <ac:chgData name="Marbahun" userId="f9980d50-8f48-457e-a9e2-6a97b313c7f2" providerId="ADAL" clId="{9DA7710E-57B8-4A71-9217-288AF9FFA038}" dt="2020-07-24T11:17:40.952" v="1" actId="962"/>
          <ac:picMkLst>
            <pc:docMk/>
            <pc:sldMk cId="1144908145" sldId="3145"/>
            <ac:picMk id="2" creationId="{5F49932D-C50C-4DE8-A14B-72E6886D7A1F}"/>
          </ac:picMkLst>
        </pc:picChg>
      </pc:sldChg>
      <pc:sldChg chg="modSp mod">
        <pc:chgData name="Marbahun" userId="f9980d50-8f48-457e-a9e2-6a97b313c7f2" providerId="ADAL" clId="{9DA7710E-57B8-4A71-9217-288AF9FFA038}" dt="2020-07-24T11:20:21.817" v="4" actId="3064"/>
        <pc:sldMkLst>
          <pc:docMk/>
          <pc:sldMk cId="2437387074" sldId="3148"/>
        </pc:sldMkLst>
        <pc:spChg chg="mod">
          <ac:chgData name="Marbahun" userId="f9980d50-8f48-457e-a9e2-6a97b313c7f2" providerId="ADAL" clId="{9DA7710E-57B8-4A71-9217-288AF9FFA038}" dt="2020-07-24T11:20:14.377" v="3" actId="403"/>
          <ac:spMkLst>
            <pc:docMk/>
            <pc:sldMk cId="2437387074" sldId="3148"/>
            <ac:spMk id="20" creationId="{32B0C635-1B84-4CD6-A99C-7A10B6B7A52E}"/>
          </ac:spMkLst>
        </pc:spChg>
        <pc:spChg chg="mod">
          <ac:chgData name="Marbahun" userId="f9980d50-8f48-457e-a9e2-6a97b313c7f2" providerId="ADAL" clId="{9DA7710E-57B8-4A71-9217-288AF9FFA038}" dt="2020-07-24T11:20:14.377" v="3" actId="403"/>
          <ac:spMkLst>
            <pc:docMk/>
            <pc:sldMk cId="2437387074" sldId="3148"/>
            <ac:spMk id="23" creationId="{3D6A330C-5FF9-4566-B165-CE98EE23DD27}"/>
          </ac:spMkLst>
        </pc:spChg>
        <pc:spChg chg="mod">
          <ac:chgData name="Marbahun" userId="f9980d50-8f48-457e-a9e2-6a97b313c7f2" providerId="ADAL" clId="{9DA7710E-57B8-4A71-9217-288AF9FFA038}" dt="2020-07-24T11:20:14.377" v="3" actId="403"/>
          <ac:spMkLst>
            <pc:docMk/>
            <pc:sldMk cId="2437387074" sldId="3148"/>
            <ac:spMk id="25" creationId="{111875D9-F7F4-4E82-9C1A-9F42C0DD9006}"/>
          </ac:spMkLst>
        </pc:spChg>
        <pc:spChg chg="mod">
          <ac:chgData name="Marbahun" userId="f9980d50-8f48-457e-a9e2-6a97b313c7f2" providerId="ADAL" clId="{9DA7710E-57B8-4A71-9217-288AF9FFA038}" dt="2020-07-24T11:20:14.377" v="3" actId="403"/>
          <ac:spMkLst>
            <pc:docMk/>
            <pc:sldMk cId="2437387074" sldId="3148"/>
            <ac:spMk id="26" creationId="{7153BC01-A983-4212-9369-AC358A73F498}"/>
          </ac:spMkLst>
        </pc:spChg>
        <pc:spChg chg="mod">
          <ac:chgData name="Marbahun" userId="f9980d50-8f48-457e-a9e2-6a97b313c7f2" providerId="ADAL" clId="{9DA7710E-57B8-4A71-9217-288AF9FFA038}" dt="2020-07-24T11:20:21.817" v="4" actId="3064"/>
          <ac:spMkLst>
            <pc:docMk/>
            <pc:sldMk cId="2437387074" sldId="3148"/>
            <ac:spMk id="27" creationId="{A5789FDB-804B-446F-9CF4-15494F68C2F9}"/>
          </ac:spMkLst>
        </pc:spChg>
        <pc:spChg chg="mod">
          <ac:chgData name="Marbahun" userId="f9980d50-8f48-457e-a9e2-6a97b313c7f2" providerId="ADAL" clId="{9DA7710E-57B8-4A71-9217-288AF9FFA038}" dt="2020-07-24T11:20:14.377" v="3" actId="403"/>
          <ac:spMkLst>
            <pc:docMk/>
            <pc:sldMk cId="2437387074" sldId="3148"/>
            <ac:spMk id="28" creationId="{DE9F2BD6-4693-4BD8-8997-6B548DB630E8}"/>
          </ac:spMkLst>
        </pc:spChg>
      </pc:sldChg>
    </pc:docChg>
  </pc:docChgLst>
  <pc:docChgLst>
    <pc:chgData name="Chris Testa-O Neill" userId="5bbc7867-2897-41b3-9195-1c81bf62a82b" providerId="ADAL" clId="{40145503-463F-48A0-AE48-8E8C9F053827}"/>
    <pc:docChg chg="custSel modSld">
      <pc:chgData name="Chris Testa-O Neill" userId="5bbc7867-2897-41b3-9195-1c81bf62a82b" providerId="ADAL" clId="{40145503-463F-48A0-AE48-8E8C9F053827}" dt="2021-04-20T11:40:47.953" v="18" actId="729"/>
      <pc:docMkLst>
        <pc:docMk/>
      </pc:docMkLst>
      <pc:sldChg chg="addSp modSp mod modShow modNotesTx">
        <pc:chgData name="Chris Testa-O Neill" userId="5bbc7867-2897-41b3-9195-1c81bf62a82b" providerId="ADAL" clId="{40145503-463F-48A0-AE48-8E8C9F053827}" dt="2021-04-20T11:40:47.953" v="18" actId="729"/>
        <pc:sldMkLst>
          <pc:docMk/>
          <pc:sldMk cId="3138108934" sldId="259"/>
        </pc:sldMkLst>
        <pc:spChg chg="mod">
          <ac:chgData name="Chris Testa-O Neill" userId="5bbc7867-2897-41b3-9195-1c81bf62a82b" providerId="ADAL" clId="{40145503-463F-48A0-AE48-8E8C9F053827}" dt="2021-04-20T10:56:11.729" v="13" actId="962"/>
          <ac:spMkLst>
            <pc:docMk/>
            <pc:sldMk cId="3138108934" sldId="259"/>
            <ac:spMk id="2" creationId="{D3753D74-0A33-4044-B233-DD27EAEC2E57}"/>
          </ac:spMkLst>
        </pc:spChg>
        <pc:spChg chg="mod">
          <ac:chgData name="Chris Testa-O Neill" userId="5bbc7867-2897-41b3-9195-1c81bf62a82b" providerId="ADAL" clId="{40145503-463F-48A0-AE48-8E8C9F053827}" dt="2021-04-20T10:56:11.729" v="13" actId="962"/>
          <ac:spMkLst>
            <pc:docMk/>
            <pc:sldMk cId="3138108934" sldId="259"/>
            <ac:spMk id="4" creationId="{A3450BD9-6A61-4B82-81AB-878ADD8EB8E2}"/>
          </ac:spMkLst>
        </pc:spChg>
        <pc:spChg chg="ord">
          <ac:chgData name="Chris Testa-O Neill" userId="5bbc7867-2897-41b3-9195-1c81bf62a82b" providerId="ADAL" clId="{40145503-463F-48A0-AE48-8E8C9F053827}" dt="2021-04-20T10:54:56.135" v="4"/>
          <ac:spMkLst>
            <pc:docMk/>
            <pc:sldMk cId="3138108934" sldId="259"/>
            <ac:spMk id="5" creationId="{36964B9C-CDC6-44FC-987E-2D9146C8EB09}"/>
          </ac:spMkLst>
        </pc:spChg>
        <pc:spChg chg="mod">
          <ac:chgData name="Chris Testa-O Neill" userId="5bbc7867-2897-41b3-9195-1c81bf62a82b" providerId="ADAL" clId="{40145503-463F-48A0-AE48-8E8C9F053827}" dt="2021-04-20T10:56:11.729" v="13" actId="962"/>
          <ac:spMkLst>
            <pc:docMk/>
            <pc:sldMk cId="3138108934" sldId="259"/>
            <ac:spMk id="12" creationId="{2393778D-E2F6-4D03-A1A4-6D42B882C9E5}"/>
          </ac:spMkLst>
        </pc:spChg>
        <pc:spChg chg="mod">
          <ac:chgData name="Chris Testa-O Neill" userId="5bbc7867-2897-41b3-9195-1c81bf62a82b" providerId="ADAL" clId="{40145503-463F-48A0-AE48-8E8C9F053827}" dt="2021-04-20T10:56:11.729" v="13" actId="962"/>
          <ac:spMkLst>
            <pc:docMk/>
            <pc:sldMk cId="3138108934" sldId="259"/>
            <ac:spMk id="28" creationId="{51E1279A-2982-4709-BC44-07E5FE335C74}"/>
          </ac:spMkLst>
        </pc:spChg>
        <pc:spChg chg="mod">
          <ac:chgData name="Chris Testa-O Neill" userId="5bbc7867-2897-41b3-9195-1c81bf62a82b" providerId="ADAL" clId="{40145503-463F-48A0-AE48-8E8C9F053827}" dt="2021-04-20T10:56:11.729" v="13" actId="962"/>
          <ac:spMkLst>
            <pc:docMk/>
            <pc:sldMk cId="3138108934" sldId="259"/>
            <ac:spMk id="35" creationId="{BA18C537-DAFD-460E-9590-1398104674CE}"/>
          </ac:spMkLst>
        </pc:spChg>
        <pc:spChg chg="mod">
          <ac:chgData name="Chris Testa-O Neill" userId="5bbc7867-2897-41b3-9195-1c81bf62a82b" providerId="ADAL" clId="{40145503-463F-48A0-AE48-8E8C9F053827}" dt="2021-04-20T10:56:11.729" v="13" actId="962"/>
          <ac:spMkLst>
            <pc:docMk/>
            <pc:sldMk cId="3138108934" sldId="259"/>
            <ac:spMk id="36" creationId="{BB3A3DD6-E08E-447E-B504-ECF02E0D6FC9}"/>
          </ac:spMkLst>
        </pc:spChg>
        <pc:spChg chg="mod">
          <ac:chgData name="Chris Testa-O Neill" userId="5bbc7867-2897-41b3-9195-1c81bf62a82b" providerId="ADAL" clId="{40145503-463F-48A0-AE48-8E8C9F053827}" dt="2021-04-20T10:56:11.729" v="13" actId="962"/>
          <ac:spMkLst>
            <pc:docMk/>
            <pc:sldMk cId="3138108934" sldId="259"/>
            <ac:spMk id="38" creationId="{439DE07E-62F8-4374-86CA-602A8CCCE106}"/>
          </ac:spMkLst>
        </pc:spChg>
        <pc:spChg chg="mod">
          <ac:chgData name="Chris Testa-O Neill" userId="5bbc7867-2897-41b3-9195-1c81bf62a82b" providerId="ADAL" clId="{40145503-463F-48A0-AE48-8E8C9F053827}" dt="2021-04-20T10:56:11.729" v="13" actId="962"/>
          <ac:spMkLst>
            <pc:docMk/>
            <pc:sldMk cId="3138108934" sldId="259"/>
            <ac:spMk id="66" creationId="{7F095356-E31A-4E03-9313-54F7485826B8}"/>
          </ac:spMkLst>
        </pc:spChg>
        <pc:grpChg chg="add mod">
          <ac:chgData name="Chris Testa-O Neill" userId="5bbc7867-2897-41b3-9195-1c81bf62a82b" providerId="ADAL" clId="{40145503-463F-48A0-AE48-8E8C9F053827}" dt="2021-04-20T10:55:56.583" v="7" actId="962"/>
          <ac:grpSpMkLst>
            <pc:docMk/>
            <pc:sldMk cId="3138108934" sldId="259"/>
            <ac:grpSpMk id="17" creationId="{E109E82B-4C53-499D-8E60-6383332050BB}"/>
          </ac:grpSpMkLst>
        </pc:grpChg>
        <pc:grpChg chg="add mod">
          <ac:chgData name="Chris Testa-O Neill" userId="5bbc7867-2897-41b3-9195-1c81bf62a82b" providerId="ADAL" clId="{40145503-463F-48A0-AE48-8E8C9F053827}" dt="2021-04-20T10:57:48.700" v="17" actId="962"/>
          <ac:grpSpMkLst>
            <pc:docMk/>
            <pc:sldMk cId="3138108934" sldId="259"/>
            <ac:grpSpMk id="19" creationId="{4C00007A-8FAE-4864-9FB3-271F70E0B53A}"/>
          </ac:grpSpMkLst>
        </pc:grpChg>
        <pc:grpChg chg="add mod">
          <ac:chgData name="Chris Testa-O Neill" userId="5bbc7867-2897-41b3-9195-1c81bf62a82b" providerId="ADAL" clId="{40145503-463F-48A0-AE48-8E8C9F053827}" dt="2021-04-20T10:56:50.022" v="16" actId="962"/>
          <ac:grpSpMkLst>
            <pc:docMk/>
            <pc:sldMk cId="3138108934" sldId="259"/>
            <ac:grpSpMk id="21" creationId="{6E942B8E-C6B8-4F96-8EA2-DFD21CEBB015}"/>
          </ac:grpSpMkLst>
        </pc:grpChg>
        <pc:picChg chg="mod">
          <ac:chgData name="Chris Testa-O Neill" userId="5bbc7867-2897-41b3-9195-1c81bf62a82b" providerId="ADAL" clId="{40145503-463F-48A0-AE48-8E8C9F053827}" dt="2021-04-20T10:56:11.729" v="13" actId="962"/>
          <ac:picMkLst>
            <pc:docMk/>
            <pc:sldMk cId="3138108934" sldId="259"/>
            <ac:picMk id="6" creationId="{AB377FA7-D6AE-475D-BA29-D198D1CC415E}"/>
          </ac:picMkLst>
        </pc:picChg>
        <pc:picChg chg="mod">
          <ac:chgData name="Chris Testa-O Neill" userId="5bbc7867-2897-41b3-9195-1c81bf62a82b" providerId="ADAL" clId="{40145503-463F-48A0-AE48-8E8C9F053827}" dt="2021-04-20T10:56:11.729" v="13" actId="962"/>
          <ac:picMkLst>
            <pc:docMk/>
            <pc:sldMk cId="3138108934" sldId="259"/>
            <ac:picMk id="8" creationId="{C4A6FF3D-3ACB-490E-B3CD-EDDBD4E7B425}"/>
          </ac:picMkLst>
        </pc:picChg>
        <pc:picChg chg="mod">
          <ac:chgData name="Chris Testa-O Neill" userId="5bbc7867-2897-41b3-9195-1c81bf62a82b" providerId="ADAL" clId="{40145503-463F-48A0-AE48-8E8C9F053827}" dt="2021-04-20T10:56:11.729" v="13" actId="962"/>
          <ac:picMkLst>
            <pc:docMk/>
            <pc:sldMk cId="3138108934" sldId="259"/>
            <ac:picMk id="9" creationId="{05B997FE-7753-4892-8C97-51F39A77803E}"/>
          </ac:picMkLst>
        </pc:picChg>
        <pc:picChg chg="mod">
          <ac:chgData name="Chris Testa-O Neill" userId="5bbc7867-2897-41b3-9195-1c81bf62a82b" providerId="ADAL" clId="{40145503-463F-48A0-AE48-8E8C9F053827}" dt="2021-04-20T10:56:11.729" v="13" actId="962"/>
          <ac:picMkLst>
            <pc:docMk/>
            <pc:sldMk cId="3138108934" sldId="259"/>
            <ac:picMk id="10" creationId="{AE8EC3A1-C2EE-4B95-8E5A-23A12936A07B}"/>
          </ac:picMkLst>
        </pc:picChg>
        <pc:picChg chg="mod">
          <ac:chgData name="Chris Testa-O Neill" userId="5bbc7867-2897-41b3-9195-1c81bf62a82b" providerId="ADAL" clId="{40145503-463F-48A0-AE48-8E8C9F053827}" dt="2021-04-20T10:56:11.729" v="13" actId="962"/>
          <ac:picMkLst>
            <pc:docMk/>
            <pc:sldMk cId="3138108934" sldId="259"/>
            <ac:picMk id="11" creationId="{35737B25-CC8C-41EF-908F-00EBC09036D3}"/>
          </ac:picMkLst>
        </pc:picChg>
        <pc:picChg chg="mod">
          <ac:chgData name="Chris Testa-O Neill" userId="5bbc7867-2897-41b3-9195-1c81bf62a82b" providerId="ADAL" clId="{40145503-463F-48A0-AE48-8E8C9F053827}" dt="2021-04-20T10:56:11.729" v="13" actId="962"/>
          <ac:picMkLst>
            <pc:docMk/>
            <pc:sldMk cId="3138108934" sldId="259"/>
            <ac:picMk id="33" creationId="{691522F5-E8A9-4857-876D-44194E234D2C}"/>
          </ac:picMkLst>
        </pc:picChg>
        <pc:picChg chg="mod">
          <ac:chgData name="Chris Testa-O Neill" userId="5bbc7867-2897-41b3-9195-1c81bf62a82b" providerId="ADAL" clId="{40145503-463F-48A0-AE48-8E8C9F053827}" dt="2021-04-20T10:56:11.729" v="13" actId="962"/>
          <ac:picMkLst>
            <pc:docMk/>
            <pc:sldMk cId="3138108934" sldId="259"/>
            <ac:picMk id="37" creationId="{A6C82AF7-4DD0-40C9-9192-84330A8DF780}"/>
          </ac:picMkLst>
        </pc:picChg>
        <pc:picChg chg="mod">
          <ac:chgData name="Chris Testa-O Neill" userId="5bbc7867-2897-41b3-9195-1c81bf62a82b" providerId="ADAL" clId="{40145503-463F-48A0-AE48-8E8C9F053827}" dt="2021-04-20T10:56:11.729" v="13" actId="962"/>
          <ac:picMkLst>
            <pc:docMk/>
            <pc:sldMk cId="3138108934" sldId="259"/>
            <ac:picMk id="47" creationId="{C4768E4A-866D-4A4D-9055-57CED0DC5110}"/>
          </ac:picMkLst>
        </pc:picChg>
      </pc:sldChg>
    </pc:docChg>
  </pc:docChgLst>
  <pc:docChgLst>
    <pc:chgData name="Chris Testa-O Neill" userId="5bbc7867-2897-41b3-9195-1c81bf62a82b" providerId="ADAL" clId="{4EC420CE-3B3F-441E-942F-F4313D2EDE3C}"/>
    <pc:docChg chg="undo custSel addSld delSld modSld sldOrd delMainMaster modSection">
      <pc:chgData name="Chris Testa-O Neill" userId="5bbc7867-2897-41b3-9195-1c81bf62a82b" providerId="ADAL" clId="{4EC420CE-3B3F-441E-942F-F4313D2EDE3C}" dt="2021-03-23T13:54:22.911" v="4079" actId="20577"/>
      <pc:docMkLst>
        <pc:docMk/>
      </pc:docMkLst>
      <pc:sldChg chg="addSp delSp modSp del mod">
        <pc:chgData name="Chris Testa-O Neill" userId="5bbc7867-2897-41b3-9195-1c81bf62a82b" providerId="ADAL" clId="{4EC420CE-3B3F-441E-942F-F4313D2EDE3C}" dt="2021-03-17T12:55:10.307" v="342" actId="47"/>
        <pc:sldMkLst>
          <pc:docMk/>
          <pc:sldMk cId="2968836778" sldId="632"/>
        </pc:sldMkLst>
        <pc:spChg chg="add mod">
          <ac:chgData name="Chris Testa-O Neill" userId="5bbc7867-2897-41b3-9195-1c81bf62a82b" providerId="ADAL" clId="{4EC420CE-3B3F-441E-942F-F4313D2EDE3C}" dt="2021-03-17T12:16:56.103" v="34"/>
          <ac:spMkLst>
            <pc:docMk/>
            <pc:sldMk cId="2968836778" sldId="632"/>
            <ac:spMk id="4" creationId="{FBC681EA-1B7A-FB41-8256-A9715135601A}"/>
          </ac:spMkLst>
        </pc:spChg>
        <pc:spChg chg="mod">
          <ac:chgData name="Chris Testa-O Neill" userId="5bbc7867-2897-41b3-9195-1c81bf62a82b" providerId="ADAL" clId="{4EC420CE-3B3F-441E-942F-F4313D2EDE3C}" dt="2021-03-17T12:15:15.558" v="32"/>
          <ac:spMkLst>
            <pc:docMk/>
            <pc:sldMk cId="2968836778" sldId="632"/>
            <ac:spMk id="23" creationId="{00000000-0000-0000-0000-000000000000}"/>
          </ac:spMkLst>
        </pc:spChg>
        <pc:picChg chg="del">
          <ac:chgData name="Chris Testa-O Neill" userId="5bbc7867-2897-41b3-9195-1c81bf62a82b" providerId="ADAL" clId="{4EC420CE-3B3F-441E-942F-F4313D2EDE3C}" dt="2021-03-17T12:16:55.411" v="33" actId="478"/>
          <ac:picMkLst>
            <pc:docMk/>
            <pc:sldMk cId="2968836778" sldId="632"/>
            <ac:picMk id="2" creationId="{C6B6ECCF-699A-4400-898D-96C5E84FA6C5}"/>
          </ac:picMkLst>
        </pc:picChg>
      </pc:sldChg>
      <pc:sldChg chg="modSp mod">
        <pc:chgData name="Chris Testa-O Neill" userId="5bbc7867-2897-41b3-9195-1c81bf62a82b" providerId="ADAL" clId="{4EC420CE-3B3F-441E-942F-F4313D2EDE3C}" dt="2021-03-23T13:54:22.911" v="4079" actId="20577"/>
        <pc:sldMkLst>
          <pc:docMk/>
          <pc:sldMk cId="2062531052" sldId="670"/>
        </pc:sldMkLst>
        <pc:graphicFrameChg chg="mod modGraphic">
          <ac:chgData name="Chris Testa-O Neill" userId="5bbc7867-2897-41b3-9195-1c81bf62a82b" providerId="ADAL" clId="{4EC420CE-3B3F-441E-942F-F4313D2EDE3C}" dt="2021-03-23T13:54:22.911" v="4079" actId="20577"/>
          <ac:graphicFrameMkLst>
            <pc:docMk/>
            <pc:sldMk cId="2062531052" sldId="670"/>
            <ac:graphicFrameMk id="8" creationId="{00000000-0000-0000-0000-000000000000}"/>
          </ac:graphicFrameMkLst>
        </pc:graphicFrameChg>
      </pc:sldChg>
      <pc:sldChg chg="addSp delSp modSp add del mod ord modNotesTx">
        <pc:chgData name="Chris Testa-O Neill" userId="5bbc7867-2897-41b3-9195-1c81bf62a82b" providerId="ADAL" clId="{4EC420CE-3B3F-441E-942F-F4313D2EDE3C}" dt="2021-03-19T14:21:22.563" v="3320"/>
        <pc:sldMkLst>
          <pc:docMk/>
          <pc:sldMk cId="2331031662" sldId="683"/>
        </pc:sldMkLst>
        <pc:spChg chg="add del mod">
          <ac:chgData name="Chris Testa-O Neill" userId="5bbc7867-2897-41b3-9195-1c81bf62a82b" providerId="ADAL" clId="{4EC420CE-3B3F-441E-942F-F4313D2EDE3C}" dt="2021-03-17T12:56:06.656" v="350" actId="478"/>
          <ac:spMkLst>
            <pc:docMk/>
            <pc:sldMk cId="2331031662" sldId="683"/>
            <ac:spMk id="26"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27"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28"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2"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3"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4" creationId="{00000000-0000-0000-0000-000000000000}"/>
          </ac:spMkLst>
        </pc:spChg>
        <pc:spChg chg="mod">
          <ac:chgData name="Chris Testa-O Neill" userId="5bbc7867-2897-41b3-9195-1c81bf62a82b" providerId="ADAL" clId="{4EC420CE-3B3F-441E-942F-F4313D2EDE3C}" dt="2021-03-17T12:57:59.886" v="352"/>
          <ac:spMkLst>
            <pc:docMk/>
            <pc:sldMk cId="2331031662" sldId="683"/>
            <ac:spMk id="39"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97" creationId="{00000000-0000-0000-0000-000000000000}"/>
          </ac:spMkLst>
        </pc:spChg>
        <pc:picChg chg="add mod">
          <ac:chgData name="Chris Testa-O Neill" userId="5bbc7867-2897-41b3-9195-1c81bf62a82b" providerId="ADAL" clId="{4EC420CE-3B3F-441E-942F-F4313D2EDE3C}" dt="2021-03-17T14:02:29.904" v="845" actId="1076"/>
          <ac:picMkLst>
            <pc:docMk/>
            <pc:sldMk cId="2331031662" sldId="683"/>
            <ac:picMk id="2" creationId="{F665C5AD-A203-46FD-AA8D-CA7F08313FEA}"/>
          </ac:picMkLst>
        </pc:picChg>
        <pc:picChg chg="add mod">
          <ac:chgData name="Chris Testa-O Neill" userId="5bbc7867-2897-41b3-9195-1c81bf62a82b" providerId="ADAL" clId="{4EC420CE-3B3F-441E-942F-F4313D2EDE3C}" dt="2021-03-17T12:59:53.541" v="419" actId="1035"/>
          <ac:picMkLst>
            <pc:docMk/>
            <pc:sldMk cId="2331031662" sldId="683"/>
            <ac:picMk id="3" creationId="{2F9AF960-7B04-4579-9627-4C756A4F9832}"/>
          </ac:picMkLst>
        </pc:picChg>
        <pc:picChg chg="add mod">
          <ac:chgData name="Chris Testa-O Neill" userId="5bbc7867-2897-41b3-9195-1c81bf62a82b" providerId="ADAL" clId="{4EC420CE-3B3F-441E-942F-F4313D2EDE3C}" dt="2021-03-17T12:59:53.541" v="419" actId="1035"/>
          <ac:picMkLst>
            <pc:docMk/>
            <pc:sldMk cId="2331031662" sldId="683"/>
            <ac:picMk id="4" creationId="{A5334DA5-F736-43E1-B8B6-17DD927FBE1E}"/>
          </ac:picMkLst>
        </pc:picChg>
        <pc:picChg chg="add mod">
          <ac:chgData name="Chris Testa-O Neill" userId="5bbc7867-2897-41b3-9195-1c81bf62a82b" providerId="ADAL" clId="{4EC420CE-3B3F-441E-942F-F4313D2EDE3C}" dt="2021-03-17T13:00:03.003" v="450" actId="1035"/>
          <ac:picMkLst>
            <pc:docMk/>
            <pc:sldMk cId="2331031662" sldId="683"/>
            <ac:picMk id="5" creationId="{20EB4FAD-0CE6-486A-BE03-72FBAEA32419}"/>
          </ac:picMkLst>
        </pc:picChg>
        <pc:picChg chg="add mod">
          <ac:chgData name="Chris Testa-O Neill" userId="5bbc7867-2897-41b3-9195-1c81bf62a82b" providerId="ADAL" clId="{4EC420CE-3B3F-441E-942F-F4313D2EDE3C}" dt="2021-03-17T12:55:48.543" v="348"/>
          <ac:picMkLst>
            <pc:docMk/>
            <pc:sldMk cId="2331031662" sldId="683"/>
            <ac:picMk id="10" creationId="{A53F196D-7C1B-49A6-94BC-34AAC122F8B5}"/>
          </ac:picMkLst>
        </pc:picChg>
        <pc:picChg chg="add mod">
          <ac:chgData name="Chris Testa-O Neill" userId="5bbc7867-2897-41b3-9195-1c81bf62a82b" providerId="ADAL" clId="{4EC420CE-3B3F-441E-942F-F4313D2EDE3C}" dt="2021-03-17T12:55:48.543" v="348"/>
          <ac:picMkLst>
            <pc:docMk/>
            <pc:sldMk cId="2331031662" sldId="683"/>
            <ac:picMk id="11" creationId="{4C196DB4-0FA7-425B-92BE-8D8CD834E927}"/>
          </ac:picMkLst>
        </pc:picChg>
        <pc:picChg chg="add mod">
          <ac:chgData name="Chris Testa-O Neill" userId="5bbc7867-2897-41b3-9195-1c81bf62a82b" providerId="ADAL" clId="{4EC420CE-3B3F-441E-942F-F4313D2EDE3C}" dt="2021-03-17T12:55:48.543" v="348"/>
          <ac:picMkLst>
            <pc:docMk/>
            <pc:sldMk cId="2331031662" sldId="683"/>
            <ac:picMk id="12" creationId="{8FC0CDFD-2363-429E-BC7A-3A626C7309E9}"/>
          </ac:picMkLst>
        </pc:picChg>
      </pc:sldChg>
      <pc:sldChg chg="del">
        <pc:chgData name="Chris Testa-O Neill" userId="5bbc7867-2897-41b3-9195-1c81bf62a82b" providerId="ADAL" clId="{4EC420CE-3B3F-441E-942F-F4313D2EDE3C}" dt="2021-03-17T14:14:31.003" v="873" actId="47"/>
        <pc:sldMkLst>
          <pc:docMk/>
          <pc:sldMk cId="3303394797" sldId="2098"/>
        </pc:sldMkLst>
      </pc:sldChg>
      <pc:sldChg chg="del">
        <pc:chgData name="Chris Testa-O Neill" userId="5bbc7867-2897-41b3-9195-1c81bf62a82b" providerId="ADAL" clId="{4EC420CE-3B3F-441E-942F-F4313D2EDE3C}" dt="2021-03-17T12:13:15.688" v="9" actId="47"/>
        <pc:sldMkLst>
          <pc:docMk/>
          <pc:sldMk cId="1668424702" sldId="2580"/>
        </pc:sldMkLst>
      </pc:sldChg>
      <pc:sldChg chg="del">
        <pc:chgData name="Chris Testa-O Neill" userId="5bbc7867-2897-41b3-9195-1c81bf62a82b" providerId="ADAL" clId="{4EC420CE-3B3F-441E-942F-F4313D2EDE3C}" dt="2021-03-17T14:14:15.176" v="870" actId="47"/>
        <pc:sldMkLst>
          <pc:docMk/>
          <pc:sldMk cId="3308389375" sldId="2582"/>
        </pc:sldMkLst>
      </pc:sldChg>
      <pc:sldChg chg="modSp mod">
        <pc:chgData name="Chris Testa-O Neill" userId="5bbc7867-2897-41b3-9195-1c81bf62a82b" providerId="ADAL" clId="{4EC420CE-3B3F-441E-942F-F4313D2EDE3C}" dt="2021-03-17T14:20:37.629" v="926"/>
        <pc:sldMkLst>
          <pc:docMk/>
          <pc:sldMk cId="176058127" sldId="2616"/>
        </pc:sldMkLst>
        <pc:spChg chg="mod">
          <ac:chgData name="Chris Testa-O Neill" userId="5bbc7867-2897-41b3-9195-1c81bf62a82b" providerId="ADAL" clId="{4EC420CE-3B3F-441E-942F-F4313D2EDE3C}" dt="2021-03-17T14:20:37.629" v="926"/>
          <ac:spMkLst>
            <pc:docMk/>
            <pc:sldMk cId="176058127" sldId="2616"/>
            <ac:spMk id="3" creationId="{4E6DA6E8-0BCB-4C18-BE84-7EE92F6D52EF}"/>
          </ac:spMkLst>
        </pc:spChg>
      </pc:sldChg>
      <pc:sldChg chg="del">
        <pc:chgData name="Chris Testa-O Neill" userId="5bbc7867-2897-41b3-9195-1c81bf62a82b" providerId="ADAL" clId="{4EC420CE-3B3F-441E-942F-F4313D2EDE3C}" dt="2021-03-17T14:14:32.047" v="874" actId="47"/>
        <pc:sldMkLst>
          <pc:docMk/>
          <pc:sldMk cId="622456034" sldId="3139"/>
        </pc:sldMkLst>
      </pc:sldChg>
      <pc:sldChg chg="del">
        <pc:chgData name="Chris Testa-O Neill" userId="5bbc7867-2897-41b3-9195-1c81bf62a82b" providerId="ADAL" clId="{4EC420CE-3B3F-441E-942F-F4313D2EDE3C}" dt="2021-03-17T14:14:33.755" v="875" actId="47"/>
        <pc:sldMkLst>
          <pc:docMk/>
          <pc:sldMk cId="3952863254" sldId="3140"/>
        </pc:sldMkLst>
      </pc:sldChg>
      <pc:sldChg chg="modSp mod">
        <pc:chgData name="Chris Testa-O Neill" userId="5bbc7867-2897-41b3-9195-1c81bf62a82b" providerId="ADAL" clId="{4EC420CE-3B3F-441E-942F-F4313D2EDE3C}" dt="2021-03-17T12:12:24.646" v="8" actId="20577"/>
        <pc:sldMkLst>
          <pc:docMk/>
          <pc:sldMk cId="1189570632" sldId="3143"/>
        </pc:sldMkLst>
        <pc:spChg chg="mod">
          <ac:chgData name="Chris Testa-O Neill" userId="5bbc7867-2897-41b3-9195-1c81bf62a82b" providerId="ADAL" clId="{4EC420CE-3B3F-441E-942F-F4313D2EDE3C}" dt="2021-03-17T12:12:24.646" v="8" actId="20577"/>
          <ac:spMkLst>
            <pc:docMk/>
            <pc:sldMk cId="1189570632" sldId="3143"/>
            <ac:spMk id="4" creationId="{00000000-0000-0000-0000-000000000000}"/>
          </ac:spMkLst>
        </pc:spChg>
      </pc:sldChg>
      <pc:sldChg chg="modSp mod modNotesTx">
        <pc:chgData name="Chris Testa-O Neill" userId="5bbc7867-2897-41b3-9195-1c81bf62a82b" providerId="ADAL" clId="{4EC420CE-3B3F-441E-942F-F4313D2EDE3C}" dt="2021-03-19T13:56:31.042" v="1474" actId="6549"/>
        <pc:sldMkLst>
          <pc:docMk/>
          <pc:sldMk cId="3133879445" sldId="3163"/>
        </pc:sldMkLst>
        <pc:spChg chg="mod">
          <ac:chgData name="Chris Testa-O Neill" userId="5bbc7867-2897-41b3-9195-1c81bf62a82b" providerId="ADAL" clId="{4EC420CE-3B3F-441E-942F-F4313D2EDE3C}" dt="2021-03-17T12:13:27.185" v="10"/>
          <ac:spMkLst>
            <pc:docMk/>
            <pc:sldMk cId="3133879445" sldId="3163"/>
            <ac:spMk id="30" creationId="{FEB625CA-EC87-44C2-9BCF-5472AF365B3E}"/>
          </ac:spMkLst>
        </pc:spChg>
        <pc:spChg chg="mod">
          <ac:chgData name="Chris Testa-O Neill" userId="5bbc7867-2897-41b3-9195-1c81bf62a82b" providerId="ADAL" clId="{4EC420CE-3B3F-441E-942F-F4313D2EDE3C}" dt="2021-03-17T12:13:38.681" v="11"/>
          <ac:spMkLst>
            <pc:docMk/>
            <pc:sldMk cId="3133879445" sldId="3163"/>
            <ac:spMk id="37" creationId="{8D3725C6-AE58-4A3B-949D-EF015521A5A0}"/>
          </ac:spMkLst>
        </pc:spChg>
        <pc:spChg chg="mod">
          <ac:chgData name="Chris Testa-O Neill" userId="5bbc7867-2897-41b3-9195-1c81bf62a82b" providerId="ADAL" clId="{4EC420CE-3B3F-441E-942F-F4313D2EDE3C}" dt="2021-03-17T12:13:52.759" v="12"/>
          <ac:spMkLst>
            <pc:docMk/>
            <pc:sldMk cId="3133879445" sldId="3163"/>
            <ac:spMk id="40" creationId="{135B94DD-A818-441D-B878-E41996D7C137}"/>
          </ac:spMkLst>
        </pc:spChg>
        <pc:spChg chg="mod">
          <ac:chgData name="Chris Testa-O Neill" userId="5bbc7867-2897-41b3-9195-1c81bf62a82b" providerId="ADAL" clId="{4EC420CE-3B3F-441E-942F-F4313D2EDE3C}" dt="2021-03-17T12:14:46.937" v="31" actId="20577"/>
          <ac:spMkLst>
            <pc:docMk/>
            <pc:sldMk cId="3133879445" sldId="3163"/>
            <ac:spMk id="47" creationId="{4683AB34-DF36-41AD-9C31-78D35CAD8574}"/>
          </ac:spMkLst>
        </pc:spChg>
      </pc:sldChg>
      <pc:sldChg chg="del">
        <pc:chgData name="Chris Testa-O Neill" userId="5bbc7867-2897-41b3-9195-1c81bf62a82b" providerId="ADAL" clId="{4EC420CE-3B3F-441E-942F-F4313D2EDE3C}" dt="2021-03-17T14:14:16.047" v="871" actId="47"/>
        <pc:sldMkLst>
          <pc:docMk/>
          <pc:sldMk cId="4065968634" sldId="3169"/>
        </pc:sldMkLst>
      </pc:sldChg>
      <pc:sldChg chg="del">
        <pc:chgData name="Chris Testa-O Neill" userId="5bbc7867-2897-41b3-9195-1c81bf62a82b" providerId="ADAL" clId="{4EC420CE-3B3F-441E-942F-F4313D2EDE3C}" dt="2021-03-17T14:14:17.101" v="872" actId="47"/>
        <pc:sldMkLst>
          <pc:docMk/>
          <pc:sldMk cId="2226993777" sldId="3170"/>
        </pc:sldMkLst>
      </pc:sldChg>
      <pc:sldChg chg="addSp delSp modSp mod ord modNotesTx">
        <pc:chgData name="Chris Testa-O Neill" userId="5bbc7867-2897-41b3-9195-1c81bf62a82b" providerId="ADAL" clId="{4EC420CE-3B3F-441E-942F-F4313D2EDE3C}" dt="2021-03-19T15:17:46.174" v="3528" actId="6549"/>
        <pc:sldMkLst>
          <pc:docMk/>
          <pc:sldMk cId="3738243085" sldId="3204"/>
        </pc:sldMkLst>
        <pc:spChg chg="mod">
          <ac:chgData name="Chris Testa-O Neill" userId="5bbc7867-2897-41b3-9195-1c81bf62a82b" providerId="ADAL" clId="{4EC420CE-3B3F-441E-942F-F4313D2EDE3C}" dt="2021-03-17T12:19:23.352" v="37"/>
          <ac:spMkLst>
            <pc:docMk/>
            <pc:sldMk cId="3738243085" sldId="3204"/>
            <ac:spMk id="2" creationId="{00000000-0000-0000-0000-000000000000}"/>
          </ac:spMkLst>
        </pc:spChg>
        <pc:spChg chg="del">
          <ac:chgData name="Chris Testa-O Neill" userId="5bbc7867-2897-41b3-9195-1c81bf62a82b" providerId="ADAL" clId="{4EC420CE-3B3F-441E-942F-F4313D2EDE3C}" dt="2021-03-17T12:19:02.317" v="36" actId="478"/>
          <ac:spMkLst>
            <pc:docMk/>
            <pc:sldMk cId="3738243085" sldId="3204"/>
            <ac:spMk id="32" creationId="{812A8682-03D7-4D47-8D20-BAC7DC522CA7}"/>
          </ac:spMkLst>
        </pc:spChg>
        <pc:spChg chg="add mod">
          <ac:chgData name="Chris Testa-O Neill" userId="5bbc7867-2897-41b3-9195-1c81bf62a82b" providerId="ADAL" clId="{4EC420CE-3B3F-441E-942F-F4313D2EDE3C}" dt="2021-03-17T12:19:41.107" v="38"/>
          <ac:spMkLst>
            <pc:docMk/>
            <pc:sldMk cId="3738243085" sldId="3204"/>
            <ac:spMk id="35" creationId="{433315F4-B5F7-43D8-AF80-0E5700B5B64C}"/>
          </ac:spMkLst>
        </pc:spChg>
        <pc:spChg chg="add mod">
          <ac:chgData name="Chris Testa-O Neill" userId="5bbc7867-2897-41b3-9195-1c81bf62a82b" providerId="ADAL" clId="{4EC420CE-3B3F-441E-942F-F4313D2EDE3C}" dt="2021-03-17T12:19:41.107" v="38"/>
          <ac:spMkLst>
            <pc:docMk/>
            <pc:sldMk cId="3738243085" sldId="3204"/>
            <ac:spMk id="36" creationId="{A3156503-9EF9-495C-8BDD-BD12929BA400}"/>
          </ac:spMkLst>
        </pc:spChg>
        <pc:spChg chg="add mod">
          <ac:chgData name="Chris Testa-O Neill" userId="5bbc7867-2897-41b3-9195-1c81bf62a82b" providerId="ADAL" clId="{4EC420CE-3B3F-441E-942F-F4313D2EDE3C}" dt="2021-03-19T14:16:49.424" v="3274" actId="20577"/>
          <ac:spMkLst>
            <pc:docMk/>
            <pc:sldMk cId="3738243085" sldId="3204"/>
            <ac:spMk id="37" creationId="{C3C3336D-D9EC-4925-BE5C-0F7A4E2A2981}"/>
          </ac:spMkLst>
        </pc:spChg>
        <pc:spChg chg="del">
          <ac:chgData name="Chris Testa-O Neill" userId="5bbc7867-2897-41b3-9195-1c81bf62a82b" providerId="ADAL" clId="{4EC420CE-3B3F-441E-942F-F4313D2EDE3C}" dt="2021-03-17T12:19:54.140" v="39" actId="478"/>
          <ac:spMkLst>
            <pc:docMk/>
            <pc:sldMk cId="3738243085" sldId="3204"/>
            <ac:spMk id="67" creationId="{00000000-0000-0000-0000-000000000000}"/>
          </ac:spMkLst>
        </pc:spChg>
        <pc:grpChg chg="del">
          <ac:chgData name="Chris Testa-O Neill" userId="5bbc7867-2897-41b3-9195-1c81bf62a82b" providerId="ADAL" clId="{4EC420CE-3B3F-441E-942F-F4313D2EDE3C}" dt="2021-03-17T12:18:57.832" v="35" actId="478"/>
          <ac:grpSpMkLst>
            <pc:docMk/>
            <pc:sldMk cId="3738243085" sldId="3204"/>
            <ac:grpSpMk id="8" creationId="{5E057B4E-1D63-406D-862F-F50C348A6663}"/>
          </ac:grpSpMkLst>
        </pc:grpChg>
        <pc:picChg chg="add mod">
          <ac:chgData name="Chris Testa-O Neill" userId="5bbc7867-2897-41b3-9195-1c81bf62a82b" providerId="ADAL" clId="{4EC420CE-3B3F-441E-942F-F4313D2EDE3C}" dt="2021-03-17T12:19:41.107" v="38"/>
          <ac:picMkLst>
            <pc:docMk/>
            <pc:sldMk cId="3738243085" sldId="3204"/>
            <ac:picMk id="33" creationId="{B7074DFF-1281-43F6-8C43-070B22AAEB93}"/>
          </ac:picMkLst>
        </pc:picChg>
        <pc:picChg chg="add mod">
          <ac:chgData name="Chris Testa-O Neill" userId="5bbc7867-2897-41b3-9195-1c81bf62a82b" providerId="ADAL" clId="{4EC420CE-3B3F-441E-942F-F4313D2EDE3C}" dt="2021-03-17T12:19:41.107" v="38"/>
          <ac:picMkLst>
            <pc:docMk/>
            <pc:sldMk cId="3738243085" sldId="3204"/>
            <ac:picMk id="34" creationId="{67F8805F-5D73-4CC7-8C62-9F643149AC52}"/>
          </ac:picMkLst>
        </pc:picChg>
        <pc:cxnChg chg="mod">
          <ac:chgData name="Chris Testa-O Neill" userId="5bbc7867-2897-41b3-9195-1c81bf62a82b" providerId="ADAL" clId="{4EC420CE-3B3F-441E-942F-F4313D2EDE3C}" dt="2021-03-17T12:18:57.832" v="35" actId="478"/>
          <ac:cxnSpMkLst>
            <pc:docMk/>
            <pc:sldMk cId="3738243085" sldId="3204"/>
            <ac:cxnSpMk id="90" creationId="{56DF279A-3388-4CD5-B70A-0B2CAF33D429}"/>
          </ac:cxnSpMkLst>
        </pc:cxnChg>
        <pc:cxnChg chg="mod">
          <ac:chgData name="Chris Testa-O Neill" userId="5bbc7867-2897-41b3-9195-1c81bf62a82b" providerId="ADAL" clId="{4EC420CE-3B3F-441E-942F-F4313D2EDE3C}" dt="2021-03-17T12:18:57.832" v="35" actId="478"/>
          <ac:cxnSpMkLst>
            <pc:docMk/>
            <pc:sldMk cId="3738243085" sldId="3204"/>
            <ac:cxnSpMk id="92" creationId="{9E460D80-D830-492B-AD08-EFA4D0BACF90}"/>
          </ac:cxnSpMkLst>
        </pc:cxnChg>
        <pc:cxnChg chg="mod">
          <ac:chgData name="Chris Testa-O Neill" userId="5bbc7867-2897-41b3-9195-1c81bf62a82b" providerId="ADAL" clId="{4EC420CE-3B3F-441E-942F-F4313D2EDE3C}" dt="2021-03-17T12:18:57.832" v="35" actId="478"/>
          <ac:cxnSpMkLst>
            <pc:docMk/>
            <pc:sldMk cId="3738243085" sldId="3204"/>
            <ac:cxnSpMk id="97" creationId="{B733654D-0A1D-4347-8BED-8DE10A7084FA}"/>
          </ac:cxnSpMkLst>
        </pc:cxnChg>
        <pc:cxnChg chg="mod">
          <ac:chgData name="Chris Testa-O Neill" userId="5bbc7867-2897-41b3-9195-1c81bf62a82b" providerId="ADAL" clId="{4EC420CE-3B3F-441E-942F-F4313D2EDE3C}" dt="2021-03-17T12:18:57.832" v="35" actId="478"/>
          <ac:cxnSpMkLst>
            <pc:docMk/>
            <pc:sldMk cId="3738243085" sldId="3204"/>
            <ac:cxnSpMk id="101" creationId="{F504E6DD-6771-4DF1-BB9F-22766C87B4C5}"/>
          </ac:cxnSpMkLst>
        </pc:cxnChg>
        <pc:cxnChg chg="mod">
          <ac:chgData name="Chris Testa-O Neill" userId="5bbc7867-2897-41b3-9195-1c81bf62a82b" providerId="ADAL" clId="{4EC420CE-3B3F-441E-942F-F4313D2EDE3C}" dt="2021-03-17T12:18:57.832" v="35" actId="478"/>
          <ac:cxnSpMkLst>
            <pc:docMk/>
            <pc:sldMk cId="3738243085" sldId="3204"/>
            <ac:cxnSpMk id="105" creationId="{CC48E698-E2E7-4514-AAB1-FDB8FE0BBB4B}"/>
          </ac:cxnSpMkLst>
        </pc:cxnChg>
        <pc:cxnChg chg="mod">
          <ac:chgData name="Chris Testa-O Neill" userId="5bbc7867-2897-41b3-9195-1c81bf62a82b" providerId="ADAL" clId="{4EC420CE-3B3F-441E-942F-F4313D2EDE3C}" dt="2021-03-17T12:18:57.832" v="35" actId="478"/>
          <ac:cxnSpMkLst>
            <pc:docMk/>
            <pc:sldMk cId="3738243085" sldId="3204"/>
            <ac:cxnSpMk id="108" creationId="{414D243A-AE86-496C-9E4B-E24D7684B301}"/>
          </ac:cxnSpMkLst>
        </pc:cxnChg>
        <pc:cxnChg chg="mod">
          <ac:chgData name="Chris Testa-O Neill" userId="5bbc7867-2897-41b3-9195-1c81bf62a82b" providerId="ADAL" clId="{4EC420CE-3B3F-441E-942F-F4313D2EDE3C}" dt="2021-03-17T12:18:57.832" v="35" actId="478"/>
          <ac:cxnSpMkLst>
            <pc:docMk/>
            <pc:sldMk cId="3738243085" sldId="3204"/>
            <ac:cxnSpMk id="113" creationId="{48390528-7509-43F5-9296-E08DBB0B1FA1}"/>
          </ac:cxnSpMkLst>
        </pc:cxnChg>
      </pc:sldChg>
      <pc:sldChg chg="modSp mod modNotesTx">
        <pc:chgData name="Chris Testa-O Neill" userId="5bbc7867-2897-41b3-9195-1c81bf62a82b" providerId="ADAL" clId="{4EC420CE-3B3F-441E-942F-F4313D2EDE3C}" dt="2021-03-19T13:58:38.904" v="1626" actId="20577"/>
        <pc:sldMkLst>
          <pc:docMk/>
          <pc:sldMk cId="2335713742" sldId="3206"/>
        </pc:sldMkLst>
        <pc:spChg chg="mod">
          <ac:chgData name="Chris Testa-O Neill" userId="5bbc7867-2897-41b3-9195-1c81bf62a82b" providerId="ADAL" clId="{4EC420CE-3B3F-441E-942F-F4313D2EDE3C}" dt="2021-03-17T14:19:47.459" v="925" actId="33524"/>
          <ac:spMkLst>
            <pc:docMk/>
            <pc:sldMk cId="2335713742" sldId="3206"/>
            <ac:spMk id="32" creationId="{00000000-0000-0000-0000-000000000000}"/>
          </ac:spMkLst>
        </pc:spChg>
      </pc:sldChg>
      <pc:sldChg chg="addSp delSp modSp mod modNotesTx">
        <pc:chgData name="Chris Testa-O Neill" userId="5bbc7867-2897-41b3-9195-1c81bf62a82b" providerId="ADAL" clId="{4EC420CE-3B3F-441E-942F-F4313D2EDE3C}" dt="2021-03-19T14:14:06.192" v="3184"/>
        <pc:sldMkLst>
          <pc:docMk/>
          <pc:sldMk cId="3814826435" sldId="3207"/>
        </pc:sldMkLst>
        <pc:spChg chg="mod">
          <ac:chgData name="Chris Testa-O Neill" userId="5bbc7867-2897-41b3-9195-1c81bf62a82b" providerId="ADAL" clId="{4EC420CE-3B3F-441E-942F-F4313D2EDE3C}" dt="2021-03-17T14:19:13.231" v="924" actId="1035"/>
          <ac:spMkLst>
            <pc:docMk/>
            <pc:sldMk cId="3814826435" sldId="3207"/>
            <ac:spMk id="2" creationId="{4AE9E61B-1A8E-417D-ABDF-37C1B0BD4A8B}"/>
          </ac:spMkLst>
        </pc:spChg>
        <pc:spChg chg="mod">
          <ac:chgData name="Chris Testa-O Neill" userId="5bbc7867-2897-41b3-9195-1c81bf62a82b" providerId="ADAL" clId="{4EC420CE-3B3F-441E-942F-F4313D2EDE3C}" dt="2021-03-17T13:12:20.277" v="472" actId="20577"/>
          <ac:spMkLst>
            <pc:docMk/>
            <pc:sldMk cId="3814826435" sldId="3207"/>
            <ac:spMk id="3" creationId="{CD920A50-DABC-4ECA-873C-001C229B5CDF}"/>
          </ac:spMkLst>
        </pc:spChg>
        <pc:spChg chg="mod">
          <ac:chgData name="Chris Testa-O Neill" userId="5bbc7867-2897-41b3-9195-1c81bf62a82b" providerId="ADAL" clId="{4EC420CE-3B3F-441E-942F-F4313D2EDE3C}" dt="2021-03-17T13:36:45.062" v="716" actId="1076"/>
          <ac:spMkLst>
            <pc:docMk/>
            <pc:sldMk cId="3814826435" sldId="3207"/>
            <ac:spMk id="14" creationId="{6E49C6F9-6A21-4783-B7EC-14C5A164AB2A}"/>
          </ac:spMkLst>
        </pc:spChg>
        <pc:spChg chg="mod">
          <ac:chgData name="Chris Testa-O Neill" userId="5bbc7867-2897-41b3-9195-1c81bf62a82b" providerId="ADAL" clId="{4EC420CE-3B3F-441E-942F-F4313D2EDE3C}" dt="2021-03-17T13:36:37.097" v="715" actId="14100"/>
          <ac:spMkLst>
            <pc:docMk/>
            <pc:sldMk cId="3814826435" sldId="3207"/>
            <ac:spMk id="19" creationId="{895DB37B-58DD-442C-9D63-F1A748AB1CBF}"/>
          </ac:spMkLst>
        </pc:spChg>
        <pc:spChg chg="mod">
          <ac:chgData name="Chris Testa-O Neill" userId="5bbc7867-2897-41b3-9195-1c81bf62a82b" providerId="ADAL" clId="{4EC420CE-3B3F-441E-942F-F4313D2EDE3C}" dt="2021-03-17T13:37:14.097" v="777" actId="1035"/>
          <ac:spMkLst>
            <pc:docMk/>
            <pc:sldMk cId="3814826435" sldId="3207"/>
            <ac:spMk id="20" creationId="{A40EBB17-DDE1-422A-8EE9-A034E5DC50BF}"/>
          </ac:spMkLst>
        </pc:spChg>
        <pc:spChg chg="mod">
          <ac:chgData name="Chris Testa-O Neill" userId="5bbc7867-2897-41b3-9195-1c81bf62a82b" providerId="ADAL" clId="{4EC420CE-3B3F-441E-942F-F4313D2EDE3C}" dt="2021-03-17T13:37:14.097" v="777" actId="1035"/>
          <ac:spMkLst>
            <pc:docMk/>
            <pc:sldMk cId="3814826435" sldId="3207"/>
            <ac:spMk id="21" creationId="{E7E27F93-190E-4B06-9C65-674D95B1DD6D}"/>
          </ac:spMkLst>
        </pc:spChg>
        <pc:spChg chg="mod">
          <ac:chgData name="Chris Testa-O Neill" userId="5bbc7867-2897-41b3-9195-1c81bf62a82b" providerId="ADAL" clId="{4EC420CE-3B3F-441E-942F-F4313D2EDE3C}" dt="2021-03-17T13:39:36.508" v="791" actId="255"/>
          <ac:spMkLst>
            <pc:docMk/>
            <pc:sldMk cId="3814826435" sldId="3207"/>
            <ac:spMk id="22" creationId="{2D1DCECF-FA25-4C9D-A377-81B7FB787845}"/>
          </ac:spMkLst>
        </pc:spChg>
        <pc:spChg chg="mod">
          <ac:chgData name="Chris Testa-O Neill" userId="5bbc7867-2897-41b3-9195-1c81bf62a82b" providerId="ADAL" clId="{4EC420CE-3B3F-441E-942F-F4313D2EDE3C}" dt="2021-03-17T13:40:11.197" v="793" actId="20577"/>
          <ac:spMkLst>
            <pc:docMk/>
            <pc:sldMk cId="3814826435" sldId="3207"/>
            <ac:spMk id="27" creationId="{7D1F6ADB-66B5-48D3-8FC6-0779B34ED28F}"/>
          </ac:spMkLst>
        </pc:spChg>
        <pc:spChg chg="mod">
          <ac:chgData name="Chris Testa-O Neill" userId="5bbc7867-2897-41b3-9195-1c81bf62a82b" providerId="ADAL" clId="{4EC420CE-3B3F-441E-942F-F4313D2EDE3C}" dt="2021-03-17T14:19:04.987" v="922" actId="1036"/>
          <ac:spMkLst>
            <pc:docMk/>
            <pc:sldMk cId="3814826435" sldId="3207"/>
            <ac:spMk id="28" creationId="{41566B28-BCCC-42E8-8618-38FD3FCF60A2}"/>
          </ac:spMkLst>
        </pc:spChg>
        <pc:spChg chg="mod">
          <ac:chgData name="Chris Testa-O Neill" userId="5bbc7867-2897-41b3-9195-1c81bf62a82b" providerId="ADAL" clId="{4EC420CE-3B3F-441E-942F-F4313D2EDE3C}" dt="2021-03-17T14:18:56.300" v="918" actId="1036"/>
          <ac:spMkLst>
            <pc:docMk/>
            <pc:sldMk cId="3814826435" sldId="3207"/>
            <ac:spMk id="29" creationId="{5ED588FB-0BE6-4C96-92FE-9AF1C4CE2C08}"/>
          </ac:spMkLst>
        </pc:spChg>
        <pc:spChg chg="mod">
          <ac:chgData name="Chris Testa-O Neill" userId="5bbc7867-2897-41b3-9195-1c81bf62a82b" providerId="ADAL" clId="{4EC420CE-3B3F-441E-942F-F4313D2EDE3C}" dt="2021-03-17T14:18:50.671" v="907" actId="1036"/>
          <ac:spMkLst>
            <pc:docMk/>
            <pc:sldMk cId="3814826435" sldId="3207"/>
            <ac:spMk id="30" creationId="{06ACD56B-89E4-4EB9-B0F3-412D7497CCE4}"/>
          </ac:spMkLst>
        </pc:spChg>
        <pc:spChg chg="mod">
          <ac:chgData name="Chris Testa-O Neill" userId="5bbc7867-2897-41b3-9195-1c81bf62a82b" providerId="ADAL" clId="{4EC420CE-3B3F-441E-942F-F4313D2EDE3C}" dt="2021-03-17T14:18:43.231" v="893" actId="1036"/>
          <ac:spMkLst>
            <pc:docMk/>
            <pc:sldMk cId="3814826435" sldId="3207"/>
            <ac:spMk id="31" creationId="{81E13F2C-D115-450E-9180-9F874FE5EA18}"/>
          </ac:spMkLst>
        </pc:spChg>
        <pc:spChg chg="mod">
          <ac:chgData name="Chris Testa-O Neill" userId="5bbc7867-2897-41b3-9195-1c81bf62a82b" providerId="ADAL" clId="{4EC420CE-3B3F-441E-942F-F4313D2EDE3C}" dt="2021-03-17T13:37:14.097" v="777" actId="1035"/>
          <ac:spMkLst>
            <pc:docMk/>
            <pc:sldMk cId="3814826435" sldId="3207"/>
            <ac:spMk id="34" creationId="{00D7783D-20FF-486F-A56F-C93871C6AAB8}"/>
          </ac:spMkLst>
        </pc:spChg>
        <pc:spChg chg="mod">
          <ac:chgData name="Chris Testa-O Neill" userId="5bbc7867-2897-41b3-9195-1c81bf62a82b" providerId="ADAL" clId="{4EC420CE-3B3F-441E-942F-F4313D2EDE3C}" dt="2021-03-17T13:37:14.097" v="777" actId="1035"/>
          <ac:spMkLst>
            <pc:docMk/>
            <pc:sldMk cId="3814826435" sldId="3207"/>
            <ac:spMk id="35" creationId="{BA02477F-F06D-4D9F-8D1B-76193C772BF5}"/>
          </ac:spMkLst>
        </pc:spChg>
        <pc:spChg chg="mod">
          <ac:chgData name="Chris Testa-O Neill" userId="5bbc7867-2897-41b3-9195-1c81bf62a82b" providerId="ADAL" clId="{4EC420CE-3B3F-441E-942F-F4313D2EDE3C}" dt="2021-03-17T13:37:14.097" v="777" actId="1035"/>
          <ac:spMkLst>
            <pc:docMk/>
            <pc:sldMk cId="3814826435" sldId="3207"/>
            <ac:spMk id="36" creationId="{C5AD1CEA-42AD-40BE-AA49-21E68F0B5E91}"/>
          </ac:spMkLst>
        </pc:spChg>
        <pc:spChg chg="mod">
          <ac:chgData name="Chris Testa-O Neill" userId="5bbc7867-2897-41b3-9195-1c81bf62a82b" providerId="ADAL" clId="{4EC420CE-3B3F-441E-942F-F4313D2EDE3C}" dt="2021-03-17T13:40:01.779" v="792" actId="1076"/>
          <ac:spMkLst>
            <pc:docMk/>
            <pc:sldMk cId="3814826435" sldId="3207"/>
            <ac:spMk id="37" creationId="{CB88E290-015D-4642-A8DC-304D6825EF04}"/>
          </ac:spMkLst>
        </pc:spChg>
        <pc:picChg chg="del">
          <ac:chgData name="Chris Testa-O Neill" userId="5bbc7867-2897-41b3-9195-1c81bf62a82b" providerId="ADAL" clId="{4EC420CE-3B3F-441E-942F-F4313D2EDE3C}" dt="2021-03-17T13:16:32.877" v="476" actId="478"/>
          <ac:picMkLst>
            <pc:docMk/>
            <pc:sldMk cId="3814826435" sldId="3207"/>
            <ac:picMk id="4" creationId="{54DFCEE5-B6F0-457D-BF90-94F17FDE4041}"/>
          </ac:picMkLst>
        </pc:picChg>
        <pc:picChg chg="del">
          <ac:chgData name="Chris Testa-O Neill" userId="5bbc7867-2897-41b3-9195-1c81bf62a82b" providerId="ADAL" clId="{4EC420CE-3B3F-441E-942F-F4313D2EDE3C}" dt="2021-03-17T13:18:21.763" v="495" actId="478"/>
          <ac:picMkLst>
            <pc:docMk/>
            <pc:sldMk cId="3814826435" sldId="3207"/>
            <ac:picMk id="6" creationId="{50028B76-410B-4EEF-A679-1BF932906155}"/>
          </ac:picMkLst>
        </pc:picChg>
        <pc:picChg chg="add mod">
          <ac:chgData name="Chris Testa-O Neill" userId="5bbc7867-2897-41b3-9195-1c81bf62a82b" providerId="ADAL" clId="{4EC420CE-3B3F-441E-942F-F4313D2EDE3C}" dt="2021-03-17T14:19:13.231" v="924" actId="1035"/>
          <ac:picMkLst>
            <pc:docMk/>
            <pc:sldMk cId="3814826435" sldId="3207"/>
            <ac:picMk id="7" creationId="{78AEFE0D-61AD-46E8-912F-4FB000F2568C}"/>
          </ac:picMkLst>
        </pc:picChg>
        <pc:picChg chg="add mod">
          <ac:chgData name="Chris Testa-O Neill" userId="5bbc7867-2897-41b3-9195-1c81bf62a82b" providerId="ADAL" clId="{4EC420CE-3B3F-441E-942F-F4313D2EDE3C}" dt="2021-03-17T14:19:04.987" v="922" actId="1036"/>
          <ac:picMkLst>
            <pc:docMk/>
            <pc:sldMk cId="3814826435" sldId="3207"/>
            <ac:picMk id="8" creationId="{CEDFDB85-56BA-403A-A21D-110A351D5BCF}"/>
          </ac:picMkLst>
        </pc:picChg>
        <pc:picChg chg="del">
          <ac:chgData name="Chris Testa-O Neill" userId="5bbc7867-2897-41b3-9195-1c81bf62a82b" providerId="ADAL" clId="{4EC420CE-3B3F-441E-942F-F4313D2EDE3C}" dt="2021-03-17T13:30:19.876" v="685" actId="478"/>
          <ac:picMkLst>
            <pc:docMk/>
            <pc:sldMk cId="3814826435" sldId="3207"/>
            <ac:picMk id="9" creationId="{22BAFDB4-CCFC-4C40-AD26-5820DC664828}"/>
          </ac:picMkLst>
        </pc:picChg>
        <pc:picChg chg="del mod">
          <ac:chgData name="Chris Testa-O Neill" userId="5bbc7867-2897-41b3-9195-1c81bf62a82b" providerId="ADAL" clId="{4EC420CE-3B3F-441E-942F-F4313D2EDE3C}" dt="2021-03-17T13:40:27.345" v="794" actId="478"/>
          <ac:picMkLst>
            <pc:docMk/>
            <pc:sldMk cId="3814826435" sldId="3207"/>
            <ac:picMk id="11" creationId="{7B7AF7AC-C1A7-4C4A-8AB4-9309FFCF28FC}"/>
          </ac:picMkLst>
        </pc:picChg>
        <pc:picChg chg="add del">
          <ac:chgData name="Chris Testa-O Neill" userId="5bbc7867-2897-41b3-9195-1c81bf62a82b" providerId="ADAL" clId="{4EC420CE-3B3F-441E-942F-F4313D2EDE3C}" dt="2021-03-17T14:02:55.899" v="847" actId="22"/>
          <ac:picMkLst>
            <pc:docMk/>
            <pc:sldMk cId="3814826435" sldId="3207"/>
            <ac:picMk id="12" creationId="{87621B5E-BC14-43EC-9C3A-EA31790DBCD7}"/>
          </ac:picMkLst>
        </pc:picChg>
        <pc:picChg chg="add del mod modCrop">
          <ac:chgData name="Chris Testa-O Neill" userId="5bbc7867-2897-41b3-9195-1c81bf62a82b" providerId="ADAL" clId="{4EC420CE-3B3F-441E-942F-F4313D2EDE3C}" dt="2021-03-17T14:03:14.199" v="851" actId="478"/>
          <ac:picMkLst>
            <pc:docMk/>
            <pc:sldMk cId="3814826435" sldId="3207"/>
            <ac:picMk id="13" creationId="{6296F276-B850-44C6-9A90-268BD855C44A}"/>
          </ac:picMkLst>
        </pc:picChg>
        <pc:picChg chg="add mod modCrop">
          <ac:chgData name="Chris Testa-O Neill" userId="5bbc7867-2897-41b3-9195-1c81bf62a82b" providerId="ADAL" clId="{4EC420CE-3B3F-441E-942F-F4313D2EDE3C}" dt="2021-03-17T14:18:50.671" v="907" actId="1036"/>
          <ac:picMkLst>
            <pc:docMk/>
            <pc:sldMk cId="3814826435" sldId="3207"/>
            <ac:picMk id="15" creationId="{ABA63270-5F88-4410-97B4-F3DB8490CC43}"/>
          </ac:picMkLst>
        </pc:picChg>
        <pc:picChg chg="add mod">
          <ac:chgData name="Chris Testa-O Neill" userId="5bbc7867-2897-41b3-9195-1c81bf62a82b" providerId="ADAL" clId="{4EC420CE-3B3F-441E-942F-F4313D2EDE3C}" dt="2021-03-17T14:18:56.300" v="918" actId="1036"/>
          <ac:picMkLst>
            <pc:docMk/>
            <pc:sldMk cId="3814826435" sldId="3207"/>
            <ac:picMk id="17" creationId="{D97C2170-893F-4E9A-B182-F7803A29447A}"/>
          </ac:picMkLst>
        </pc:picChg>
        <pc:picChg chg="add mod">
          <ac:chgData name="Chris Testa-O Neill" userId="5bbc7867-2897-41b3-9195-1c81bf62a82b" providerId="ADAL" clId="{4EC420CE-3B3F-441E-942F-F4313D2EDE3C}" dt="2021-03-17T14:18:43.231" v="893" actId="1036"/>
          <ac:picMkLst>
            <pc:docMk/>
            <pc:sldMk cId="3814826435" sldId="3207"/>
            <ac:picMk id="23" creationId="{30B8A9F3-2333-4145-A9F4-654FA4C657B5}"/>
          </ac:picMkLst>
        </pc:picChg>
        <pc:picChg chg="del">
          <ac:chgData name="Chris Testa-O Neill" userId="5bbc7867-2897-41b3-9195-1c81bf62a82b" providerId="ADAL" clId="{4EC420CE-3B3F-441E-942F-F4313D2EDE3C}" dt="2021-03-17T13:30:23.291" v="686" actId="478"/>
          <ac:picMkLst>
            <pc:docMk/>
            <pc:sldMk cId="3814826435" sldId="3207"/>
            <ac:picMk id="25" creationId="{AB011A52-8076-47C1-AF47-3EBF3D181D88}"/>
          </ac:picMkLst>
        </pc:picChg>
      </pc:sldChg>
      <pc:sldMasterChg chg="del delSldLayout">
        <pc:chgData name="Chris Testa-O Neill" userId="5bbc7867-2897-41b3-9195-1c81bf62a82b" providerId="ADAL" clId="{4EC420CE-3B3F-441E-942F-F4313D2EDE3C}" dt="2021-03-17T14:14:31.003" v="873" actId="47"/>
        <pc:sldMasterMkLst>
          <pc:docMk/>
          <pc:sldMasterMk cId="1764861587" sldId="2147484663"/>
        </pc:sldMasterMkLst>
        <pc:sldLayoutChg chg="del">
          <pc:chgData name="Chris Testa-O Neill" userId="5bbc7867-2897-41b3-9195-1c81bf62a82b" providerId="ADAL" clId="{4EC420CE-3B3F-441E-942F-F4313D2EDE3C}" dt="2021-03-17T14:14:31.003" v="873" actId="47"/>
          <pc:sldLayoutMkLst>
            <pc:docMk/>
            <pc:sldMasterMk cId="1764861587" sldId="2147484663"/>
            <pc:sldLayoutMk cId="995129040" sldId="2147484664"/>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933476272" sldId="2147484665"/>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3698981789" sldId="2147484666"/>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757266077" sldId="2147484667"/>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220488147" sldId="2147484668"/>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537834147" sldId="2147484669"/>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3087195471" sldId="2147484670"/>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4195116110" sldId="2147484671"/>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636262358" sldId="2147484672"/>
          </pc:sldLayoutMkLst>
        </pc:sldLayoutChg>
      </pc:sldMasterChg>
    </pc:docChg>
  </pc:docChgLst>
  <pc:docChgLst>
    <pc:chgData name="Chris Testa-O Neill" userId="S::chtestao@microsoft.com::5bbc7867-2897-41b3-9195-1c81bf62a82b" providerId="AD" clId="Web-{364E7F10-0CDF-4AA8-8F4E-123D5B750B1A}"/>
    <pc:docChg chg="delSld modSection">
      <pc:chgData name="Chris Testa-O Neill" userId="S::chtestao@microsoft.com::5bbc7867-2897-41b3-9195-1c81bf62a82b" providerId="AD" clId="Web-{364E7F10-0CDF-4AA8-8F4E-123D5B750B1A}" dt="2021-03-28T10:51:12.333" v="0"/>
      <pc:docMkLst>
        <pc:docMk/>
      </pc:docMkLst>
      <pc:sldChg chg="del">
        <pc:chgData name="Chris Testa-O Neill" userId="S::chtestao@microsoft.com::5bbc7867-2897-41b3-9195-1c81bf62a82b" providerId="AD" clId="Web-{364E7F10-0CDF-4AA8-8F4E-123D5B750B1A}" dt="2021-03-28T10:51:12.333" v="0"/>
        <pc:sldMkLst>
          <pc:docMk/>
          <pc:sldMk cId="1670913922" sldId="3205"/>
        </pc:sldMkLst>
      </pc:sldChg>
    </pc:docChg>
  </pc:docChgLst>
  <pc:docChgLst>
    <pc:chgData name="Chris Testa-O Neill" userId="5bbc7867-2897-41b3-9195-1c81bf62a82b" providerId="ADAL" clId="{B121DCEE-EBCA-4AD9-BC04-97E1E1E3A733}"/>
    <pc:docChg chg="custSel modSld sldOrd addSection delSection modSection">
      <pc:chgData name="Chris Testa-O Neill" userId="5bbc7867-2897-41b3-9195-1c81bf62a82b" providerId="ADAL" clId="{B121DCEE-EBCA-4AD9-BC04-97E1E1E3A733}" dt="2021-04-15T10:43:43.690" v="500" actId="33524"/>
      <pc:docMkLst>
        <pc:docMk/>
      </pc:docMkLst>
      <pc:sldChg chg="modSp mod modNotesTx">
        <pc:chgData name="Chris Testa-O Neill" userId="5bbc7867-2897-41b3-9195-1c81bf62a82b" providerId="ADAL" clId="{B121DCEE-EBCA-4AD9-BC04-97E1E1E3A733}" dt="2021-04-15T10:31:17.094" v="408" actId="6549"/>
        <pc:sldMkLst>
          <pc:docMk/>
          <pc:sldMk cId="2062531052" sldId="670"/>
        </pc:sldMkLst>
        <pc:graphicFrameChg chg="modGraphic">
          <ac:chgData name="Chris Testa-O Neill" userId="5bbc7867-2897-41b3-9195-1c81bf62a82b" providerId="ADAL" clId="{B121DCEE-EBCA-4AD9-BC04-97E1E1E3A733}" dt="2021-04-15T10:31:17.094" v="408" actId="6549"/>
          <ac:graphicFrameMkLst>
            <pc:docMk/>
            <pc:sldMk cId="2062531052" sldId="670"/>
            <ac:graphicFrameMk id="8" creationId="{00000000-0000-0000-0000-000000000000}"/>
          </ac:graphicFrameMkLst>
        </pc:graphicFrameChg>
      </pc:sldChg>
      <pc:sldChg chg="modSp mod modNotesTx">
        <pc:chgData name="Chris Testa-O Neill" userId="5bbc7867-2897-41b3-9195-1c81bf62a82b" providerId="ADAL" clId="{B121DCEE-EBCA-4AD9-BC04-97E1E1E3A733}" dt="2021-04-15T10:37:13.137" v="478"/>
        <pc:sldMkLst>
          <pc:docMk/>
          <pc:sldMk cId="2331031662" sldId="683"/>
        </pc:sldMkLst>
        <pc:picChg chg="mod">
          <ac:chgData name="Chris Testa-O Neill" userId="5bbc7867-2897-41b3-9195-1c81bf62a82b" providerId="ADAL" clId="{B121DCEE-EBCA-4AD9-BC04-97E1E1E3A733}" dt="2021-04-13T09:38:09.340" v="141" actId="962"/>
          <ac:picMkLst>
            <pc:docMk/>
            <pc:sldMk cId="2331031662" sldId="683"/>
            <ac:picMk id="2" creationId="{F665C5AD-A203-46FD-AA8D-CA7F08313FEA}"/>
          </ac:picMkLst>
        </pc:picChg>
        <pc:picChg chg="mod">
          <ac:chgData name="Chris Testa-O Neill" userId="5bbc7867-2897-41b3-9195-1c81bf62a82b" providerId="ADAL" clId="{B121DCEE-EBCA-4AD9-BC04-97E1E1E3A733}" dt="2021-04-13T09:38:21.553" v="165" actId="962"/>
          <ac:picMkLst>
            <pc:docMk/>
            <pc:sldMk cId="2331031662" sldId="683"/>
            <ac:picMk id="3" creationId="{2F9AF960-7B04-4579-9627-4C756A4F9832}"/>
          </ac:picMkLst>
        </pc:picChg>
        <pc:picChg chg="mod">
          <ac:chgData name="Chris Testa-O Neill" userId="5bbc7867-2897-41b3-9195-1c81bf62a82b" providerId="ADAL" clId="{B121DCEE-EBCA-4AD9-BC04-97E1E1E3A733}" dt="2021-04-13T09:38:31.421" v="187" actId="962"/>
          <ac:picMkLst>
            <pc:docMk/>
            <pc:sldMk cId="2331031662" sldId="683"/>
            <ac:picMk id="4" creationId="{A5334DA5-F736-43E1-B8B6-17DD927FBE1E}"/>
          </ac:picMkLst>
        </pc:picChg>
      </pc:sldChg>
      <pc:sldChg chg="ord modNotesTx">
        <pc:chgData name="Chris Testa-O Neill" userId="5bbc7867-2897-41b3-9195-1c81bf62a82b" providerId="ADAL" clId="{B121DCEE-EBCA-4AD9-BC04-97E1E1E3A733}" dt="2021-04-13T09:47:48.272" v="393"/>
        <pc:sldMkLst>
          <pc:docMk/>
          <pc:sldMk cId="4292661361" sldId="1884"/>
        </pc:sldMkLst>
      </pc:sldChg>
      <pc:sldChg chg="ord modNotesTx">
        <pc:chgData name="Chris Testa-O Neill" userId="5bbc7867-2897-41b3-9195-1c81bf62a82b" providerId="ADAL" clId="{B121DCEE-EBCA-4AD9-BC04-97E1E1E3A733}" dt="2021-04-13T09:47:23.273" v="389"/>
        <pc:sldMkLst>
          <pc:docMk/>
          <pc:sldMk cId="237335572" sldId="2615"/>
        </pc:sldMkLst>
      </pc:sldChg>
      <pc:sldChg chg="ord modNotesTx">
        <pc:chgData name="Chris Testa-O Neill" userId="5bbc7867-2897-41b3-9195-1c81bf62a82b" providerId="ADAL" clId="{B121DCEE-EBCA-4AD9-BC04-97E1E1E3A733}" dt="2021-04-13T09:47:23.273" v="389"/>
        <pc:sldMkLst>
          <pc:docMk/>
          <pc:sldMk cId="176058127" sldId="2616"/>
        </pc:sldMkLst>
      </pc:sldChg>
      <pc:sldChg chg="addSp modSp modNotesTx">
        <pc:chgData name="Chris Testa-O Neill" userId="5bbc7867-2897-41b3-9195-1c81bf62a82b" providerId="ADAL" clId="{B121DCEE-EBCA-4AD9-BC04-97E1E1E3A733}" dt="2021-04-15T10:30:30.212" v="406" actId="1076"/>
        <pc:sldMkLst>
          <pc:docMk/>
          <pc:sldMk cId="775050641" sldId="2620"/>
        </pc:sldMkLst>
        <pc:spChg chg="mod">
          <ac:chgData name="Chris Testa-O Neill" userId="5bbc7867-2897-41b3-9195-1c81bf62a82b" providerId="ADAL" clId="{B121DCEE-EBCA-4AD9-BC04-97E1E1E3A733}" dt="2021-04-15T10:30:18.508" v="402" actId="1076"/>
          <ac:spMkLst>
            <pc:docMk/>
            <pc:sldMk cId="775050641" sldId="2620"/>
            <ac:spMk id="13" creationId="{0CAC16F9-A2A8-4FD6-A958-40E2E5E63C39}"/>
          </ac:spMkLst>
        </pc:spChg>
        <pc:spChg chg="mod">
          <ac:chgData name="Chris Testa-O Neill" userId="5bbc7867-2897-41b3-9195-1c81bf62a82b" providerId="ADAL" clId="{B121DCEE-EBCA-4AD9-BC04-97E1E1E3A733}" dt="2021-04-15T10:30:18.508" v="402" actId="1076"/>
          <ac:spMkLst>
            <pc:docMk/>
            <pc:sldMk cId="775050641" sldId="2620"/>
            <ac:spMk id="17" creationId="{BD502673-977D-4F16-9C4A-55E3498508DD}"/>
          </ac:spMkLst>
        </pc:spChg>
        <pc:spChg chg="mod">
          <ac:chgData name="Chris Testa-O Neill" userId="5bbc7867-2897-41b3-9195-1c81bf62a82b" providerId="ADAL" clId="{B121DCEE-EBCA-4AD9-BC04-97E1E1E3A733}" dt="2021-04-15T10:30:18.508" v="402" actId="1076"/>
          <ac:spMkLst>
            <pc:docMk/>
            <pc:sldMk cId="775050641" sldId="2620"/>
            <ac:spMk id="18" creationId="{59749E4A-5E5A-430B-8412-52F265B354B4}"/>
          </ac:spMkLst>
        </pc:spChg>
        <pc:spChg chg="mod">
          <ac:chgData name="Chris Testa-O Neill" userId="5bbc7867-2897-41b3-9195-1c81bf62a82b" providerId="ADAL" clId="{B121DCEE-EBCA-4AD9-BC04-97E1E1E3A733}" dt="2021-04-15T10:30:21.727" v="404" actId="1076"/>
          <ac:spMkLst>
            <pc:docMk/>
            <pc:sldMk cId="775050641" sldId="2620"/>
            <ac:spMk id="20" creationId="{35B2103F-3CF5-4EFB-97FA-F582AF48669F}"/>
          </ac:spMkLst>
        </pc:spChg>
        <pc:spChg chg="mod">
          <ac:chgData name="Chris Testa-O Neill" userId="5bbc7867-2897-41b3-9195-1c81bf62a82b" providerId="ADAL" clId="{B121DCEE-EBCA-4AD9-BC04-97E1E1E3A733}" dt="2021-04-15T10:30:21.727" v="404" actId="1076"/>
          <ac:spMkLst>
            <pc:docMk/>
            <pc:sldMk cId="775050641" sldId="2620"/>
            <ac:spMk id="21" creationId="{F442C98D-5E26-4987-B8B6-16CE1146D67E}"/>
          </ac:spMkLst>
        </pc:spChg>
        <pc:spChg chg="mod">
          <ac:chgData name="Chris Testa-O Neill" userId="5bbc7867-2897-41b3-9195-1c81bf62a82b" providerId="ADAL" clId="{B121DCEE-EBCA-4AD9-BC04-97E1E1E3A733}" dt="2021-04-15T10:30:21.727" v="404" actId="1076"/>
          <ac:spMkLst>
            <pc:docMk/>
            <pc:sldMk cId="775050641" sldId="2620"/>
            <ac:spMk id="22" creationId="{B60252A1-9738-4F84-8D41-935BFF66FDAF}"/>
          </ac:spMkLst>
        </pc:spChg>
        <pc:spChg chg="mod">
          <ac:chgData name="Chris Testa-O Neill" userId="5bbc7867-2897-41b3-9195-1c81bf62a82b" providerId="ADAL" clId="{B121DCEE-EBCA-4AD9-BC04-97E1E1E3A733}" dt="2021-04-15T10:30:30.212" v="406" actId="1076"/>
          <ac:spMkLst>
            <pc:docMk/>
            <pc:sldMk cId="775050641" sldId="2620"/>
            <ac:spMk id="24" creationId="{D6B14E5A-E1EA-4C42-A1F6-8BC56AF6A700}"/>
          </ac:spMkLst>
        </pc:spChg>
        <pc:spChg chg="mod">
          <ac:chgData name="Chris Testa-O Neill" userId="5bbc7867-2897-41b3-9195-1c81bf62a82b" providerId="ADAL" clId="{B121DCEE-EBCA-4AD9-BC04-97E1E1E3A733}" dt="2021-04-15T10:30:30.212" v="406" actId="1076"/>
          <ac:spMkLst>
            <pc:docMk/>
            <pc:sldMk cId="775050641" sldId="2620"/>
            <ac:spMk id="25" creationId="{5DF3FD5C-1CB1-454F-91C5-B64FC8FAD10E}"/>
          </ac:spMkLst>
        </pc:spChg>
        <pc:spChg chg="mod">
          <ac:chgData name="Chris Testa-O Neill" userId="5bbc7867-2897-41b3-9195-1c81bf62a82b" providerId="ADAL" clId="{B121DCEE-EBCA-4AD9-BC04-97E1E1E3A733}" dt="2021-04-15T10:30:30.212" v="406" actId="1076"/>
          <ac:spMkLst>
            <pc:docMk/>
            <pc:sldMk cId="775050641" sldId="2620"/>
            <ac:spMk id="26" creationId="{1534FEC9-96C9-438C-84A9-5D172A8C76A5}"/>
          </ac:spMkLst>
        </pc:spChg>
        <pc:grpChg chg="add mod">
          <ac:chgData name="Chris Testa-O Neill" userId="5bbc7867-2897-41b3-9195-1c81bf62a82b" providerId="ADAL" clId="{B121DCEE-EBCA-4AD9-BC04-97E1E1E3A733}" dt="2021-04-15T10:30:18.508" v="402" actId="1076"/>
          <ac:grpSpMkLst>
            <pc:docMk/>
            <pc:sldMk cId="775050641" sldId="2620"/>
            <ac:grpSpMk id="11" creationId="{4B387FB8-A42E-4DF1-B662-41573F1E39EE}"/>
          </ac:grpSpMkLst>
        </pc:grpChg>
        <pc:grpChg chg="add mod">
          <ac:chgData name="Chris Testa-O Neill" userId="5bbc7867-2897-41b3-9195-1c81bf62a82b" providerId="ADAL" clId="{B121DCEE-EBCA-4AD9-BC04-97E1E1E3A733}" dt="2021-04-15T10:30:21.727" v="404" actId="1076"/>
          <ac:grpSpMkLst>
            <pc:docMk/>
            <pc:sldMk cId="775050641" sldId="2620"/>
            <ac:grpSpMk id="19" creationId="{479E60F7-2CA4-4CDE-9A8A-001C28E8DF40}"/>
          </ac:grpSpMkLst>
        </pc:grpChg>
        <pc:grpChg chg="add mod">
          <ac:chgData name="Chris Testa-O Neill" userId="5bbc7867-2897-41b3-9195-1c81bf62a82b" providerId="ADAL" clId="{B121DCEE-EBCA-4AD9-BC04-97E1E1E3A733}" dt="2021-04-15T10:30:30.212" v="406" actId="1076"/>
          <ac:grpSpMkLst>
            <pc:docMk/>
            <pc:sldMk cId="775050641" sldId="2620"/>
            <ac:grpSpMk id="23" creationId="{4D8632DA-C259-4A51-8381-3CFE3040BBB6}"/>
          </ac:grpSpMkLst>
        </pc:grpChg>
      </pc:sldChg>
      <pc:sldChg chg="modNotesTx">
        <pc:chgData name="Chris Testa-O Neill" userId="5bbc7867-2897-41b3-9195-1c81bf62a82b" providerId="ADAL" clId="{B121DCEE-EBCA-4AD9-BC04-97E1E1E3A733}" dt="2021-04-15T10:33:33.041" v="429" actId="20577"/>
        <pc:sldMkLst>
          <pc:docMk/>
          <pc:sldMk cId="1189570632" sldId="3143"/>
        </pc:sldMkLst>
      </pc:sldChg>
      <pc:sldChg chg="ord">
        <pc:chgData name="Chris Testa-O Neill" userId="5bbc7867-2897-41b3-9195-1c81bf62a82b" providerId="ADAL" clId="{B121DCEE-EBCA-4AD9-BC04-97E1E1E3A733}" dt="2021-04-13T09:47:23.273" v="389"/>
        <pc:sldMkLst>
          <pc:docMk/>
          <pc:sldMk cId="1788879851" sldId="3157"/>
        </pc:sldMkLst>
      </pc:sldChg>
      <pc:sldChg chg="modSp mod ord modNotesTx">
        <pc:chgData name="Chris Testa-O Neill" userId="5bbc7867-2897-41b3-9195-1c81bf62a82b" providerId="ADAL" clId="{B121DCEE-EBCA-4AD9-BC04-97E1E1E3A733}" dt="2021-04-13T09:47:48.272" v="393"/>
        <pc:sldMkLst>
          <pc:docMk/>
          <pc:sldMk cId="1701710084" sldId="3159"/>
        </pc:sldMkLst>
        <pc:spChg chg="mod">
          <ac:chgData name="Chris Testa-O Neill" userId="5bbc7867-2897-41b3-9195-1c81bf62a82b" providerId="ADAL" clId="{B121DCEE-EBCA-4AD9-BC04-97E1E1E3A733}" dt="2021-04-13T09:37:36.676" v="41" actId="2"/>
          <ac:spMkLst>
            <pc:docMk/>
            <pc:sldMk cId="1701710084" sldId="3159"/>
            <ac:spMk id="24" creationId="{E05BAB1D-8CC0-459A-8BC2-6DC396741899}"/>
          </ac:spMkLst>
        </pc:spChg>
      </pc:sldChg>
      <pc:sldChg chg="addSp modSp modNotesTx">
        <pc:chgData name="Chris Testa-O Neill" userId="5bbc7867-2897-41b3-9195-1c81bf62a82b" providerId="ADAL" clId="{B121DCEE-EBCA-4AD9-BC04-97E1E1E3A733}" dt="2021-04-15T10:30:06.379" v="400" actId="1076"/>
        <pc:sldMkLst>
          <pc:docMk/>
          <pc:sldMk cId="3133879445" sldId="3163"/>
        </pc:sldMkLst>
        <pc:spChg chg="mod">
          <ac:chgData name="Chris Testa-O Neill" userId="5bbc7867-2897-41b3-9195-1c81bf62a82b" providerId="ADAL" clId="{B121DCEE-EBCA-4AD9-BC04-97E1E1E3A733}" dt="2021-04-15T10:29:50.549" v="394"/>
          <ac:spMkLst>
            <pc:docMk/>
            <pc:sldMk cId="3133879445" sldId="3163"/>
            <ac:spMk id="15" creationId="{4CB4FB86-EF20-4A99-BCA1-A7E4FAE00D8F}"/>
          </ac:spMkLst>
        </pc:spChg>
        <pc:spChg chg="mod">
          <ac:chgData name="Chris Testa-O Neill" userId="5bbc7867-2897-41b3-9195-1c81bf62a82b" providerId="ADAL" clId="{B121DCEE-EBCA-4AD9-BC04-97E1E1E3A733}" dt="2021-04-15T10:29:50.549" v="394"/>
          <ac:spMkLst>
            <pc:docMk/>
            <pc:sldMk cId="3133879445" sldId="3163"/>
            <ac:spMk id="16" creationId="{854AC843-B8F4-48D4-8A45-E4AE2C59B277}"/>
          </ac:spMkLst>
        </pc:spChg>
        <pc:spChg chg="mod">
          <ac:chgData name="Chris Testa-O Neill" userId="5bbc7867-2897-41b3-9195-1c81bf62a82b" providerId="ADAL" clId="{B121DCEE-EBCA-4AD9-BC04-97E1E1E3A733}" dt="2021-04-15T10:29:50.549" v="394"/>
          <ac:spMkLst>
            <pc:docMk/>
            <pc:sldMk cId="3133879445" sldId="3163"/>
            <ac:spMk id="17" creationId="{BD4DCAC8-F10C-447F-8334-614C669DDA46}"/>
          </ac:spMkLst>
        </pc:spChg>
        <pc:spChg chg="mod">
          <ac:chgData name="Chris Testa-O Neill" userId="5bbc7867-2897-41b3-9195-1c81bf62a82b" providerId="ADAL" clId="{B121DCEE-EBCA-4AD9-BC04-97E1E1E3A733}" dt="2021-04-15T10:29:56.072" v="396" actId="1076"/>
          <ac:spMkLst>
            <pc:docMk/>
            <pc:sldMk cId="3133879445" sldId="3163"/>
            <ac:spMk id="19" creationId="{B92436E8-40AD-48EC-A757-573525DDD50B}"/>
          </ac:spMkLst>
        </pc:spChg>
        <pc:spChg chg="mod">
          <ac:chgData name="Chris Testa-O Neill" userId="5bbc7867-2897-41b3-9195-1c81bf62a82b" providerId="ADAL" clId="{B121DCEE-EBCA-4AD9-BC04-97E1E1E3A733}" dt="2021-04-15T10:29:56.072" v="396" actId="1076"/>
          <ac:spMkLst>
            <pc:docMk/>
            <pc:sldMk cId="3133879445" sldId="3163"/>
            <ac:spMk id="20" creationId="{AACBFE6B-50C8-4D4E-8E12-968964690F5E}"/>
          </ac:spMkLst>
        </pc:spChg>
        <pc:spChg chg="mod">
          <ac:chgData name="Chris Testa-O Neill" userId="5bbc7867-2897-41b3-9195-1c81bf62a82b" providerId="ADAL" clId="{B121DCEE-EBCA-4AD9-BC04-97E1E1E3A733}" dt="2021-04-15T10:29:56.072" v="396" actId="1076"/>
          <ac:spMkLst>
            <pc:docMk/>
            <pc:sldMk cId="3133879445" sldId="3163"/>
            <ac:spMk id="21" creationId="{E6DE40D3-E8BB-417A-AD59-6AE7BA860FC6}"/>
          </ac:spMkLst>
        </pc:spChg>
        <pc:spChg chg="mod">
          <ac:chgData name="Chris Testa-O Neill" userId="5bbc7867-2897-41b3-9195-1c81bf62a82b" providerId="ADAL" clId="{B121DCEE-EBCA-4AD9-BC04-97E1E1E3A733}" dt="2021-04-15T10:30:00.460" v="398" actId="1076"/>
          <ac:spMkLst>
            <pc:docMk/>
            <pc:sldMk cId="3133879445" sldId="3163"/>
            <ac:spMk id="23" creationId="{DCCCB557-E6F0-43FC-9B56-CCFC644C5563}"/>
          </ac:spMkLst>
        </pc:spChg>
        <pc:spChg chg="mod">
          <ac:chgData name="Chris Testa-O Neill" userId="5bbc7867-2897-41b3-9195-1c81bf62a82b" providerId="ADAL" clId="{B121DCEE-EBCA-4AD9-BC04-97E1E1E3A733}" dt="2021-04-15T10:30:00.460" v="398" actId="1076"/>
          <ac:spMkLst>
            <pc:docMk/>
            <pc:sldMk cId="3133879445" sldId="3163"/>
            <ac:spMk id="24" creationId="{A77445D3-47B6-4F37-A76F-0E473617F6E5}"/>
          </ac:spMkLst>
        </pc:spChg>
        <pc:spChg chg="mod">
          <ac:chgData name="Chris Testa-O Neill" userId="5bbc7867-2897-41b3-9195-1c81bf62a82b" providerId="ADAL" clId="{B121DCEE-EBCA-4AD9-BC04-97E1E1E3A733}" dt="2021-04-15T10:30:00.460" v="398" actId="1076"/>
          <ac:spMkLst>
            <pc:docMk/>
            <pc:sldMk cId="3133879445" sldId="3163"/>
            <ac:spMk id="25" creationId="{2841779C-5393-4BE1-8297-DE20F1E0035F}"/>
          </ac:spMkLst>
        </pc:spChg>
        <pc:spChg chg="mod">
          <ac:chgData name="Chris Testa-O Neill" userId="5bbc7867-2897-41b3-9195-1c81bf62a82b" providerId="ADAL" clId="{B121DCEE-EBCA-4AD9-BC04-97E1E1E3A733}" dt="2021-04-15T10:30:06.379" v="400" actId="1076"/>
          <ac:spMkLst>
            <pc:docMk/>
            <pc:sldMk cId="3133879445" sldId="3163"/>
            <ac:spMk id="27" creationId="{DFEA0EF4-748A-4F8C-8976-A22F7D1AF5B9}"/>
          </ac:spMkLst>
        </pc:spChg>
        <pc:spChg chg="mod">
          <ac:chgData name="Chris Testa-O Neill" userId="5bbc7867-2897-41b3-9195-1c81bf62a82b" providerId="ADAL" clId="{B121DCEE-EBCA-4AD9-BC04-97E1E1E3A733}" dt="2021-04-15T10:30:06.379" v="400" actId="1076"/>
          <ac:spMkLst>
            <pc:docMk/>
            <pc:sldMk cId="3133879445" sldId="3163"/>
            <ac:spMk id="28" creationId="{3D93C186-A194-418C-AFB1-3A5B1DE39FBE}"/>
          </ac:spMkLst>
        </pc:spChg>
        <pc:spChg chg="mod">
          <ac:chgData name="Chris Testa-O Neill" userId="5bbc7867-2897-41b3-9195-1c81bf62a82b" providerId="ADAL" clId="{B121DCEE-EBCA-4AD9-BC04-97E1E1E3A733}" dt="2021-04-15T10:30:06.379" v="400" actId="1076"/>
          <ac:spMkLst>
            <pc:docMk/>
            <pc:sldMk cId="3133879445" sldId="3163"/>
            <ac:spMk id="29" creationId="{33D1FCDC-62B7-4F2A-89DE-A72A076286E4}"/>
          </ac:spMkLst>
        </pc:spChg>
        <pc:grpChg chg="add mod">
          <ac:chgData name="Chris Testa-O Neill" userId="5bbc7867-2897-41b3-9195-1c81bf62a82b" providerId="ADAL" clId="{B121DCEE-EBCA-4AD9-BC04-97E1E1E3A733}" dt="2021-04-15T10:29:50.549" v="394"/>
          <ac:grpSpMkLst>
            <pc:docMk/>
            <pc:sldMk cId="3133879445" sldId="3163"/>
            <ac:grpSpMk id="14" creationId="{5ACDE151-A5CB-468E-A1C2-D7BD5C876861}"/>
          </ac:grpSpMkLst>
        </pc:grpChg>
        <pc:grpChg chg="add mod">
          <ac:chgData name="Chris Testa-O Neill" userId="5bbc7867-2897-41b3-9195-1c81bf62a82b" providerId="ADAL" clId="{B121DCEE-EBCA-4AD9-BC04-97E1E1E3A733}" dt="2021-04-15T10:29:56.072" v="396" actId="1076"/>
          <ac:grpSpMkLst>
            <pc:docMk/>
            <pc:sldMk cId="3133879445" sldId="3163"/>
            <ac:grpSpMk id="18" creationId="{100A8B58-1BF1-4C13-88AC-DFFF190D9C43}"/>
          </ac:grpSpMkLst>
        </pc:grpChg>
        <pc:grpChg chg="add mod">
          <ac:chgData name="Chris Testa-O Neill" userId="5bbc7867-2897-41b3-9195-1c81bf62a82b" providerId="ADAL" clId="{B121DCEE-EBCA-4AD9-BC04-97E1E1E3A733}" dt="2021-04-15T10:30:00.460" v="398" actId="1076"/>
          <ac:grpSpMkLst>
            <pc:docMk/>
            <pc:sldMk cId="3133879445" sldId="3163"/>
            <ac:grpSpMk id="22" creationId="{7F2F59A1-0669-4812-BAB0-CEC2E6BCAD43}"/>
          </ac:grpSpMkLst>
        </pc:grpChg>
        <pc:grpChg chg="add mod">
          <ac:chgData name="Chris Testa-O Neill" userId="5bbc7867-2897-41b3-9195-1c81bf62a82b" providerId="ADAL" clId="{B121DCEE-EBCA-4AD9-BC04-97E1E1E3A733}" dt="2021-04-15T10:30:06.379" v="400" actId="1076"/>
          <ac:grpSpMkLst>
            <pc:docMk/>
            <pc:sldMk cId="3133879445" sldId="3163"/>
            <ac:grpSpMk id="26" creationId="{276979A7-BB04-43B9-A811-8CA5AD1AC5D3}"/>
          </ac:grpSpMkLst>
        </pc:grpChg>
      </pc:sldChg>
      <pc:sldChg chg="modSp mod modNotesTx">
        <pc:chgData name="Chris Testa-O Neill" userId="5bbc7867-2897-41b3-9195-1c81bf62a82b" providerId="ADAL" clId="{B121DCEE-EBCA-4AD9-BC04-97E1E1E3A733}" dt="2021-04-15T10:43:43.690" v="500" actId="33524"/>
        <pc:sldMkLst>
          <pc:docMk/>
          <pc:sldMk cId="3738243085" sldId="3204"/>
        </pc:sldMkLst>
        <pc:picChg chg="mod">
          <ac:chgData name="Chris Testa-O Neill" userId="5bbc7867-2897-41b3-9195-1c81bf62a82b" providerId="ADAL" clId="{B121DCEE-EBCA-4AD9-BC04-97E1E1E3A733}" dt="2021-04-13T09:39:53.731" v="329" actId="962"/>
          <ac:picMkLst>
            <pc:docMk/>
            <pc:sldMk cId="3738243085" sldId="3204"/>
            <ac:picMk id="33" creationId="{B7074DFF-1281-43F6-8C43-070B22AAEB93}"/>
          </ac:picMkLst>
        </pc:picChg>
        <pc:picChg chg="mod">
          <ac:chgData name="Chris Testa-O Neill" userId="5bbc7867-2897-41b3-9195-1c81bf62a82b" providerId="ADAL" clId="{B121DCEE-EBCA-4AD9-BC04-97E1E1E3A733}" dt="2021-04-13T09:39:56.857" v="330" actId="962"/>
          <ac:picMkLst>
            <pc:docMk/>
            <pc:sldMk cId="3738243085" sldId="3204"/>
            <ac:picMk id="34" creationId="{67F8805F-5D73-4CC7-8C62-9F643149AC52}"/>
          </ac:picMkLst>
        </pc:picChg>
      </pc:sldChg>
      <pc:sldChg chg="modSp mod modNotesTx">
        <pc:chgData name="Chris Testa-O Neill" userId="5bbc7867-2897-41b3-9195-1c81bf62a82b" providerId="ADAL" clId="{B121DCEE-EBCA-4AD9-BC04-97E1E1E3A733}" dt="2021-04-13T09:36:59.138" v="24" actId="2"/>
        <pc:sldMkLst>
          <pc:docMk/>
          <pc:sldMk cId="2335713742" sldId="3206"/>
        </pc:sldMkLst>
        <pc:spChg chg="mod">
          <ac:chgData name="Chris Testa-O Neill" userId="5bbc7867-2897-41b3-9195-1c81bf62a82b" providerId="ADAL" clId="{B121DCEE-EBCA-4AD9-BC04-97E1E1E3A733}" dt="2021-04-13T09:36:59.138" v="24" actId="2"/>
          <ac:spMkLst>
            <pc:docMk/>
            <pc:sldMk cId="2335713742" sldId="3206"/>
            <ac:spMk id="34" creationId="{00000000-0000-0000-0000-000000000000}"/>
          </ac:spMkLst>
        </pc:spChg>
      </pc:sldChg>
      <pc:sldChg chg="modSp mod modNotesTx">
        <pc:chgData name="Chris Testa-O Neill" userId="5bbc7867-2897-41b3-9195-1c81bf62a82b" providerId="ADAL" clId="{B121DCEE-EBCA-4AD9-BC04-97E1E1E3A733}" dt="2021-04-15T10:41:34.021" v="496" actId="20577"/>
        <pc:sldMkLst>
          <pc:docMk/>
          <pc:sldMk cId="3814826435" sldId="3207"/>
        </pc:sldMkLst>
        <pc:spChg chg="mod">
          <ac:chgData name="Chris Testa-O Neill" userId="5bbc7867-2897-41b3-9195-1c81bf62a82b" providerId="ADAL" clId="{B121DCEE-EBCA-4AD9-BC04-97E1E1E3A733}" dt="2021-04-13T09:38:38.816" v="188" actId="962"/>
          <ac:spMkLst>
            <pc:docMk/>
            <pc:sldMk cId="3814826435" sldId="3207"/>
            <ac:spMk id="14" creationId="{6E49C6F9-6A21-4783-B7EC-14C5A164AB2A}"/>
          </ac:spMkLst>
        </pc:spChg>
        <pc:spChg chg="mod ord">
          <ac:chgData name="Chris Testa-O Neill" userId="5bbc7867-2897-41b3-9195-1c81bf62a82b" providerId="ADAL" clId="{B121DCEE-EBCA-4AD9-BC04-97E1E1E3A733}" dt="2021-04-13T09:40:49.588" v="359"/>
          <ac:spMkLst>
            <pc:docMk/>
            <pc:sldMk cId="3814826435" sldId="3207"/>
            <ac:spMk id="19" creationId="{895DB37B-58DD-442C-9D63-F1A748AB1CBF}"/>
          </ac:spMkLst>
        </pc:spChg>
        <pc:spChg chg="mod">
          <ac:chgData name="Chris Testa-O Neill" userId="5bbc7867-2897-41b3-9195-1c81bf62a82b" providerId="ADAL" clId="{B121DCEE-EBCA-4AD9-BC04-97E1E1E3A733}" dt="2021-04-13T09:37:22.347" v="31" actId="2"/>
          <ac:spMkLst>
            <pc:docMk/>
            <pc:sldMk cId="3814826435" sldId="3207"/>
            <ac:spMk id="20" creationId="{A40EBB17-DDE1-422A-8EE9-A034E5DC50BF}"/>
          </ac:spMkLst>
        </pc:spChg>
        <pc:spChg chg="mod">
          <ac:chgData name="Chris Testa-O Neill" userId="5bbc7867-2897-41b3-9195-1c81bf62a82b" providerId="ADAL" clId="{B121DCEE-EBCA-4AD9-BC04-97E1E1E3A733}" dt="2021-04-13T09:37:27.402" v="34" actId="2"/>
          <ac:spMkLst>
            <pc:docMk/>
            <pc:sldMk cId="3814826435" sldId="3207"/>
            <ac:spMk id="21" creationId="{E7E27F93-190E-4B06-9C65-674D95B1DD6D}"/>
          </ac:spMkLst>
        </pc:spChg>
        <pc:spChg chg="mod">
          <ac:chgData name="Chris Testa-O Neill" userId="5bbc7867-2897-41b3-9195-1c81bf62a82b" providerId="ADAL" clId="{B121DCEE-EBCA-4AD9-BC04-97E1E1E3A733}" dt="2021-04-13T09:37:34.357" v="40" actId="2"/>
          <ac:spMkLst>
            <pc:docMk/>
            <pc:sldMk cId="3814826435" sldId="3207"/>
            <ac:spMk id="22" creationId="{2D1DCECF-FA25-4C9D-A377-81B7FB787845}"/>
          </ac:spMkLst>
        </pc:spChg>
        <pc:spChg chg="mod">
          <ac:chgData name="Chris Testa-O Neill" userId="5bbc7867-2897-41b3-9195-1c81bf62a82b" providerId="ADAL" clId="{B121DCEE-EBCA-4AD9-BC04-97E1E1E3A733}" dt="2021-04-13T09:37:25.668" v="33" actId="2"/>
          <ac:spMkLst>
            <pc:docMk/>
            <pc:sldMk cId="3814826435" sldId="3207"/>
            <ac:spMk id="27" creationId="{7D1F6ADB-66B5-48D3-8FC6-0779B34ED28F}"/>
          </ac:spMkLst>
        </pc:spChg>
        <pc:spChg chg="mod">
          <ac:chgData name="Chris Testa-O Neill" userId="5bbc7867-2897-41b3-9195-1c81bf62a82b" providerId="ADAL" clId="{B121DCEE-EBCA-4AD9-BC04-97E1E1E3A733}" dt="2021-04-13T09:38:42.420" v="189" actId="962"/>
          <ac:spMkLst>
            <pc:docMk/>
            <pc:sldMk cId="3814826435" sldId="3207"/>
            <ac:spMk id="34" creationId="{00D7783D-20FF-486F-A56F-C93871C6AAB8}"/>
          </ac:spMkLst>
        </pc:spChg>
        <pc:spChg chg="mod">
          <ac:chgData name="Chris Testa-O Neill" userId="5bbc7867-2897-41b3-9195-1c81bf62a82b" providerId="ADAL" clId="{B121DCEE-EBCA-4AD9-BC04-97E1E1E3A733}" dt="2021-04-13T09:38:46.354" v="190" actId="962"/>
          <ac:spMkLst>
            <pc:docMk/>
            <pc:sldMk cId="3814826435" sldId="3207"/>
            <ac:spMk id="35" creationId="{BA02477F-F06D-4D9F-8D1B-76193C772BF5}"/>
          </ac:spMkLst>
        </pc:spChg>
        <pc:spChg chg="mod">
          <ac:chgData name="Chris Testa-O Neill" userId="5bbc7867-2897-41b3-9195-1c81bf62a82b" providerId="ADAL" clId="{B121DCEE-EBCA-4AD9-BC04-97E1E1E3A733}" dt="2021-04-13T09:38:49.694" v="191" actId="962"/>
          <ac:spMkLst>
            <pc:docMk/>
            <pc:sldMk cId="3814826435" sldId="3207"/>
            <ac:spMk id="36" creationId="{C5AD1CEA-42AD-40BE-AA49-21E68F0B5E91}"/>
          </ac:spMkLst>
        </pc:spChg>
        <pc:spChg chg="mod">
          <ac:chgData name="Chris Testa-O Neill" userId="5bbc7867-2897-41b3-9195-1c81bf62a82b" providerId="ADAL" clId="{B121DCEE-EBCA-4AD9-BC04-97E1E1E3A733}" dt="2021-04-13T09:38:52.915" v="192" actId="962"/>
          <ac:spMkLst>
            <pc:docMk/>
            <pc:sldMk cId="3814826435" sldId="3207"/>
            <ac:spMk id="37" creationId="{CB88E290-015D-4642-A8DC-304D6825EF04}"/>
          </ac:spMkLst>
        </pc:spChg>
        <pc:picChg chg="mod ord">
          <ac:chgData name="Chris Testa-O Neill" userId="5bbc7867-2897-41b3-9195-1c81bf62a82b" providerId="ADAL" clId="{B121DCEE-EBCA-4AD9-BC04-97E1E1E3A733}" dt="2021-04-13T09:40:21.540" v="345"/>
          <ac:picMkLst>
            <pc:docMk/>
            <pc:sldMk cId="3814826435" sldId="3207"/>
            <ac:picMk id="7" creationId="{78AEFE0D-61AD-46E8-912F-4FB000F2568C}"/>
          </ac:picMkLst>
        </pc:picChg>
        <pc:picChg chg="ord">
          <ac:chgData name="Chris Testa-O Neill" userId="5bbc7867-2897-41b3-9195-1c81bf62a82b" providerId="ADAL" clId="{B121DCEE-EBCA-4AD9-BC04-97E1E1E3A733}" dt="2021-04-13T09:40:37.014" v="358"/>
          <ac:picMkLst>
            <pc:docMk/>
            <pc:sldMk cId="3814826435" sldId="3207"/>
            <ac:picMk id="8" creationId="{CEDFDB85-56BA-403A-A21D-110A351D5BCF}"/>
          </ac:picMkLst>
        </pc:picChg>
        <pc:picChg chg="mod ord">
          <ac:chgData name="Chris Testa-O Neill" userId="5bbc7867-2897-41b3-9195-1c81bf62a82b" providerId="ADAL" clId="{B121DCEE-EBCA-4AD9-BC04-97E1E1E3A733}" dt="2021-04-13T09:41:50.083" v="375"/>
          <ac:picMkLst>
            <pc:docMk/>
            <pc:sldMk cId="3814826435" sldId="3207"/>
            <ac:picMk id="15" creationId="{ABA63270-5F88-4410-97B4-F3DB8490CC43}"/>
          </ac:picMkLst>
        </pc:picChg>
        <pc:picChg chg="mod ord">
          <ac:chgData name="Chris Testa-O Neill" userId="5bbc7867-2897-41b3-9195-1c81bf62a82b" providerId="ADAL" clId="{B121DCEE-EBCA-4AD9-BC04-97E1E1E3A733}" dt="2021-04-13T09:41:14.422" v="369"/>
          <ac:picMkLst>
            <pc:docMk/>
            <pc:sldMk cId="3814826435" sldId="3207"/>
            <ac:picMk id="17" creationId="{D97C2170-893F-4E9A-B182-F7803A29447A}"/>
          </ac:picMkLst>
        </pc:picChg>
        <pc:picChg chg="mod ord">
          <ac:chgData name="Chris Testa-O Neill" userId="5bbc7867-2897-41b3-9195-1c81bf62a82b" providerId="ADAL" clId="{B121DCEE-EBCA-4AD9-BC04-97E1E1E3A733}" dt="2021-04-13T09:42:05.123" v="378"/>
          <ac:picMkLst>
            <pc:docMk/>
            <pc:sldMk cId="3814826435" sldId="3207"/>
            <ac:picMk id="23" creationId="{30B8A9F3-2333-4145-A9F4-654FA4C657B5}"/>
          </ac:picMkLst>
        </pc:picChg>
      </pc:sldChg>
    </pc:docChg>
  </pc:docChgLst>
  <pc:docChgLst>
    <pc:chgData name="Chris Testa-O Neill" userId="5bbc7867-2897-41b3-9195-1c81bf62a82b" providerId="ADAL" clId="{DA7872D3-D8B5-4C67-9EB9-916F7550B051}"/>
    <pc:docChg chg="undo custSel addSld delSld modSld delMainMaster addSection modSection">
      <pc:chgData name="Chris Testa-O Neill" userId="5bbc7867-2897-41b3-9195-1c81bf62a82b" providerId="ADAL" clId="{DA7872D3-D8B5-4C67-9EB9-916F7550B051}" dt="2021-03-16T16:52:50.693" v="3161" actId="20577"/>
      <pc:docMkLst>
        <pc:docMk/>
      </pc:docMkLst>
      <pc:sldChg chg="addSp delSp modSp mod modNotesTx">
        <pc:chgData name="Chris Testa-O Neill" userId="5bbc7867-2897-41b3-9195-1c81bf62a82b" providerId="ADAL" clId="{DA7872D3-D8B5-4C67-9EB9-916F7550B051}" dt="2021-03-15T13:12:18.544" v="218" actId="20577"/>
        <pc:sldMkLst>
          <pc:docMk/>
          <pc:sldMk cId="2968836778" sldId="632"/>
        </pc:sldMkLst>
        <pc:spChg chg="mod">
          <ac:chgData name="Chris Testa-O Neill" userId="5bbc7867-2897-41b3-9195-1c81bf62a82b" providerId="ADAL" clId="{DA7872D3-D8B5-4C67-9EB9-916F7550B051}" dt="2021-03-15T13:04:31.788" v="206" actId="20577"/>
          <ac:spMkLst>
            <pc:docMk/>
            <pc:sldMk cId="2968836778" sldId="632"/>
            <ac:spMk id="23" creationId="{00000000-0000-0000-0000-000000000000}"/>
          </ac:spMkLst>
        </pc:spChg>
        <pc:spChg chg="del">
          <ac:chgData name="Chris Testa-O Neill" userId="5bbc7867-2897-41b3-9195-1c81bf62a82b" providerId="ADAL" clId="{DA7872D3-D8B5-4C67-9EB9-916F7550B051}" dt="2021-03-15T12:59:51.630" v="31" actId="478"/>
          <ac:spMkLst>
            <pc:docMk/>
            <pc:sldMk cId="2968836778" sldId="632"/>
            <ac:spMk id="35" creationId="{9BA8607A-785D-420B-A174-D7F2C929BD83}"/>
          </ac:spMkLst>
        </pc:spChg>
        <pc:spChg chg="del">
          <ac:chgData name="Chris Testa-O Neill" userId="5bbc7867-2897-41b3-9195-1c81bf62a82b" providerId="ADAL" clId="{DA7872D3-D8B5-4C67-9EB9-916F7550B051}" dt="2021-03-15T12:59:51.630" v="31" actId="478"/>
          <ac:spMkLst>
            <pc:docMk/>
            <pc:sldMk cId="2968836778" sldId="632"/>
            <ac:spMk id="36" creationId="{D2A83FC4-7ED2-4728-85F9-F0977A4A97BB}"/>
          </ac:spMkLst>
        </pc:spChg>
        <pc:spChg chg="del">
          <ac:chgData name="Chris Testa-O Neill" userId="5bbc7867-2897-41b3-9195-1c81bf62a82b" providerId="ADAL" clId="{DA7872D3-D8B5-4C67-9EB9-916F7550B051}" dt="2021-03-15T12:59:51.630" v="31" actId="478"/>
          <ac:spMkLst>
            <pc:docMk/>
            <pc:sldMk cId="2968836778" sldId="632"/>
            <ac:spMk id="37" creationId="{7D004844-DCFC-4ED9-A0EC-CE9EDB9DA3BA}"/>
          </ac:spMkLst>
        </pc:spChg>
        <pc:spChg chg="del">
          <ac:chgData name="Chris Testa-O Neill" userId="5bbc7867-2897-41b3-9195-1c81bf62a82b" providerId="ADAL" clId="{DA7872D3-D8B5-4C67-9EB9-916F7550B051}" dt="2021-03-15T12:59:51.630" v="31" actId="478"/>
          <ac:spMkLst>
            <pc:docMk/>
            <pc:sldMk cId="2968836778" sldId="632"/>
            <ac:spMk id="38" creationId="{BC5BDA57-A9D0-4B36-843C-D38BE0A4E0B3}"/>
          </ac:spMkLst>
        </pc:spChg>
        <pc:spChg chg="del">
          <ac:chgData name="Chris Testa-O Neill" userId="5bbc7867-2897-41b3-9195-1c81bf62a82b" providerId="ADAL" clId="{DA7872D3-D8B5-4C67-9EB9-916F7550B051}" dt="2021-03-15T12:59:51.630" v="31" actId="478"/>
          <ac:spMkLst>
            <pc:docMk/>
            <pc:sldMk cId="2968836778" sldId="632"/>
            <ac:spMk id="39" creationId="{823E6672-1992-4B94-916F-D560F4F3AA4E}"/>
          </ac:spMkLst>
        </pc:spChg>
        <pc:picChg chg="add mod">
          <ac:chgData name="Chris Testa-O Neill" userId="5bbc7867-2897-41b3-9195-1c81bf62a82b" providerId="ADAL" clId="{DA7872D3-D8B5-4C67-9EB9-916F7550B051}" dt="2021-03-15T12:59:56.215" v="33" actId="1076"/>
          <ac:picMkLst>
            <pc:docMk/>
            <pc:sldMk cId="2968836778" sldId="632"/>
            <ac:picMk id="2" creationId="{C6B6ECCF-699A-4400-898D-96C5E84FA6C5}"/>
          </ac:picMkLst>
        </pc:picChg>
        <pc:picChg chg="del">
          <ac:chgData name="Chris Testa-O Neill" userId="5bbc7867-2897-41b3-9195-1c81bf62a82b" providerId="ADAL" clId="{DA7872D3-D8B5-4C67-9EB9-916F7550B051}" dt="2021-03-15T12:59:51.630" v="31" actId="478"/>
          <ac:picMkLst>
            <pc:docMk/>
            <pc:sldMk cId="2968836778" sldId="632"/>
            <ac:picMk id="53" creationId="{461B9504-69F8-474A-8D7F-F60831A17690}"/>
          </ac:picMkLst>
        </pc:picChg>
        <pc:picChg chg="del">
          <ac:chgData name="Chris Testa-O Neill" userId="5bbc7867-2897-41b3-9195-1c81bf62a82b" providerId="ADAL" clId="{DA7872D3-D8B5-4C67-9EB9-916F7550B051}" dt="2021-03-15T12:59:51.630" v="31" actId="478"/>
          <ac:picMkLst>
            <pc:docMk/>
            <pc:sldMk cId="2968836778" sldId="632"/>
            <ac:picMk id="55" creationId="{AD05126C-4FAD-46A6-B232-8E61785BB2DA}"/>
          </ac:picMkLst>
        </pc:picChg>
        <pc:picChg chg="del">
          <ac:chgData name="Chris Testa-O Neill" userId="5bbc7867-2897-41b3-9195-1c81bf62a82b" providerId="ADAL" clId="{DA7872D3-D8B5-4C67-9EB9-916F7550B051}" dt="2021-03-15T12:59:51.630" v="31" actId="478"/>
          <ac:picMkLst>
            <pc:docMk/>
            <pc:sldMk cId="2968836778" sldId="632"/>
            <ac:picMk id="57" creationId="{9D3A8C89-F7B1-4191-ACE8-F36E443C2E60}"/>
          </ac:picMkLst>
        </pc:picChg>
        <pc:picChg chg="del">
          <ac:chgData name="Chris Testa-O Neill" userId="5bbc7867-2897-41b3-9195-1c81bf62a82b" providerId="ADAL" clId="{DA7872D3-D8B5-4C67-9EB9-916F7550B051}" dt="2021-03-15T12:59:51.630" v="31" actId="478"/>
          <ac:picMkLst>
            <pc:docMk/>
            <pc:sldMk cId="2968836778" sldId="632"/>
            <ac:picMk id="59" creationId="{40E3B483-8F67-48F1-B615-F15D964A3A82}"/>
          </ac:picMkLst>
        </pc:picChg>
        <pc:picChg chg="del">
          <ac:chgData name="Chris Testa-O Neill" userId="5bbc7867-2897-41b3-9195-1c81bf62a82b" providerId="ADAL" clId="{DA7872D3-D8B5-4C67-9EB9-916F7550B051}" dt="2021-03-15T12:59:51.630" v="31" actId="478"/>
          <ac:picMkLst>
            <pc:docMk/>
            <pc:sldMk cId="2968836778" sldId="632"/>
            <ac:picMk id="61" creationId="{4C4A1C7E-DC00-41E4-8675-771A3EE7E439}"/>
          </ac:picMkLst>
        </pc:picChg>
      </pc:sldChg>
      <pc:sldChg chg="modSp mod">
        <pc:chgData name="Chris Testa-O Neill" userId="5bbc7867-2897-41b3-9195-1c81bf62a82b" providerId="ADAL" clId="{DA7872D3-D8B5-4C67-9EB9-916F7550B051}" dt="2021-03-16T11:47:36.404" v="1853" actId="20577"/>
        <pc:sldMkLst>
          <pc:docMk/>
          <pc:sldMk cId="2062531052" sldId="670"/>
        </pc:sldMkLst>
        <pc:graphicFrameChg chg="mod modGraphic">
          <ac:chgData name="Chris Testa-O Neill" userId="5bbc7867-2897-41b3-9195-1c81bf62a82b" providerId="ADAL" clId="{DA7872D3-D8B5-4C67-9EB9-916F7550B051}" dt="2021-03-16T11:47:36.404" v="1853" actId="20577"/>
          <ac:graphicFrameMkLst>
            <pc:docMk/>
            <pc:sldMk cId="2062531052" sldId="670"/>
            <ac:graphicFrameMk id="8" creationId="{00000000-0000-0000-0000-000000000000}"/>
          </ac:graphicFrameMkLst>
        </pc:graphicFrameChg>
      </pc:sldChg>
      <pc:sldChg chg="add del">
        <pc:chgData name="Chris Testa-O Neill" userId="5bbc7867-2897-41b3-9195-1c81bf62a82b" providerId="ADAL" clId="{DA7872D3-D8B5-4C67-9EB9-916F7550B051}" dt="2021-03-16T09:53:31.395" v="367" actId="47"/>
        <pc:sldMkLst>
          <pc:docMk/>
          <pc:sldMk cId="1032194385" sldId="678"/>
        </pc:sldMkLst>
      </pc:sldChg>
      <pc:sldChg chg="add del">
        <pc:chgData name="Chris Testa-O Neill" userId="5bbc7867-2897-41b3-9195-1c81bf62a82b" providerId="ADAL" clId="{DA7872D3-D8B5-4C67-9EB9-916F7550B051}" dt="2021-03-16T09:53:31.395" v="367" actId="47"/>
        <pc:sldMkLst>
          <pc:docMk/>
          <pc:sldMk cId="2331031662" sldId="683"/>
        </pc:sldMkLst>
      </pc:sldChg>
      <pc:sldChg chg="add del">
        <pc:chgData name="Chris Testa-O Neill" userId="5bbc7867-2897-41b3-9195-1c81bf62a82b" providerId="ADAL" clId="{DA7872D3-D8B5-4C67-9EB9-916F7550B051}" dt="2021-03-16T09:53:31.395" v="367" actId="47"/>
        <pc:sldMkLst>
          <pc:docMk/>
          <pc:sldMk cId="2383713662" sldId="684"/>
        </pc:sldMkLst>
      </pc:sldChg>
      <pc:sldChg chg="del">
        <pc:chgData name="Chris Testa-O Neill" userId="5bbc7867-2897-41b3-9195-1c81bf62a82b" providerId="ADAL" clId="{DA7872D3-D8B5-4C67-9EB9-916F7550B051}" dt="2021-03-15T12:59:45.809" v="30" actId="47"/>
        <pc:sldMkLst>
          <pc:docMk/>
          <pc:sldMk cId="471599695" sldId="692"/>
        </pc:sldMkLst>
      </pc:sldChg>
      <pc:sldChg chg="del">
        <pc:chgData name="Chris Testa-O Neill" userId="5bbc7867-2897-41b3-9195-1c81bf62a82b" providerId="ADAL" clId="{DA7872D3-D8B5-4C67-9EB9-916F7550B051}" dt="2021-03-16T09:40:16.502" v="366" actId="2696"/>
        <pc:sldMkLst>
          <pc:docMk/>
          <pc:sldMk cId="1038087167" sldId="2098"/>
        </pc:sldMkLst>
      </pc:sldChg>
      <pc:sldChg chg="modSp mod">
        <pc:chgData name="Chris Testa-O Neill" userId="5bbc7867-2897-41b3-9195-1c81bf62a82b" providerId="ADAL" clId="{DA7872D3-D8B5-4C67-9EB9-916F7550B051}" dt="2021-03-16T16:46:38.385" v="2967" actId="20577"/>
        <pc:sldMkLst>
          <pc:docMk/>
          <pc:sldMk cId="3303394797" sldId="2098"/>
        </pc:sldMkLst>
        <pc:spChg chg="mod">
          <ac:chgData name="Chris Testa-O Neill" userId="5bbc7867-2897-41b3-9195-1c81bf62a82b" providerId="ADAL" clId="{DA7872D3-D8B5-4C67-9EB9-916F7550B051}" dt="2021-03-16T16:46:38.385" v="2967" actId="20577"/>
          <ac:spMkLst>
            <pc:docMk/>
            <pc:sldMk cId="3303394797" sldId="2098"/>
            <ac:spMk id="2" creationId="{DEAC32B5-AFDA-9B4B-BA59-7AA21ABD3ABB}"/>
          </ac:spMkLst>
        </pc:spChg>
      </pc:sldChg>
      <pc:sldChg chg="modSp mod">
        <pc:chgData name="Chris Testa-O Neill" userId="5bbc7867-2897-41b3-9195-1c81bf62a82b" providerId="ADAL" clId="{DA7872D3-D8B5-4C67-9EB9-916F7550B051}" dt="2021-03-16T10:07:28.205" v="680" actId="108"/>
        <pc:sldMkLst>
          <pc:docMk/>
          <pc:sldMk cId="1668424702" sldId="2580"/>
        </pc:sldMkLst>
        <pc:spChg chg="mod">
          <ac:chgData name="Chris Testa-O Neill" userId="5bbc7867-2897-41b3-9195-1c81bf62a82b" providerId="ADAL" clId="{DA7872D3-D8B5-4C67-9EB9-916F7550B051}" dt="2021-03-16T10:05:51.359" v="674" actId="108"/>
          <ac:spMkLst>
            <pc:docMk/>
            <pc:sldMk cId="1668424702" sldId="2580"/>
            <ac:spMk id="27" creationId="{F8FECC32-C532-4F9A-B029-0FE4D94076E0}"/>
          </ac:spMkLst>
        </pc:spChg>
        <pc:spChg chg="mod">
          <ac:chgData name="Chris Testa-O Neill" userId="5bbc7867-2897-41b3-9195-1c81bf62a82b" providerId="ADAL" clId="{DA7872D3-D8B5-4C67-9EB9-916F7550B051}" dt="2021-03-16T10:05:42.805" v="673" actId="108"/>
          <ac:spMkLst>
            <pc:docMk/>
            <pc:sldMk cId="1668424702" sldId="2580"/>
            <ac:spMk id="30" creationId="{FEB625CA-EC87-44C2-9BCF-5472AF365B3E}"/>
          </ac:spMkLst>
        </pc:spChg>
        <pc:spChg chg="mod">
          <ac:chgData name="Chris Testa-O Neill" userId="5bbc7867-2897-41b3-9195-1c81bf62a82b" providerId="ADAL" clId="{DA7872D3-D8B5-4C67-9EB9-916F7550B051}" dt="2021-03-16T10:06:11.390" v="676" actId="108"/>
          <ac:spMkLst>
            <pc:docMk/>
            <pc:sldMk cId="1668424702" sldId="2580"/>
            <ac:spMk id="35" creationId="{1AF87809-BA72-4A86-8884-EC3F60158E54}"/>
          </ac:spMkLst>
        </pc:spChg>
        <pc:spChg chg="mod">
          <ac:chgData name="Chris Testa-O Neill" userId="5bbc7867-2897-41b3-9195-1c81bf62a82b" providerId="ADAL" clId="{DA7872D3-D8B5-4C67-9EB9-916F7550B051}" dt="2021-03-16T10:06:30.634" v="678" actId="108"/>
          <ac:spMkLst>
            <pc:docMk/>
            <pc:sldMk cId="1668424702" sldId="2580"/>
            <ac:spMk id="53" creationId="{E53EC9F3-F187-4311-B893-109AB3353CFA}"/>
          </ac:spMkLst>
        </pc:spChg>
        <pc:spChg chg="mod">
          <ac:chgData name="Chris Testa-O Neill" userId="5bbc7867-2897-41b3-9195-1c81bf62a82b" providerId="ADAL" clId="{DA7872D3-D8B5-4C67-9EB9-916F7550B051}" dt="2021-03-16T10:07:28.205" v="680" actId="108"/>
          <ac:spMkLst>
            <pc:docMk/>
            <pc:sldMk cId="1668424702" sldId="2580"/>
            <ac:spMk id="62" creationId="{09D5AC2F-3816-46CF-A9D8-5B907C349B01}"/>
          </ac:spMkLst>
        </pc:spChg>
      </pc:sldChg>
      <pc:sldChg chg="addSp delSp modSp mod">
        <pc:chgData name="Chris Testa-O Neill" userId="5bbc7867-2897-41b3-9195-1c81bf62a82b" providerId="ADAL" clId="{DA7872D3-D8B5-4C67-9EB9-916F7550B051}" dt="2021-03-16T12:53:50.194" v="2137" actId="20577"/>
        <pc:sldMkLst>
          <pc:docMk/>
          <pc:sldMk cId="3308389375" sldId="2582"/>
        </pc:sldMkLst>
        <pc:spChg chg="mod">
          <ac:chgData name="Chris Testa-O Neill" userId="5bbc7867-2897-41b3-9195-1c81bf62a82b" providerId="ADAL" clId="{DA7872D3-D8B5-4C67-9EB9-916F7550B051}" dt="2021-03-16T12:50:43.769" v="2108" actId="1035"/>
          <ac:spMkLst>
            <pc:docMk/>
            <pc:sldMk cId="3308389375" sldId="2582"/>
            <ac:spMk id="5" creationId="{4ACE2B49-9782-40EA-A50A-77D77010AB49}"/>
          </ac:spMkLst>
        </pc:spChg>
        <pc:spChg chg="add mod">
          <ac:chgData name="Chris Testa-O Neill" userId="5bbc7867-2897-41b3-9195-1c81bf62a82b" providerId="ADAL" clId="{DA7872D3-D8B5-4C67-9EB9-916F7550B051}" dt="2021-03-16T12:53:50.194" v="2137" actId="20577"/>
          <ac:spMkLst>
            <pc:docMk/>
            <pc:sldMk cId="3308389375" sldId="2582"/>
            <ac:spMk id="6" creationId="{633E5841-6612-4BE7-88F5-3F66C8B7404F}"/>
          </ac:spMkLst>
        </pc:spChg>
        <pc:spChg chg="mod">
          <ac:chgData name="Chris Testa-O Neill" userId="5bbc7867-2897-41b3-9195-1c81bf62a82b" providerId="ADAL" clId="{DA7872D3-D8B5-4C67-9EB9-916F7550B051}" dt="2021-03-16T12:50:43.769" v="2108" actId="1035"/>
          <ac:spMkLst>
            <pc:docMk/>
            <pc:sldMk cId="3308389375" sldId="2582"/>
            <ac:spMk id="8" creationId="{234CB0E6-5595-4482-8B1D-FC79B7AFEE3D}"/>
          </ac:spMkLst>
        </pc:spChg>
        <pc:spChg chg="mod">
          <ac:chgData name="Chris Testa-O Neill" userId="5bbc7867-2897-41b3-9195-1c81bf62a82b" providerId="ADAL" clId="{DA7872D3-D8B5-4C67-9EB9-916F7550B051}" dt="2021-03-16T12:47:04.510" v="1891" actId="1036"/>
          <ac:spMkLst>
            <pc:docMk/>
            <pc:sldMk cId="3308389375" sldId="2582"/>
            <ac:spMk id="9" creationId="{6239EE5C-4EA3-4A63-810D-32B7BC9D231A}"/>
          </ac:spMkLst>
        </pc:spChg>
        <pc:picChg chg="add del mod">
          <ac:chgData name="Chris Testa-O Neill" userId="5bbc7867-2897-41b3-9195-1c81bf62a82b" providerId="ADAL" clId="{DA7872D3-D8B5-4C67-9EB9-916F7550B051}" dt="2021-03-16T12:50:16.190" v="2096" actId="478"/>
          <ac:picMkLst>
            <pc:docMk/>
            <pc:sldMk cId="3308389375" sldId="2582"/>
            <ac:picMk id="4" creationId="{897150DE-6947-4592-B871-7BF86641FD0E}"/>
          </ac:picMkLst>
        </pc:picChg>
        <pc:picChg chg="add mod">
          <ac:chgData name="Chris Testa-O Neill" userId="5bbc7867-2897-41b3-9195-1c81bf62a82b" providerId="ADAL" clId="{DA7872D3-D8B5-4C67-9EB9-916F7550B051}" dt="2021-03-16T12:50:53.947" v="2110" actId="1035"/>
          <ac:picMkLst>
            <pc:docMk/>
            <pc:sldMk cId="3308389375" sldId="2582"/>
            <ac:picMk id="7" creationId="{5F6E2B0E-2D24-4D2E-B9D4-1B4FEC75A5BB}"/>
          </ac:picMkLst>
        </pc:picChg>
        <pc:picChg chg="mod">
          <ac:chgData name="Chris Testa-O Neill" userId="5bbc7867-2897-41b3-9195-1c81bf62a82b" providerId="ADAL" clId="{DA7872D3-D8B5-4C67-9EB9-916F7550B051}" dt="2021-03-16T12:47:04.510" v="1891" actId="1036"/>
          <ac:picMkLst>
            <pc:docMk/>
            <pc:sldMk cId="3308389375" sldId="2582"/>
            <ac:picMk id="20" creationId="{316BD32B-224E-4D71-8E2D-465DE5A5DFE5}"/>
          </ac:picMkLst>
        </pc:picChg>
        <pc:picChg chg="mod">
          <ac:chgData name="Chris Testa-O Neill" userId="5bbc7867-2897-41b3-9195-1c81bf62a82b" providerId="ADAL" clId="{DA7872D3-D8B5-4C67-9EB9-916F7550B051}" dt="2021-03-16T12:50:43.769" v="2108" actId="1035"/>
          <ac:picMkLst>
            <pc:docMk/>
            <pc:sldMk cId="3308389375" sldId="2582"/>
            <ac:picMk id="24" creationId="{2EFD6DE7-D419-45E3-B160-9D548D25E798}"/>
          </ac:picMkLst>
        </pc:picChg>
        <pc:picChg chg="mod">
          <ac:chgData name="Chris Testa-O Neill" userId="5bbc7867-2897-41b3-9195-1c81bf62a82b" providerId="ADAL" clId="{DA7872D3-D8B5-4C67-9EB9-916F7550B051}" dt="2021-03-16T12:50:43.769" v="2108" actId="1035"/>
          <ac:picMkLst>
            <pc:docMk/>
            <pc:sldMk cId="3308389375" sldId="2582"/>
            <ac:picMk id="36" creationId="{2CE34AD6-4C66-411C-83B5-B435A5A78AFA}"/>
          </ac:picMkLst>
        </pc:picChg>
        <pc:cxnChg chg="add mod">
          <ac:chgData name="Chris Testa-O Neill" userId="5bbc7867-2897-41b3-9195-1c81bf62a82b" providerId="ADAL" clId="{DA7872D3-D8B5-4C67-9EB9-916F7550B051}" dt="2021-03-16T12:51:03.118" v="2112" actId="1036"/>
          <ac:cxnSpMkLst>
            <pc:docMk/>
            <pc:sldMk cId="3308389375" sldId="2582"/>
            <ac:cxnSpMk id="2" creationId="{AF341E48-D542-496D-B8AA-637E47A99261}"/>
          </ac:cxnSpMkLst>
        </pc:cxnChg>
        <pc:cxnChg chg="mod">
          <ac:chgData name="Chris Testa-O Neill" userId="5bbc7867-2897-41b3-9195-1c81bf62a82b" providerId="ADAL" clId="{DA7872D3-D8B5-4C67-9EB9-916F7550B051}" dt="2021-03-16T12:51:06.703" v="2114" actId="1035"/>
          <ac:cxnSpMkLst>
            <pc:docMk/>
            <pc:sldMk cId="3308389375" sldId="2582"/>
            <ac:cxnSpMk id="30" creationId="{78F5A553-9017-4422-A36F-A42E323D8D88}"/>
          </ac:cxnSpMkLst>
        </pc:cxnChg>
        <pc:cxnChg chg="mod">
          <ac:chgData name="Chris Testa-O Neill" userId="5bbc7867-2897-41b3-9195-1c81bf62a82b" providerId="ADAL" clId="{DA7872D3-D8B5-4C67-9EB9-916F7550B051}" dt="2021-03-16T12:51:12.615" v="2121" actId="1035"/>
          <ac:cxnSpMkLst>
            <pc:docMk/>
            <pc:sldMk cId="3308389375" sldId="2582"/>
            <ac:cxnSpMk id="31" creationId="{7D500727-6467-4BCD-AA23-6574060C765A}"/>
          </ac:cxnSpMkLst>
        </pc:cxnChg>
      </pc:sldChg>
      <pc:sldChg chg="add del">
        <pc:chgData name="Chris Testa-O Neill" userId="5bbc7867-2897-41b3-9195-1c81bf62a82b" providerId="ADAL" clId="{DA7872D3-D8B5-4C67-9EB9-916F7550B051}" dt="2021-03-16T09:53:31.395" v="367" actId="47"/>
        <pc:sldMkLst>
          <pc:docMk/>
          <pc:sldMk cId="3669334257" sldId="2606"/>
        </pc:sldMkLst>
      </pc:sldChg>
      <pc:sldChg chg="delSp modSp mod">
        <pc:chgData name="Chris Testa-O Neill" userId="5bbc7867-2897-41b3-9195-1c81bf62a82b" providerId="ADAL" clId="{DA7872D3-D8B5-4C67-9EB9-916F7550B051}" dt="2021-03-16T12:59:40.088" v="2357" actId="313"/>
        <pc:sldMkLst>
          <pc:docMk/>
          <pc:sldMk cId="237335572" sldId="2615"/>
        </pc:sldMkLst>
        <pc:spChg chg="mod">
          <ac:chgData name="Chris Testa-O Neill" userId="5bbc7867-2897-41b3-9195-1c81bf62a82b" providerId="ADAL" clId="{DA7872D3-D8B5-4C67-9EB9-916F7550B051}" dt="2021-03-16T12:55:33.054" v="2176" actId="20577"/>
          <ac:spMkLst>
            <pc:docMk/>
            <pc:sldMk cId="237335572" sldId="2615"/>
            <ac:spMk id="6" creationId="{3ECE64AC-5614-4F8D-829D-B13045CF6C7F}"/>
          </ac:spMkLst>
        </pc:spChg>
        <pc:spChg chg="del">
          <ac:chgData name="Chris Testa-O Neill" userId="5bbc7867-2897-41b3-9195-1c81bf62a82b" providerId="ADAL" clId="{DA7872D3-D8B5-4C67-9EB9-916F7550B051}" dt="2021-03-16T12:54:57.989" v="2138" actId="478"/>
          <ac:spMkLst>
            <pc:docMk/>
            <pc:sldMk cId="237335572" sldId="2615"/>
            <ac:spMk id="7" creationId="{B29E5092-D847-435E-827A-D6EB09E28F51}"/>
          </ac:spMkLst>
        </pc:spChg>
        <pc:spChg chg="mod">
          <ac:chgData name="Chris Testa-O Neill" userId="5bbc7867-2897-41b3-9195-1c81bf62a82b" providerId="ADAL" clId="{DA7872D3-D8B5-4C67-9EB9-916F7550B051}" dt="2021-03-16T12:59:40.088" v="2357" actId="313"/>
          <ac:spMkLst>
            <pc:docMk/>
            <pc:sldMk cId="237335572" sldId="2615"/>
            <ac:spMk id="9" creationId="{DC3E30FF-8E44-47F8-B6E0-3AC4C738CE48}"/>
          </ac:spMkLst>
        </pc:spChg>
        <pc:spChg chg="del">
          <ac:chgData name="Chris Testa-O Neill" userId="5bbc7867-2897-41b3-9195-1c81bf62a82b" providerId="ADAL" clId="{DA7872D3-D8B5-4C67-9EB9-916F7550B051}" dt="2021-03-16T12:55:08.638" v="2140" actId="478"/>
          <ac:spMkLst>
            <pc:docMk/>
            <pc:sldMk cId="237335572" sldId="2615"/>
            <ac:spMk id="10" creationId="{870D9263-5A49-4AB9-80C0-B10DF3F2440C}"/>
          </ac:spMkLst>
        </pc:spChg>
        <pc:spChg chg="mod">
          <ac:chgData name="Chris Testa-O Neill" userId="5bbc7867-2897-41b3-9195-1c81bf62a82b" providerId="ADAL" clId="{DA7872D3-D8B5-4C67-9EB9-916F7550B051}" dt="2021-03-16T12:59:32.458" v="2356" actId="20577"/>
          <ac:spMkLst>
            <pc:docMk/>
            <pc:sldMk cId="237335572" sldId="2615"/>
            <ac:spMk id="18" creationId="{3B4629CD-0B11-4BD3-9ABA-B3DFAA47F77F}"/>
          </ac:spMkLst>
        </pc:spChg>
      </pc:sldChg>
      <pc:sldChg chg="modSp mod">
        <pc:chgData name="Chris Testa-O Neill" userId="5bbc7867-2897-41b3-9195-1c81bf62a82b" providerId="ADAL" clId="{DA7872D3-D8B5-4C67-9EB9-916F7550B051}" dt="2021-03-16T09:53:55.223" v="380" actId="20577"/>
        <pc:sldMkLst>
          <pc:docMk/>
          <pc:sldMk cId="176058127" sldId="2616"/>
        </pc:sldMkLst>
        <pc:spChg chg="mod">
          <ac:chgData name="Chris Testa-O Neill" userId="5bbc7867-2897-41b3-9195-1c81bf62a82b" providerId="ADAL" clId="{DA7872D3-D8B5-4C67-9EB9-916F7550B051}" dt="2021-03-16T09:53:55.223" v="380" actId="20577"/>
          <ac:spMkLst>
            <pc:docMk/>
            <pc:sldMk cId="176058127" sldId="2616"/>
            <ac:spMk id="3" creationId="{4E6DA6E8-0BCB-4C18-BE84-7EE92F6D52EF}"/>
          </ac:spMkLst>
        </pc:spChg>
      </pc:sldChg>
      <pc:sldChg chg="add del">
        <pc:chgData name="Chris Testa-O Neill" userId="5bbc7867-2897-41b3-9195-1c81bf62a82b" providerId="ADAL" clId="{DA7872D3-D8B5-4C67-9EB9-916F7550B051}" dt="2021-03-16T09:53:31.395" v="367" actId="47"/>
        <pc:sldMkLst>
          <pc:docMk/>
          <pc:sldMk cId="3750647355" sldId="2619"/>
        </pc:sldMkLst>
      </pc:sldChg>
      <pc:sldChg chg="add del">
        <pc:chgData name="Chris Testa-O Neill" userId="5bbc7867-2897-41b3-9195-1c81bf62a82b" providerId="ADAL" clId="{DA7872D3-D8B5-4C67-9EB9-916F7550B051}" dt="2021-03-16T09:53:31.395" v="367" actId="47"/>
        <pc:sldMkLst>
          <pc:docMk/>
          <pc:sldMk cId="1461119727" sldId="2621"/>
        </pc:sldMkLst>
      </pc:sldChg>
      <pc:sldChg chg="add del">
        <pc:chgData name="Chris Testa-O Neill" userId="5bbc7867-2897-41b3-9195-1c81bf62a82b" providerId="ADAL" clId="{DA7872D3-D8B5-4C67-9EB9-916F7550B051}" dt="2021-03-16T09:53:31.395" v="367" actId="47"/>
        <pc:sldMkLst>
          <pc:docMk/>
          <pc:sldMk cId="2492495045" sldId="2622"/>
        </pc:sldMkLst>
      </pc:sldChg>
      <pc:sldChg chg="add del">
        <pc:chgData name="Chris Testa-O Neill" userId="5bbc7867-2897-41b3-9195-1c81bf62a82b" providerId="ADAL" clId="{DA7872D3-D8B5-4C67-9EB9-916F7550B051}" dt="2021-03-16T09:53:31.395" v="367" actId="47"/>
        <pc:sldMkLst>
          <pc:docMk/>
          <pc:sldMk cId="1567468692" sldId="2624"/>
        </pc:sldMkLst>
      </pc:sldChg>
      <pc:sldChg chg="del">
        <pc:chgData name="Chris Testa-O Neill" userId="5bbc7867-2897-41b3-9195-1c81bf62a82b" providerId="ADAL" clId="{DA7872D3-D8B5-4C67-9EB9-916F7550B051}" dt="2021-03-15T12:59:44.917" v="29" actId="47"/>
        <pc:sldMkLst>
          <pc:docMk/>
          <pc:sldMk cId="3253142953" sldId="3128"/>
        </pc:sldMkLst>
      </pc:sldChg>
      <pc:sldChg chg="add del">
        <pc:chgData name="Chris Testa-O Neill" userId="5bbc7867-2897-41b3-9195-1c81bf62a82b" providerId="ADAL" clId="{DA7872D3-D8B5-4C67-9EB9-916F7550B051}" dt="2021-03-16T09:53:31.395" v="367" actId="47"/>
        <pc:sldMkLst>
          <pc:docMk/>
          <pc:sldMk cId="1653145148" sldId="3129"/>
        </pc:sldMkLst>
      </pc:sldChg>
      <pc:sldChg chg="add del">
        <pc:chgData name="Chris Testa-O Neill" userId="5bbc7867-2897-41b3-9195-1c81bf62a82b" providerId="ADAL" clId="{DA7872D3-D8B5-4C67-9EB9-916F7550B051}" dt="2021-03-16T09:53:31.395" v="367" actId="47"/>
        <pc:sldMkLst>
          <pc:docMk/>
          <pc:sldMk cId="862959459" sldId="3133"/>
        </pc:sldMkLst>
      </pc:sldChg>
      <pc:sldChg chg="addSp delSp modSp add del mod">
        <pc:chgData name="Chris Testa-O Neill" userId="5bbc7867-2897-41b3-9195-1c81bf62a82b" providerId="ADAL" clId="{DA7872D3-D8B5-4C67-9EB9-916F7550B051}" dt="2021-03-16T16:50:41.805" v="3140" actId="478"/>
        <pc:sldMkLst>
          <pc:docMk/>
          <pc:sldMk cId="622456034" sldId="3139"/>
        </pc:sldMkLst>
        <pc:spChg chg="mod">
          <ac:chgData name="Chris Testa-O Neill" userId="5bbc7867-2897-41b3-9195-1c81bf62a82b" providerId="ADAL" clId="{DA7872D3-D8B5-4C67-9EB9-916F7550B051}" dt="2021-03-16T16:48:08.735" v="3107" actId="20577"/>
          <ac:spMkLst>
            <pc:docMk/>
            <pc:sldMk cId="622456034" sldId="3139"/>
            <ac:spMk id="14" creationId="{6E49C6F9-6A21-4783-B7EC-14C5A164AB2A}"/>
          </ac:spMkLst>
        </pc:spChg>
        <pc:spChg chg="mod">
          <ac:chgData name="Chris Testa-O Neill" userId="5bbc7867-2897-41b3-9195-1c81bf62a82b" providerId="ADAL" clId="{DA7872D3-D8B5-4C67-9EB9-916F7550B051}" dt="2021-03-16T16:48:13.439" v="3114" actId="20577"/>
          <ac:spMkLst>
            <pc:docMk/>
            <pc:sldMk cId="622456034" sldId="3139"/>
            <ac:spMk id="34" creationId="{00D7783D-20FF-486F-A56F-C93871C6AAB8}"/>
          </ac:spMkLst>
        </pc:spChg>
        <pc:spChg chg="mod">
          <ac:chgData name="Chris Testa-O Neill" userId="5bbc7867-2897-41b3-9195-1c81bf62a82b" providerId="ADAL" clId="{DA7872D3-D8B5-4C67-9EB9-916F7550B051}" dt="2021-03-16T16:48:16.920" v="3117" actId="6549"/>
          <ac:spMkLst>
            <pc:docMk/>
            <pc:sldMk cId="622456034" sldId="3139"/>
            <ac:spMk id="35" creationId="{BA02477F-F06D-4D9F-8D1B-76193C772BF5}"/>
          </ac:spMkLst>
        </pc:spChg>
        <pc:spChg chg="mod">
          <ac:chgData name="Chris Testa-O Neill" userId="5bbc7867-2897-41b3-9195-1c81bf62a82b" providerId="ADAL" clId="{DA7872D3-D8B5-4C67-9EB9-916F7550B051}" dt="2021-03-16T16:48:21.025" v="3118" actId="6549"/>
          <ac:spMkLst>
            <pc:docMk/>
            <pc:sldMk cId="622456034" sldId="3139"/>
            <ac:spMk id="36" creationId="{C5AD1CEA-42AD-40BE-AA49-21E68F0B5E91}"/>
          </ac:spMkLst>
        </pc:spChg>
        <pc:spChg chg="mod">
          <ac:chgData name="Chris Testa-O Neill" userId="5bbc7867-2897-41b3-9195-1c81bf62a82b" providerId="ADAL" clId="{DA7872D3-D8B5-4C67-9EB9-916F7550B051}" dt="2021-03-16T16:48:24.174" v="3119" actId="6549"/>
          <ac:spMkLst>
            <pc:docMk/>
            <pc:sldMk cId="622456034" sldId="3139"/>
            <ac:spMk id="37" creationId="{CB88E290-015D-4642-A8DC-304D6825EF04}"/>
          </ac:spMkLst>
        </pc:spChg>
        <pc:picChg chg="add del">
          <ac:chgData name="Chris Testa-O Neill" userId="5bbc7867-2897-41b3-9195-1c81bf62a82b" providerId="ADAL" clId="{DA7872D3-D8B5-4C67-9EB9-916F7550B051}" dt="2021-03-16T16:50:38.839" v="3138" actId="478"/>
          <ac:picMkLst>
            <pc:docMk/>
            <pc:sldMk cId="622456034" sldId="3139"/>
            <ac:picMk id="11" creationId="{7B7AF7AC-C1A7-4C4A-8AB4-9309FFCF28FC}"/>
          </ac:picMkLst>
        </pc:picChg>
        <pc:picChg chg="del mod">
          <ac:chgData name="Chris Testa-O Neill" userId="5bbc7867-2897-41b3-9195-1c81bf62a82b" providerId="ADAL" clId="{DA7872D3-D8B5-4C67-9EB9-916F7550B051}" dt="2021-03-16T16:50:41.805" v="3140" actId="478"/>
          <ac:picMkLst>
            <pc:docMk/>
            <pc:sldMk cId="622456034" sldId="3139"/>
            <ac:picMk id="2050" creationId="{50348C0B-5E32-4496-AB2C-E69618DC6435}"/>
          </ac:picMkLst>
        </pc:picChg>
      </pc:sldChg>
      <pc:sldChg chg="addSp">
        <pc:chgData name="Chris Testa-O Neill" userId="5bbc7867-2897-41b3-9195-1c81bf62a82b" providerId="ADAL" clId="{DA7872D3-D8B5-4C67-9EB9-916F7550B051}" dt="2021-03-16T16:50:17.438" v="3132"/>
        <pc:sldMkLst>
          <pc:docMk/>
          <pc:sldMk cId="3715132598" sldId="3139"/>
        </pc:sldMkLst>
        <pc:picChg chg="add">
          <ac:chgData name="Chris Testa-O Neill" userId="5bbc7867-2897-41b3-9195-1c81bf62a82b" providerId="ADAL" clId="{DA7872D3-D8B5-4C67-9EB9-916F7550B051}" dt="2021-03-16T16:50:17.438" v="3132"/>
          <ac:picMkLst>
            <pc:docMk/>
            <pc:sldMk cId="3715132598" sldId="3139"/>
            <ac:picMk id="2050" creationId="{50348C0B-5E32-4496-AB2C-E69618DC6435}"/>
          </ac:picMkLst>
        </pc:picChg>
      </pc:sldChg>
      <pc:sldChg chg="add del">
        <pc:chgData name="Chris Testa-O Neill" userId="5bbc7867-2897-41b3-9195-1c81bf62a82b" providerId="ADAL" clId="{DA7872D3-D8B5-4C67-9EB9-916F7550B051}" dt="2021-03-16T09:40:04.909" v="365" actId="2696"/>
        <pc:sldMkLst>
          <pc:docMk/>
          <pc:sldMk cId="3814826435" sldId="3139"/>
        </pc:sldMkLst>
      </pc:sldChg>
      <pc:sldChg chg="add del">
        <pc:chgData name="Chris Testa-O Neill" userId="5bbc7867-2897-41b3-9195-1c81bf62a82b" providerId="ADAL" clId="{DA7872D3-D8B5-4C67-9EB9-916F7550B051}" dt="2021-03-16T09:40:04.909" v="365" actId="2696"/>
        <pc:sldMkLst>
          <pc:docMk/>
          <pc:sldMk cId="1012871446" sldId="3140"/>
        </pc:sldMkLst>
      </pc:sldChg>
      <pc:sldChg chg="addSp">
        <pc:chgData name="Chris Testa-O Neill" userId="5bbc7867-2897-41b3-9195-1c81bf62a82b" providerId="ADAL" clId="{DA7872D3-D8B5-4C67-9EB9-916F7550B051}" dt="2021-03-16T16:50:11.778" v="3130"/>
        <pc:sldMkLst>
          <pc:docMk/>
          <pc:sldMk cId="2839248295" sldId="3140"/>
        </pc:sldMkLst>
        <pc:picChg chg="add">
          <ac:chgData name="Chris Testa-O Neill" userId="5bbc7867-2897-41b3-9195-1c81bf62a82b" providerId="ADAL" clId="{DA7872D3-D8B5-4C67-9EB9-916F7550B051}" dt="2021-03-16T16:50:11.778" v="3130"/>
          <ac:picMkLst>
            <pc:docMk/>
            <pc:sldMk cId="2839248295" sldId="3140"/>
            <ac:picMk id="1026" creationId="{F59F28BD-1DDB-4985-93FD-109DA94255F5}"/>
          </ac:picMkLst>
        </pc:picChg>
      </pc:sldChg>
      <pc:sldChg chg="delSp modSp add del mod">
        <pc:chgData name="Chris Testa-O Neill" userId="5bbc7867-2897-41b3-9195-1c81bf62a82b" providerId="ADAL" clId="{DA7872D3-D8B5-4C67-9EB9-916F7550B051}" dt="2021-03-16T16:52:50.693" v="3161" actId="20577"/>
        <pc:sldMkLst>
          <pc:docMk/>
          <pc:sldMk cId="3952863254" sldId="3140"/>
        </pc:sldMkLst>
        <pc:spChg chg="mod">
          <ac:chgData name="Chris Testa-O Neill" userId="5bbc7867-2897-41b3-9195-1c81bf62a82b" providerId="ADAL" clId="{DA7872D3-D8B5-4C67-9EB9-916F7550B051}" dt="2021-03-16T16:48:29.250" v="3120" actId="6549"/>
          <ac:spMkLst>
            <pc:docMk/>
            <pc:sldMk cId="3952863254" sldId="3140"/>
            <ac:spMk id="39" creationId="{7665639B-C094-4B51-954A-2A24F375CA96}"/>
          </ac:spMkLst>
        </pc:spChg>
        <pc:spChg chg="mod">
          <ac:chgData name="Chris Testa-O Neill" userId="5bbc7867-2897-41b3-9195-1c81bf62a82b" providerId="ADAL" clId="{DA7872D3-D8B5-4C67-9EB9-916F7550B051}" dt="2021-03-16T16:48:32.702" v="3121" actId="6549"/>
          <ac:spMkLst>
            <pc:docMk/>
            <pc:sldMk cId="3952863254" sldId="3140"/>
            <ac:spMk id="43" creationId="{9D6240B7-5101-4F93-B88C-314631BE51F4}"/>
          </ac:spMkLst>
        </pc:spChg>
        <pc:spChg chg="mod">
          <ac:chgData name="Chris Testa-O Neill" userId="5bbc7867-2897-41b3-9195-1c81bf62a82b" providerId="ADAL" clId="{DA7872D3-D8B5-4C67-9EB9-916F7550B051}" dt="2021-03-16T16:48:36.793" v="3122" actId="6549"/>
          <ac:spMkLst>
            <pc:docMk/>
            <pc:sldMk cId="3952863254" sldId="3140"/>
            <ac:spMk id="47" creationId="{F78FE366-0A8D-456E-BB5D-84917A2F1A76}"/>
          </ac:spMkLst>
        </pc:spChg>
        <pc:spChg chg="mod">
          <ac:chgData name="Chris Testa-O Neill" userId="5bbc7867-2897-41b3-9195-1c81bf62a82b" providerId="ADAL" clId="{DA7872D3-D8B5-4C67-9EB9-916F7550B051}" dt="2021-03-16T16:48:45.373" v="3129" actId="20577"/>
          <ac:spMkLst>
            <pc:docMk/>
            <pc:sldMk cId="3952863254" sldId="3140"/>
            <ac:spMk id="57" creationId="{381CD186-96D0-4440-9B5E-AC9EC70FDFCB}"/>
          </ac:spMkLst>
        </pc:spChg>
        <pc:spChg chg="mod">
          <ac:chgData name="Chris Testa-O Neill" userId="5bbc7867-2897-41b3-9195-1c81bf62a82b" providerId="ADAL" clId="{DA7872D3-D8B5-4C67-9EB9-916F7550B051}" dt="2021-03-16T16:52:50.693" v="3161" actId="20577"/>
          <ac:spMkLst>
            <pc:docMk/>
            <pc:sldMk cId="3952863254" sldId="3140"/>
            <ac:spMk id="59" creationId="{F60AD585-F32D-4DE4-963B-42BF4CE6A16C}"/>
          </ac:spMkLst>
        </pc:spChg>
        <pc:picChg chg="del">
          <ac:chgData name="Chris Testa-O Neill" userId="5bbc7867-2897-41b3-9195-1c81bf62a82b" providerId="ADAL" clId="{DA7872D3-D8B5-4C67-9EB9-916F7550B051}" dt="2021-03-16T16:50:49.796" v="3141" actId="478"/>
          <ac:picMkLst>
            <pc:docMk/>
            <pc:sldMk cId="3952863254" sldId="3140"/>
            <ac:picMk id="61" creationId="{8204DFC2-7832-4770-8E65-D0F9292C533F}"/>
          </ac:picMkLst>
        </pc:picChg>
        <pc:picChg chg="mod">
          <ac:chgData name="Chris Testa-O Neill" userId="5bbc7867-2897-41b3-9195-1c81bf62a82b" providerId="ADAL" clId="{DA7872D3-D8B5-4C67-9EB9-916F7550B051}" dt="2021-03-16T16:51:05.343" v="3145" actId="1076"/>
          <ac:picMkLst>
            <pc:docMk/>
            <pc:sldMk cId="3952863254" sldId="3140"/>
            <ac:picMk id="1026" creationId="{F59F28BD-1DDB-4985-93FD-109DA94255F5}"/>
          </ac:picMkLst>
        </pc:picChg>
      </pc:sldChg>
      <pc:sldChg chg="modSp mod">
        <pc:chgData name="Chris Testa-O Neill" userId="5bbc7867-2897-41b3-9195-1c81bf62a82b" providerId="ADAL" clId="{DA7872D3-D8B5-4C67-9EB9-916F7550B051}" dt="2021-03-15T12:54:41.972" v="15" actId="1076"/>
        <pc:sldMkLst>
          <pc:docMk/>
          <pc:sldMk cId="1189570632" sldId="3143"/>
        </pc:sldMkLst>
        <pc:spChg chg="mod">
          <ac:chgData name="Chris Testa-O Neill" userId="5bbc7867-2897-41b3-9195-1c81bf62a82b" providerId="ADAL" clId="{DA7872D3-D8B5-4C67-9EB9-916F7550B051}" dt="2021-03-15T12:54:41.972" v="15" actId="1076"/>
          <ac:spMkLst>
            <pc:docMk/>
            <pc:sldMk cId="1189570632" sldId="3143"/>
            <ac:spMk id="4" creationId="{00000000-0000-0000-0000-000000000000}"/>
          </ac:spMkLst>
        </pc:spChg>
      </pc:sldChg>
      <pc:sldChg chg="modSp del mod">
        <pc:chgData name="Chris Testa-O Neill" userId="5bbc7867-2897-41b3-9195-1c81bf62a82b" providerId="ADAL" clId="{DA7872D3-D8B5-4C67-9EB9-916F7550B051}" dt="2021-03-15T17:19:18.444" v="219" actId="47"/>
        <pc:sldMkLst>
          <pc:docMk/>
          <pc:sldMk cId="4110395325" sldId="3144"/>
        </pc:sldMkLst>
        <pc:spChg chg="mod">
          <ac:chgData name="Chris Testa-O Neill" userId="5bbc7867-2897-41b3-9195-1c81bf62a82b" providerId="ADAL" clId="{DA7872D3-D8B5-4C67-9EB9-916F7550B051}" dt="2021-03-15T12:57:08.288" v="28"/>
          <ac:spMkLst>
            <pc:docMk/>
            <pc:sldMk cId="4110395325" sldId="3144"/>
            <ac:spMk id="3" creationId="{19A861FE-8FD4-479B-B9E4-39F6B5D842B6}"/>
          </ac:spMkLst>
        </pc:spChg>
      </pc:sldChg>
      <pc:sldChg chg="add del">
        <pc:chgData name="Chris Testa-O Neill" userId="5bbc7867-2897-41b3-9195-1c81bf62a82b" providerId="ADAL" clId="{DA7872D3-D8B5-4C67-9EB9-916F7550B051}" dt="2021-03-16T09:53:31.395" v="367" actId="47"/>
        <pc:sldMkLst>
          <pc:docMk/>
          <pc:sldMk cId="1144908145" sldId="3145"/>
        </pc:sldMkLst>
      </pc:sldChg>
      <pc:sldChg chg="add del">
        <pc:chgData name="Chris Testa-O Neill" userId="5bbc7867-2897-41b3-9195-1c81bf62a82b" providerId="ADAL" clId="{DA7872D3-D8B5-4C67-9EB9-916F7550B051}" dt="2021-03-16T09:53:31.395" v="367" actId="47"/>
        <pc:sldMkLst>
          <pc:docMk/>
          <pc:sldMk cId="2437387074" sldId="3148"/>
        </pc:sldMkLst>
      </pc:sldChg>
      <pc:sldChg chg="addSp modSp mod">
        <pc:chgData name="Chris Testa-O Neill" userId="5bbc7867-2897-41b3-9195-1c81bf62a82b" providerId="ADAL" clId="{DA7872D3-D8B5-4C67-9EB9-916F7550B051}" dt="2021-03-16T13:19:22.664" v="2578" actId="20577"/>
        <pc:sldMkLst>
          <pc:docMk/>
          <pc:sldMk cId="2590897230" sldId="3149"/>
        </pc:sldMkLst>
        <pc:spChg chg="add mod">
          <ac:chgData name="Chris Testa-O Neill" userId="5bbc7867-2897-41b3-9195-1c81bf62a82b" providerId="ADAL" clId="{DA7872D3-D8B5-4C67-9EB9-916F7550B051}" dt="2021-03-16T13:19:22.664" v="2578" actId="20577"/>
          <ac:spMkLst>
            <pc:docMk/>
            <pc:sldMk cId="2590897230" sldId="3149"/>
            <ac:spMk id="3" creationId="{103A33A5-F8FE-41DD-A0F9-14D199688F98}"/>
          </ac:spMkLst>
        </pc:spChg>
        <pc:spChg chg="mod">
          <ac:chgData name="Chris Testa-O Neill" userId="5bbc7867-2897-41b3-9195-1c81bf62a82b" providerId="ADAL" clId="{DA7872D3-D8B5-4C67-9EB9-916F7550B051}" dt="2021-03-16T09:55:38.124" v="388" actId="20577"/>
          <ac:spMkLst>
            <pc:docMk/>
            <pc:sldMk cId="2590897230" sldId="3149"/>
            <ac:spMk id="6" creationId="{3ECE64AC-5614-4F8D-829D-B13045CF6C7F}"/>
          </ac:spMkLst>
        </pc:spChg>
        <pc:spChg chg="mod">
          <ac:chgData name="Chris Testa-O Neill" userId="5bbc7867-2897-41b3-9195-1c81bf62a82b" providerId="ADAL" clId="{DA7872D3-D8B5-4C67-9EB9-916F7550B051}" dt="2021-03-16T09:55:46.973" v="404" actId="20577"/>
          <ac:spMkLst>
            <pc:docMk/>
            <pc:sldMk cId="2590897230" sldId="3149"/>
            <ac:spMk id="7" creationId="{B29E5092-D847-435E-827A-D6EB09E28F51}"/>
          </ac:spMkLst>
        </pc:spChg>
        <pc:spChg chg="mod">
          <ac:chgData name="Chris Testa-O Neill" userId="5bbc7867-2897-41b3-9195-1c81bf62a82b" providerId="ADAL" clId="{DA7872D3-D8B5-4C67-9EB9-916F7550B051}" dt="2021-03-16T13:18:57.751" v="2552" actId="14100"/>
          <ac:spMkLst>
            <pc:docMk/>
            <pc:sldMk cId="2590897230" sldId="3149"/>
            <ac:spMk id="9" creationId="{DC3E30FF-8E44-47F8-B6E0-3AC4C738CE48}"/>
          </ac:spMkLst>
        </pc:spChg>
        <pc:spChg chg="mod">
          <ac:chgData name="Chris Testa-O Neill" userId="5bbc7867-2897-41b3-9195-1c81bf62a82b" providerId="ADAL" clId="{DA7872D3-D8B5-4C67-9EB9-916F7550B051}" dt="2021-03-16T13:19:06.481" v="2554" actId="1076"/>
          <ac:spMkLst>
            <pc:docMk/>
            <pc:sldMk cId="2590897230" sldId="3149"/>
            <ac:spMk id="10" creationId="{870D9263-5A49-4AB9-80C0-B10DF3F2440C}"/>
          </ac:spMkLst>
        </pc:spChg>
        <pc:spChg chg="mod">
          <ac:chgData name="Chris Testa-O Neill" userId="5bbc7867-2897-41b3-9195-1c81bf62a82b" providerId="ADAL" clId="{DA7872D3-D8B5-4C67-9EB9-916F7550B051}" dt="2021-03-16T09:56:38.204" v="477" actId="20577"/>
          <ac:spMkLst>
            <pc:docMk/>
            <pc:sldMk cId="2590897230" sldId="3149"/>
            <ac:spMk id="11" creationId="{3C50BD9E-2ED8-4A14-A507-7CCFBCC91E76}"/>
          </ac:spMkLst>
        </pc:spChg>
      </pc:sldChg>
      <pc:sldChg chg="del">
        <pc:chgData name="Chris Testa-O Neill" userId="5bbc7867-2897-41b3-9195-1c81bf62a82b" providerId="ADAL" clId="{DA7872D3-D8B5-4C67-9EB9-916F7550B051}" dt="2021-03-16T13:00:45.953" v="2358" actId="47"/>
        <pc:sldMkLst>
          <pc:docMk/>
          <pc:sldMk cId="634613762" sldId="3150"/>
        </pc:sldMkLst>
      </pc:sldChg>
      <pc:sldChg chg="add del">
        <pc:chgData name="Chris Testa-O Neill" userId="5bbc7867-2897-41b3-9195-1c81bf62a82b" providerId="ADAL" clId="{DA7872D3-D8B5-4C67-9EB9-916F7550B051}" dt="2021-03-16T09:53:31.395" v="367" actId="47"/>
        <pc:sldMkLst>
          <pc:docMk/>
          <pc:sldMk cId="3662399335" sldId="3152"/>
        </pc:sldMkLst>
      </pc:sldChg>
      <pc:sldChg chg="add del">
        <pc:chgData name="Chris Testa-O Neill" userId="5bbc7867-2897-41b3-9195-1c81bf62a82b" providerId="ADAL" clId="{DA7872D3-D8B5-4C67-9EB9-916F7550B051}" dt="2021-03-16T09:53:31.395" v="367" actId="47"/>
        <pc:sldMkLst>
          <pc:docMk/>
          <pc:sldMk cId="3594075675" sldId="3153"/>
        </pc:sldMkLst>
      </pc:sldChg>
      <pc:sldChg chg="modSp del mod">
        <pc:chgData name="Chris Testa-O Neill" userId="5bbc7867-2897-41b3-9195-1c81bf62a82b" providerId="ADAL" clId="{DA7872D3-D8B5-4C67-9EB9-916F7550B051}" dt="2021-03-16T10:10:58.183" v="690" actId="47"/>
        <pc:sldMkLst>
          <pc:docMk/>
          <pc:sldMk cId="3846395091" sldId="3154"/>
        </pc:sldMkLst>
        <pc:spChg chg="mod">
          <ac:chgData name="Chris Testa-O Neill" userId="5bbc7867-2897-41b3-9195-1c81bf62a82b" providerId="ADAL" clId="{DA7872D3-D8B5-4C67-9EB9-916F7550B051}" dt="2021-03-15T12:56:24.922" v="24" actId="20577"/>
          <ac:spMkLst>
            <pc:docMk/>
            <pc:sldMk cId="3846395091" sldId="3154"/>
            <ac:spMk id="19" creationId="{5524A56A-00DC-4F1B-8F9D-8BF6FD3913EE}"/>
          </ac:spMkLst>
        </pc:spChg>
        <pc:spChg chg="mod">
          <ac:chgData name="Chris Testa-O Neill" userId="5bbc7867-2897-41b3-9195-1c81bf62a82b" providerId="ADAL" clId="{DA7872D3-D8B5-4C67-9EB9-916F7550B051}" dt="2021-03-15T12:56:33.306" v="25"/>
          <ac:spMkLst>
            <pc:docMk/>
            <pc:sldMk cId="3846395091" sldId="3154"/>
            <ac:spMk id="20" creationId="{3ACEAA1E-376B-4A71-8C67-2A76EFB06A61}"/>
          </ac:spMkLst>
        </pc:spChg>
        <pc:spChg chg="mod">
          <ac:chgData name="Chris Testa-O Neill" userId="5bbc7867-2897-41b3-9195-1c81bf62a82b" providerId="ADAL" clId="{DA7872D3-D8B5-4C67-9EB9-916F7550B051}" dt="2021-03-16T09:59:52.954" v="667" actId="21"/>
          <ac:spMkLst>
            <pc:docMk/>
            <pc:sldMk cId="3846395091" sldId="3154"/>
            <ac:spMk id="21" creationId="{780E9181-EFE5-48EA-9345-530A0730AC94}"/>
          </ac:spMkLst>
        </pc:spChg>
        <pc:spChg chg="mod">
          <ac:chgData name="Chris Testa-O Neill" userId="5bbc7867-2897-41b3-9195-1c81bf62a82b" providerId="ADAL" clId="{DA7872D3-D8B5-4C67-9EB9-916F7550B051}" dt="2021-03-16T10:01:46.475" v="670" actId="6549"/>
          <ac:spMkLst>
            <pc:docMk/>
            <pc:sldMk cId="3846395091" sldId="3154"/>
            <ac:spMk id="22" creationId="{BE7FE102-1F37-40AD-933E-2AAEBDD7FBBB}"/>
          </ac:spMkLst>
        </pc:spChg>
      </pc:sldChg>
      <pc:sldChg chg="add del">
        <pc:chgData name="Chris Testa-O Neill" userId="5bbc7867-2897-41b3-9195-1c81bf62a82b" providerId="ADAL" clId="{DA7872D3-D8B5-4C67-9EB9-916F7550B051}" dt="2021-03-16T09:53:31.395" v="367" actId="47"/>
        <pc:sldMkLst>
          <pc:docMk/>
          <pc:sldMk cId="526743495" sldId="3155"/>
        </pc:sldMkLst>
      </pc:sldChg>
      <pc:sldChg chg="add del">
        <pc:chgData name="Chris Testa-O Neill" userId="5bbc7867-2897-41b3-9195-1c81bf62a82b" providerId="ADAL" clId="{DA7872D3-D8B5-4C67-9EB9-916F7550B051}" dt="2021-03-16T09:53:31.395" v="367" actId="47"/>
        <pc:sldMkLst>
          <pc:docMk/>
          <pc:sldMk cId="3124118238" sldId="3156"/>
        </pc:sldMkLst>
      </pc:sldChg>
      <pc:sldChg chg="modSp mod modNotesTx">
        <pc:chgData name="Chris Testa-O Neill" userId="5bbc7867-2897-41b3-9195-1c81bf62a82b" providerId="ADAL" clId="{DA7872D3-D8B5-4C67-9EB9-916F7550B051}" dt="2021-03-16T13:28:43.272" v="2958" actId="6549"/>
        <pc:sldMkLst>
          <pc:docMk/>
          <pc:sldMk cId="1788879851" sldId="3157"/>
        </pc:sldMkLst>
        <pc:spChg chg="mod">
          <ac:chgData name="Chris Testa-O Neill" userId="5bbc7867-2897-41b3-9195-1c81bf62a82b" providerId="ADAL" clId="{DA7872D3-D8B5-4C67-9EB9-916F7550B051}" dt="2021-03-16T13:04:24.033" v="2434" actId="20577"/>
          <ac:spMkLst>
            <pc:docMk/>
            <pc:sldMk cId="1788879851" sldId="3157"/>
            <ac:spMk id="32" creationId="{6F30C2D2-037C-4F97-8B6F-C870BA5BECE9}"/>
          </ac:spMkLst>
        </pc:spChg>
        <pc:spChg chg="mod">
          <ac:chgData name="Chris Testa-O Neill" userId="5bbc7867-2897-41b3-9195-1c81bf62a82b" providerId="ADAL" clId="{DA7872D3-D8B5-4C67-9EB9-916F7550B051}" dt="2021-03-16T13:23:36.235" v="2714" actId="20577"/>
          <ac:spMkLst>
            <pc:docMk/>
            <pc:sldMk cId="1788879851" sldId="3157"/>
            <ac:spMk id="34" creationId="{F2CE9F32-726A-4A58-8DC8-0FD0A4F140FD}"/>
          </ac:spMkLst>
        </pc:spChg>
        <pc:spChg chg="mod">
          <ac:chgData name="Chris Testa-O Neill" userId="5bbc7867-2897-41b3-9195-1c81bf62a82b" providerId="ADAL" clId="{DA7872D3-D8B5-4C67-9EB9-916F7550B051}" dt="2021-03-16T13:27:21.912" v="2947" actId="20577"/>
          <ac:spMkLst>
            <pc:docMk/>
            <pc:sldMk cId="1788879851" sldId="3157"/>
            <ac:spMk id="36" creationId="{6E973A20-F8F2-48E5-BB13-7EA51C39995C}"/>
          </ac:spMkLst>
        </pc:spChg>
        <pc:spChg chg="mod">
          <ac:chgData name="Chris Testa-O Neill" userId="5bbc7867-2897-41b3-9195-1c81bf62a82b" providerId="ADAL" clId="{DA7872D3-D8B5-4C67-9EB9-916F7550B051}" dt="2021-03-16T13:28:43.272" v="2958" actId="6549"/>
          <ac:spMkLst>
            <pc:docMk/>
            <pc:sldMk cId="1788879851" sldId="3157"/>
            <ac:spMk id="38" creationId="{188E6351-5119-4305-B17B-FA03DEB26CDB}"/>
          </ac:spMkLst>
        </pc:spChg>
      </pc:sldChg>
      <pc:sldChg chg="addSp delSp modSp mod">
        <pc:chgData name="Chris Testa-O Neill" userId="5bbc7867-2897-41b3-9195-1c81bf62a82b" providerId="ADAL" clId="{DA7872D3-D8B5-4C67-9EB9-916F7550B051}" dt="2021-03-16T09:29:36.246" v="336" actId="20577"/>
        <pc:sldMkLst>
          <pc:docMk/>
          <pc:sldMk cId="4065968634" sldId="3169"/>
        </pc:sldMkLst>
        <pc:spChg chg="mod">
          <ac:chgData name="Chris Testa-O Neill" userId="5bbc7867-2897-41b3-9195-1c81bf62a82b" providerId="ADAL" clId="{DA7872D3-D8B5-4C67-9EB9-916F7550B051}" dt="2021-03-16T09:22:49.537" v="307"/>
          <ac:spMkLst>
            <pc:docMk/>
            <pc:sldMk cId="4065968634" sldId="3169"/>
            <ac:spMk id="2" creationId="{87506FB1-ADCB-44A6-A586-4BE06B83C4E8}"/>
          </ac:spMkLst>
        </pc:spChg>
        <pc:spChg chg="mod">
          <ac:chgData name="Chris Testa-O Neill" userId="5bbc7867-2897-41b3-9195-1c81bf62a82b" providerId="ADAL" clId="{DA7872D3-D8B5-4C67-9EB9-916F7550B051}" dt="2021-03-16T09:29:36.246" v="336" actId="20577"/>
          <ac:spMkLst>
            <pc:docMk/>
            <pc:sldMk cId="4065968634" sldId="3169"/>
            <ac:spMk id="5" creationId="{3F05FDA1-1599-4684-A051-18A6974A3B6D}"/>
          </ac:spMkLst>
        </pc:spChg>
        <pc:spChg chg="mod">
          <ac:chgData name="Chris Testa-O Neill" userId="5bbc7867-2897-41b3-9195-1c81bf62a82b" providerId="ADAL" clId="{DA7872D3-D8B5-4C67-9EB9-916F7550B051}" dt="2021-03-16T09:23:14.985" v="310" actId="1076"/>
          <ac:spMkLst>
            <pc:docMk/>
            <pc:sldMk cId="4065968634" sldId="3169"/>
            <ac:spMk id="9" creationId="{A1816386-7E1E-4270-8B4A-6EA7D5C5C5B5}"/>
          </ac:spMkLst>
        </pc:spChg>
        <pc:spChg chg="mod">
          <ac:chgData name="Chris Testa-O Neill" userId="5bbc7867-2897-41b3-9195-1c81bf62a82b" providerId="ADAL" clId="{DA7872D3-D8B5-4C67-9EB9-916F7550B051}" dt="2021-03-16T09:23:18.781" v="311" actId="1076"/>
          <ac:spMkLst>
            <pc:docMk/>
            <pc:sldMk cId="4065968634" sldId="3169"/>
            <ac:spMk id="13" creationId="{CD955295-3D72-4DD9-8B50-C4F87D1B9584}"/>
          </ac:spMkLst>
        </pc:spChg>
        <pc:spChg chg="mod">
          <ac:chgData name="Chris Testa-O Neill" userId="5bbc7867-2897-41b3-9195-1c81bf62a82b" providerId="ADAL" clId="{DA7872D3-D8B5-4C67-9EB9-916F7550B051}" dt="2021-03-16T09:23:29.130" v="314" actId="1076"/>
          <ac:spMkLst>
            <pc:docMk/>
            <pc:sldMk cId="4065968634" sldId="3169"/>
            <ac:spMk id="17" creationId="{8065A673-3538-4221-88A1-56B69CC81480}"/>
          </ac:spMkLst>
        </pc:spChg>
        <pc:picChg chg="mod">
          <ac:chgData name="Chris Testa-O Neill" userId="5bbc7867-2897-41b3-9195-1c81bf62a82b" providerId="ADAL" clId="{DA7872D3-D8B5-4C67-9EB9-916F7550B051}" dt="2021-03-16T09:22:24.434" v="305" actId="1076"/>
          <ac:picMkLst>
            <pc:docMk/>
            <pc:sldMk cId="4065968634" sldId="3169"/>
            <ac:picMk id="3" creationId="{070FA962-E78F-4591-AD2B-82D422B0DD53}"/>
          </ac:picMkLst>
        </pc:picChg>
        <pc:picChg chg="add del mod">
          <ac:chgData name="Chris Testa-O Neill" userId="5bbc7867-2897-41b3-9195-1c81bf62a82b" providerId="ADAL" clId="{DA7872D3-D8B5-4C67-9EB9-916F7550B051}" dt="2021-03-16T09:26:21.930" v="322" actId="478"/>
          <ac:picMkLst>
            <pc:docMk/>
            <pc:sldMk cId="4065968634" sldId="3169"/>
            <ac:picMk id="4" creationId="{0F55E4F5-64BF-49FB-9348-21C141EDDA8A}"/>
          </ac:picMkLst>
        </pc:picChg>
        <pc:picChg chg="add mod">
          <ac:chgData name="Chris Testa-O Neill" userId="5bbc7867-2897-41b3-9195-1c81bf62a82b" providerId="ADAL" clId="{DA7872D3-D8B5-4C67-9EB9-916F7550B051}" dt="2021-03-16T09:27:04.535" v="326" actId="14100"/>
          <ac:picMkLst>
            <pc:docMk/>
            <pc:sldMk cId="4065968634" sldId="3169"/>
            <ac:picMk id="7" creationId="{9B5B0395-C4F9-4BCE-A8FC-D3314F129636}"/>
          </ac:picMkLst>
        </pc:picChg>
        <pc:picChg chg="mod">
          <ac:chgData name="Chris Testa-O Neill" userId="5bbc7867-2897-41b3-9195-1c81bf62a82b" providerId="ADAL" clId="{DA7872D3-D8B5-4C67-9EB9-916F7550B051}" dt="2021-03-16T09:22:27.270" v="306" actId="1076"/>
          <ac:picMkLst>
            <pc:docMk/>
            <pc:sldMk cId="4065968634" sldId="3169"/>
            <ac:picMk id="10" creationId="{01CE5D94-1DF8-4555-924F-2138FA52E250}"/>
          </ac:picMkLst>
        </pc:picChg>
        <pc:picChg chg="mod">
          <ac:chgData name="Chris Testa-O Neill" userId="5bbc7867-2897-41b3-9195-1c81bf62a82b" providerId="ADAL" clId="{DA7872D3-D8B5-4C67-9EB9-916F7550B051}" dt="2021-03-16T09:22:21.608" v="304" actId="1076"/>
          <ac:picMkLst>
            <pc:docMk/>
            <pc:sldMk cId="4065968634" sldId="3169"/>
            <ac:picMk id="37" creationId="{A8163481-9799-49B0-BF57-19F230212ACD}"/>
          </ac:picMkLst>
        </pc:picChg>
        <pc:picChg chg="mod">
          <ac:chgData name="Chris Testa-O Neill" userId="5bbc7867-2897-41b3-9195-1c81bf62a82b" providerId="ADAL" clId="{DA7872D3-D8B5-4C67-9EB9-916F7550B051}" dt="2021-03-16T09:22:03.409" v="301" actId="1035"/>
          <ac:picMkLst>
            <pc:docMk/>
            <pc:sldMk cId="4065968634" sldId="3169"/>
            <ac:picMk id="50" creationId="{F2287664-A6FD-4377-A57D-958599B02B75}"/>
          </ac:picMkLst>
        </pc:picChg>
      </pc:sldChg>
      <pc:sldChg chg="addSp delSp modSp mod">
        <pc:chgData name="Chris Testa-O Neill" userId="5bbc7867-2897-41b3-9195-1c81bf62a82b" providerId="ADAL" clId="{DA7872D3-D8B5-4C67-9EB9-916F7550B051}" dt="2021-03-16T09:39:06.241" v="360" actId="20577"/>
        <pc:sldMkLst>
          <pc:docMk/>
          <pc:sldMk cId="2226993777" sldId="3170"/>
        </pc:sldMkLst>
        <pc:spChg chg="mod">
          <ac:chgData name="Chris Testa-O Neill" userId="5bbc7867-2897-41b3-9195-1c81bf62a82b" providerId="ADAL" clId="{DA7872D3-D8B5-4C67-9EB9-916F7550B051}" dt="2021-03-16T09:39:06.241" v="360" actId="20577"/>
          <ac:spMkLst>
            <pc:docMk/>
            <pc:sldMk cId="2226993777" sldId="3170"/>
            <ac:spMk id="23" creationId="{00000000-0000-0000-0000-000000000000}"/>
          </ac:spMkLst>
        </pc:spChg>
        <pc:picChg chg="del">
          <ac:chgData name="Chris Testa-O Neill" userId="5bbc7867-2897-41b3-9195-1c81bf62a82b" providerId="ADAL" clId="{DA7872D3-D8B5-4C67-9EB9-916F7550B051}" dt="2021-03-16T09:37:12.779" v="338" actId="478"/>
          <ac:picMkLst>
            <pc:docMk/>
            <pc:sldMk cId="2226993777" sldId="3170"/>
            <ac:picMk id="2" creationId="{C6B6ECCF-699A-4400-898D-96C5E84FA6C5}"/>
          </ac:picMkLst>
        </pc:picChg>
        <pc:picChg chg="add mod">
          <ac:chgData name="Chris Testa-O Neill" userId="5bbc7867-2897-41b3-9195-1c81bf62a82b" providerId="ADAL" clId="{DA7872D3-D8B5-4C67-9EB9-916F7550B051}" dt="2021-03-16T09:38:16.803" v="343" actId="1076"/>
          <ac:picMkLst>
            <pc:docMk/>
            <pc:sldMk cId="2226993777" sldId="3170"/>
            <ac:picMk id="4" creationId="{05C998F2-483D-4C2F-8B21-05C8D2F52F5D}"/>
          </ac:picMkLst>
        </pc:picChg>
      </pc:sldChg>
      <pc:sldChg chg="del">
        <pc:chgData name="Chris Testa-O Neill" userId="5bbc7867-2897-41b3-9195-1c81bf62a82b" providerId="ADAL" clId="{DA7872D3-D8B5-4C67-9EB9-916F7550B051}" dt="2021-03-16T09:30:02.571" v="337" actId="47"/>
        <pc:sldMkLst>
          <pc:docMk/>
          <pc:sldMk cId="2367249104" sldId="3170"/>
        </pc:sldMkLst>
      </pc:sldChg>
      <pc:sldChg chg="modSp mod">
        <pc:chgData name="Chris Testa-O Neill" userId="5bbc7867-2897-41b3-9195-1c81bf62a82b" providerId="ADAL" clId="{DA7872D3-D8B5-4C67-9EB9-916F7550B051}" dt="2021-03-16T10:10:01.802" v="689" actId="108"/>
        <pc:sldMkLst>
          <pc:docMk/>
          <pc:sldMk cId="3738243085" sldId="3204"/>
        </pc:sldMkLst>
        <pc:spChg chg="mod">
          <ac:chgData name="Chris Testa-O Neill" userId="5bbc7867-2897-41b3-9195-1c81bf62a82b" providerId="ADAL" clId="{DA7872D3-D8B5-4C67-9EB9-916F7550B051}" dt="2021-03-16T10:10:01.802" v="689" actId="108"/>
          <ac:spMkLst>
            <pc:docMk/>
            <pc:sldMk cId="3738243085" sldId="3204"/>
            <ac:spMk id="2" creationId="{00000000-0000-0000-0000-000000000000}"/>
          </ac:spMkLst>
        </pc:spChg>
      </pc:sldChg>
      <pc:sldChg chg="modSp mod">
        <pc:chgData name="Chris Testa-O Neill" userId="5bbc7867-2897-41b3-9195-1c81bf62a82b" providerId="ADAL" clId="{DA7872D3-D8B5-4C67-9EB9-916F7550B051}" dt="2021-03-16T16:47:49.910" v="3098" actId="20577"/>
        <pc:sldMkLst>
          <pc:docMk/>
          <pc:sldMk cId="1670913922" sldId="3205"/>
        </pc:sldMkLst>
        <pc:spChg chg="mod">
          <ac:chgData name="Chris Testa-O Neill" userId="5bbc7867-2897-41b3-9195-1c81bf62a82b" providerId="ADAL" clId="{DA7872D3-D8B5-4C67-9EB9-916F7550B051}" dt="2021-03-16T16:47:49.910" v="3098" actId="20577"/>
          <ac:spMkLst>
            <pc:docMk/>
            <pc:sldMk cId="1670913922" sldId="3205"/>
            <ac:spMk id="3" creationId="{4E6DA6E8-0BCB-4C18-BE84-7EE92F6D52EF}"/>
          </ac:spMkLst>
        </pc:spChg>
      </pc:sldChg>
      <pc:sldMasterChg chg="del delSldLayout">
        <pc:chgData name="Chris Testa-O Neill" userId="5bbc7867-2897-41b3-9195-1c81bf62a82b" providerId="ADAL" clId="{DA7872D3-D8B5-4C67-9EB9-916F7550B051}" dt="2021-03-16T09:40:16.502" v="366" actId="2696"/>
        <pc:sldMasterMkLst>
          <pc:docMk/>
          <pc:sldMasterMk cId="2902629638" sldId="2147484663"/>
        </pc:sldMasterMkLst>
        <pc:sldLayoutChg chg="del">
          <pc:chgData name="Chris Testa-O Neill" userId="5bbc7867-2897-41b3-9195-1c81bf62a82b" providerId="ADAL" clId="{DA7872D3-D8B5-4C67-9EB9-916F7550B051}" dt="2021-03-16T09:40:16.502" v="366" actId="2696"/>
          <pc:sldLayoutMkLst>
            <pc:docMk/>
            <pc:sldMasterMk cId="2902629638" sldId="2147484663"/>
            <pc:sldLayoutMk cId="980602162" sldId="2147484664"/>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355097207" sldId="2147484665"/>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4078501277" sldId="2147484666"/>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913938510" sldId="2147484667"/>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621262205" sldId="2147484668"/>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498931676" sldId="2147484669"/>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139022271" sldId="2147484670"/>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164290221" sldId="2147484671"/>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921678500" sldId="21474846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4/20/2021 8:48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4/20/2021 8:48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eb.azuresynapse.ne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explore-azure-synapse-serverless-sql-pools-capabiliti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modules/query-data-lake-using-azure-synapse-serverless-sql-pool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microsoft.com/en-us/learn/modules/use-azure-synapse-serverless-sql-pools-for-transforming-data-lak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learn/modules/create-metadata-objects-azure-synapse-serverless-sql-pool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docs.microsoft.com/en-us/learn/modules/secure-data-manage-users-azure-synapse-serverless-sql-pools/" TargetMode="External"/><Relationship Id="rId3" Type="http://schemas.openxmlformats.org/officeDocument/2006/relationships/hyperlink" Target="https://docs.microsoft.com/en-us/sql/relational-databases/security/choose-an-authentication-mode#connecting-through-sql-server-authentication" TargetMode="External"/><Relationship Id="rId7" Type="http://schemas.openxmlformats.org/officeDocument/2006/relationships/hyperlink" Target="https://docs.microsoft.com/en-us/sql/relational-databases/security/permissions-database-engin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ocs.microsoft.com/en-us/sql/relational-databases/security/authentication-access/database-level-roles" TargetMode="External"/><Relationship Id="rId5" Type="http://schemas.openxmlformats.org/officeDocument/2006/relationships/hyperlink" Target="https://docs.microsoft.com/en-us/azure/azure-sql/database/security-overview#authorization" TargetMode="External"/><Relationship Id="rId4" Type="http://schemas.openxmlformats.org/officeDocument/2006/relationships/hyperlink" Target="https://docs.microsoft.com/en-us/azure/azure-sql/database/authentication-aad-overview"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In exercise 1 of this lab, it is very likely that many of your students will be very comfortable with the various SQL query statements that they have learned during this module. If your students are familiar with PolyBase, they will find the external table content familiar territory too. To that end, you may find yourself focusing on the importance of the OPENROWSET function to enable access to the files in a data lake. You may also find that you are supporting the students in the class that have never seen the SQL programming language before. To that end, the lab also shows how a person can script out the code using the GUI, which also cements the perspective that this capability is open to business users and data analysts to explore the data.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panose="020B0502040204020203" pitchFamily="34" charset="0"/>
                <a:ea typeface="+mn-ea"/>
                <a:cs typeface="+mn-cs"/>
              </a:rPr>
              <a:t>In exercise 2, the students will look at the various options that are available to </a:t>
            </a:r>
            <a:r>
              <a:rPr lang="en-GB" sz="900" kern="1200" dirty="0">
                <a:solidFill>
                  <a:schemeClr val="tx1"/>
                </a:solidFill>
                <a:latin typeface="Segoe UI" panose="020B0502040204020203" pitchFamily="34" charset="0"/>
                <a:ea typeface="+mn-ea"/>
                <a:cs typeface="+mn-cs"/>
              </a:rPr>
              <a:t>Securing access to data through using a serverless SQL pool in Azure Synapse Analytics. The students will explore the creation of Active Directory security groups, and how to add member to the group. They will configure data lake security using Role-Based Access Control (RBAC) and Access Control Lists (ACLs) and test the access to the files once this has been configured. It is important to call out to the students that it may be the case that they do not perform this work back in their own organizations, and that they would have to work with Azure Active Directory Administrators to set this up.</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kern="1200" dirty="0">
              <a:solidFill>
                <a:schemeClr val="tx1"/>
              </a:solidFill>
              <a:latin typeface="Segoe UI" panose="020B0502040204020203" pitchFamily="34" charset="0"/>
              <a:ea typeface="+mn-ea"/>
              <a:cs typeface="+mn-cs"/>
            </a:endParaRPr>
          </a:p>
          <a:p>
            <a:pPr algn="l"/>
            <a:r>
              <a:rPr lang="en-GB" sz="900" kern="1200" dirty="0">
                <a:solidFill>
                  <a:schemeClr val="tx1"/>
                </a:solidFill>
                <a:latin typeface="Segoe UI" panose="020B0502040204020203" pitchFamily="34" charset="0"/>
                <a:ea typeface="+mn-ea"/>
                <a:cs typeface="+mn-cs"/>
              </a:rPr>
              <a:t> </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high-level overview of the technologies used in the lab.</a:t>
            </a:r>
          </a:p>
          <a:p>
            <a:endParaRPr lang="en-GB" dirty="0"/>
          </a:p>
          <a:p>
            <a:r>
              <a:rPr lang="en-GB" b="0" i="0" dirty="0">
                <a:solidFill>
                  <a:srgbClr val="24292E"/>
                </a:solidFill>
                <a:effectLst/>
                <a:latin typeface="-apple-system"/>
              </a:rPr>
              <a:t>In this lab, students will learn how to work with files stored in the data lake and external file sources, through T-SQL statements executed by a serverless SQL pool in Azure Synapse Analytics. Students will query Parquet files stored in a data lake, as well as CSV files stored in an external data store. Next, they will create Azure Active Directory security groups and enforce access to files in the data lake through Role-Based Access Control (RBAC) and Access Control Lists (ACLs).</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7715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r>
              <a:rPr lang="en-US" dirty="0"/>
              <a:t>Question 1 - </a:t>
            </a:r>
            <a:r>
              <a:rPr lang="en-GB" b="0" i="0" dirty="0">
                <a:solidFill>
                  <a:srgbClr val="24292E"/>
                </a:solidFill>
                <a:effectLst/>
                <a:latin typeface="-apple-system"/>
              </a:rPr>
              <a:t>Open Synapse Studio (</a:t>
            </a:r>
            <a:r>
              <a:rPr lang="en-GB" b="0" i="0" u="none" strike="noStrike" dirty="0">
                <a:effectLst/>
                <a:latin typeface="-apple-system"/>
                <a:hlinkClick r:id="rId3"/>
              </a:rPr>
              <a:t>https://web.azuresynapse.net/</a:t>
            </a:r>
            <a:r>
              <a:rPr lang="en-GB" b="0" i="0" dirty="0">
                <a:solidFill>
                  <a:srgbClr val="24292E"/>
                </a:solidFill>
                <a:effectLst/>
                <a:latin typeface="-apple-system"/>
              </a:rPr>
              <a:t>), and then navigate to the </a:t>
            </a:r>
            <a:r>
              <a:rPr lang="en-GB" b="1" i="0" dirty="0">
                <a:solidFill>
                  <a:srgbClr val="24292E"/>
                </a:solidFill>
                <a:effectLst/>
                <a:latin typeface="-apple-system"/>
              </a:rPr>
              <a:t>Data</a:t>
            </a:r>
            <a:r>
              <a:rPr lang="en-GB" b="0" i="0" dirty="0">
                <a:solidFill>
                  <a:srgbClr val="24292E"/>
                </a:solidFill>
                <a:effectLst/>
                <a:latin typeface="-apple-system"/>
              </a:rPr>
              <a:t> hub. Select the </a:t>
            </a:r>
            <a:r>
              <a:rPr lang="en-GB" b="1" i="0" dirty="0">
                <a:solidFill>
                  <a:srgbClr val="24292E"/>
                </a:solidFill>
                <a:effectLst/>
                <a:latin typeface="-apple-system"/>
              </a:rPr>
              <a:t>Linked</a:t>
            </a:r>
            <a:r>
              <a:rPr lang="en-GB" b="0" i="0" dirty="0">
                <a:solidFill>
                  <a:srgbClr val="24292E"/>
                </a:solidFill>
                <a:effectLst/>
                <a:latin typeface="-apple-system"/>
              </a:rPr>
              <a:t> tab and expand </a:t>
            </a:r>
            <a:r>
              <a:rPr lang="en-GB" b="1" i="0" dirty="0">
                <a:solidFill>
                  <a:srgbClr val="24292E"/>
                </a:solidFill>
                <a:effectLst/>
                <a:latin typeface="-apple-system"/>
              </a:rPr>
              <a:t>Azure Data Lake Storage Gen2</a:t>
            </a:r>
            <a:r>
              <a:rPr lang="en-GB" b="0" i="0" dirty="0">
                <a:solidFill>
                  <a:srgbClr val="24292E"/>
                </a:solidFill>
                <a:effectLst/>
                <a:latin typeface="-apple-system"/>
              </a:rPr>
              <a:t>. Expand the account and container, and then navigate to the folder where the data is stored. Right-click on the file, select </a:t>
            </a:r>
            <a:r>
              <a:rPr lang="en-GB" b="1" i="0" dirty="0">
                <a:solidFill>
                  <a:srgbClr val="24292E"/>
                </a:solidFill>
                <a:effectLst/>
                <a:latin typeface="-apple-system"/>
              </a:rPr>
              <a:t>New SQL script</a:t>
            </a:r>
            <a:r>
              <a:rPr lang="en-GB" b="0" i="0" dirty="0">
                <a:solidFill>
                  <a:srgbClr val="24292E"/>
                </a:solidFill>
                <a:effectLst/>
                <a:latin typeface="-apple-system"/>
              </a:rPr>
              <a:t>, then </a:t>
            </a:r>
            <a:r>
              <a:rPr lang="en-GB" b="1" i="0" dirty="0">
                <a:solidFill>
                  <a:srgbClr val="24292E"/>
                </a:solidFill>
                <a:effectLst/>
                <a:latin typeface="-apple-system"/>
              </a:rPr>
              <a:t>Select TOP 100 rows</a:t>
            </a:r>
            <a:r>
              <a:rPr lang="en-GB" b="0" i="0" dirty="0">
                <a:solidFill>
                  <a:srgbClr val="24292E"/>
                </a:solidFill>
                <a:effectLst/>
                <a:latin typeface="-apple-system"/>
              </a:rPr>
              <a:t>.</a:t>
            </a:r>
            <a:br>
              <a:rPr lang="en-GB" b="0" i="0" dirty="0">
                <a:solidFill>
                  <a:srgbClr val="24292E"/>
                </a:solidFill>
                <a:effectLst/>
                <a:latin typeface="-apple-system"/>
              </a:rPr>
            </a:br>
            <a:endParaRPr lang="en-US" dirty="0"/>
          </a:p>
          <a:p>
            <a:r>
              <a:rPr lang="en-US" dirty="0"/>
              <a:t>Question 2 – </a:t>
            </a:r>
            <a:r>
              <a:rPr lang="en-US" sz="900" dirty="0">
                <a:solidFill>
                  <a:schemeClr val="tx1"/>
                </a:solidFill>
              </a:rPr>
              <a:t>When creating an External table using the “Create external table” GUI method in Azure Synapse Studio, the following metadata objects are scripted</a:t>
            </a:r>
          </a:p>
          <a:p>
            <a:endParaRPr lang="en-US" sz="900" dirty="0">
              <a:solidFill>
                <a:schemeClr val="tx1"/>
              </a:solidFill>
            </a:endParaRPr>
          </a:p>
          <a:p>
            <a:r>
              <a:rPr lang="en-US" sz="900" dirty="0">
                <a:solidFill>
                  <a:schemeClr val="tx1"/>
                </a:solidFill>
              </a:rPr>
              <a:t>	1. External table</a:t>
            </a:r>
          </a:p>
          <a:p>
            <a:r>
              <a:rPr lang="en-US" sz="900" dirty="0">
                <a:solidFill>
                  <a:schemeClr val="tx1"/>
                </a:solidFill>
              </a:rPr>
              <a:t>	2. External file format</a:t>
            </a:r>
          </a:p>
          <a:p>
            <a:r>
              <a:rPr lang="en-US" sz="900" dirty="0">
                <a:solidFill>
                  <a:schemeClr val="tx1"/>
                </a:solidFill>
              </a:rPr>
              <a:t>	3. External data source</a:t>
            </a:r>
            <a:br>
              <a:rPr lang="en-US" sz="900" dirty="0">
                <a:solidFill>
                  <a:schemeClr val="tx1"/>
                </a:solidFill>
              </a:rPr>
            </a:br>
            <a:endParaRPr lang="en-US" dirty="0"/>
          </a:p>
          <a:p>
            <a:r>
              <a:rPr lang="en-US" dirty="0"/>
              <a:t>Question 3 – </a:t>
            </a:r>
            <a:r>
              <a:rPr lang="en-GB" dirty="0"/>
              <a:t>A Shared Access Signature </a:t>
            </a:r>
            <a:r>
              <a:rPr lang="en-GB" b="0" i="0" dirty="0">
                <a:solidFill>
                  <a:srgbClr val="171717"/>
                </a:solidFill>
                <a:effectLst/>
                <a:latin typeface="Segoe UI" panose="020B0502040204020203" pitchFamily="34" charset="0"/>
              </a:rPr>
              <a:t>is the CREDENTIAL identity type can be time limited</a:t>
            </a:r>
            <a:endParaRPr lang="en-GB" dirty="0"/>
          </a:p>
          <a:p>
            <a:endParaRPr lang="en-GB" dirty="0"/>
          </a:p>
          <a:p>
            <a:r>
              <a:rPr lang="en-GB" dirty="0"/>
              <a:t>Question 4 – The </a:t>
            </a:r>
            <a:r>
              <a:rPr lang="en-GB" b="0" i="0" dirty="0">
                <a:solidFill>
                  <a:srgbClr val="171717"/>
                </a:solidFill>
                <a:effectLst/>
                <a:latin typeface="Segoe UI" panose="020B0502040204020203" pitchFamily="34" charset="0"/>
              </a:rPr>
              <a:t>Storage Blob Data Contributor role enables a user to create external table as select (CETAS) against an Azure Data Lake Gen2 data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4/20/2021 8:48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25327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F796C4-59AC-49C8-9AC8-CB17BFE2E00D}" type="slidenum">
              <a:rPr kumimoji="0" lang="en-US" sz="1800" b="0" i="0" u="none" strike="noStrike" kern="0" cap="none" spc="0" normalizeH="0" baseline="0" noProof="0" smtClean="0">
                <a:ln>
                  <a:noFill/>
                </a:ln>
                <a:solidFill>
                  <a:srgbClr val="50505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6" name="Notes Placeholder 5"/>
          <p:cNvSpPr>
            <a:spLocks noGrp="1"/>
          </p:cNvSpPr>
          <p:nvPr>
            <p:ph type="body" idx="1"/>
          </p:nvPr>
        </p:nvSpPr>
        <p:spPr/>
        <p:txBody>
          <a:bodyPr/>
          <a:lstStyle/>
          <a:p>
            <a:r>
              <a:rPr lang="en-US" sz="800" b="1" dirty="0"/>
              <a:t>Instructor notes and guidance.</a:t>
            </a:r>
          </a:p>
          <a:p>
            <a:endParaRPr lang="en-US" sz="800" kern="1200" dirty="0">
              <a:solidFill>
                <a:schemeClr val="tx1"/>
              </a:solidFill>
              <a:effectLst/>
              <a:ea typeface="+mn-ea"/>
            </a:endParaRPr>
          </a:p>
          <a:p>
            <a:r>
              <a:rPr lang="en-US" sz="800" kern="1200" dirty="0">
                <a:solidFill>
                  <a:schemeClr val="tx1"/>
                </a:solidFill>
                <a:effectLst/>
                <a:ea typeface="+mn-ea"/>
              </a:rPr>
              <a:t>The next steps is suggested post course learning materials to reinforce what they have learned in the module.</a:t>
            </a:r>
          </a:p>
          <a:p>
            <a:endParaRPr lang="en-US" sz="800" kern="1200" dirty="0">
              <a:solidFill>
                <a:schemeClr val="tx1"/>
              </a:solidFill>
              <a:effectLst/>
              <a:ea typeface="+mn-ea"/>
            </a:endParaRPr>
          </a:p>
        </p:txBody>
      </p:sp>
      <p:sp>
        <p:nvSpPr>
          <p:cNvPr id="7" name="Slide Image Placeholder 6"/>
          <p:cNvSpPr>
            <a:spLocks noGrp="1" noRot="1" noChangeAspect="1"/>
          </p:cNvSpPr>
          <p:nvPr>
            <p:ph type="sldImg"/>
          </p:nvPr>
        </p:nvSpPr>
        <p:spPr>
          <a:xfrm>
            <a:off x="3581400" y="236538"/>
            <a:ext cx="3294063" cy="1854200"/>
          </a:xfrm>
        </p:spPr>
      </p:sp>
    </p:spTree>
    <p:extLst>
      <p:ext uri="{BB962C8B-B14F-4D97-AF65-F5344CB8AC3E}">
        <p14:creationId xmlns:p14="http://schemas.microsoft.com/office/powerpoint/2010/main" val="3069507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8:48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b="1" dirty="0"/>
          </a:p>
          <a:p>
            <a:r>
              <a:rPr lang="en-US" dirty="0"/>
              <a:t>Introduce to the students that one of the common tasks of a data engineer is to perform exploratory data analysis. This enables them to understand the data within their data estate, and potentially perform ad hoc transformations to explore how the data can be used to serve the business.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Serverless SQL pools is an always available component of Azure Synapse Analytics that enables you to perform data engineering activities with no infrastructure setup required to perform these tasks. It is provisioned immediately after provisioning an Azure Synapse workspace, giving you the ability to query files that are stored in a data lake with minimal effort, and you only incur costs when the serverless SQL pools processes data. Share with students that this module will explore the capabilities that serverless SQL pools has, and how it can support various data engineering activities.  They will also explore how they can query different file types such as CSV and Parquet, and how they can organize them into serverless SQL pool metadata objects so they can be consumed by other services and client applications. They will finish the module by understanding the security model that is implemented when working with data through serverless SQL pools in an Azure Data Lake, and how to work with this efficiently.</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lab is broken down into two exercises. Exercise one focuses on the first three module objectives where student will reinforce their learning by working in a serverless SQL pool, query data and creating metadata objects to shape the data from files stored in a data lake. Exercise two is exclusively focused on the security, showing the interaction of security at different levels from data lake security through to the security implements in Serverless SQL pools.</a:t>
            </a:r>
          </a:p>
          <a:p>
            <a:endParaRPr lang="en-US" b="1"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8:48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4460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endParaRPr lang="en-US" sz="800" b="1" dirty="0"/>
          </a:p>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Every Azure Synapse Analytics workspace comes with a built in serverless SQL pool endpoint that you can be used to query files in a data lake. It enables you to access your data through the following functionalities:</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pPr marL="171450" indent="-171450" algn="l" defTabSz="914367" rtl="0">
              <a:lnSpc>
                <a:spcPct val="90000"/>
              </a:lnSpc>
              <a:spcAft>
                <a:spcPts val="333"/>
              </a:spcAft>
              <a:buFont typeface="Arial" panose="020B0604020202020204" pitchFamily="34" charset="0"/>
              <a:buChar char="•"/>
              <a:defRPr/>
            </a:pPr>
            <a:r>
              <a:rPr lang="en-GB" sz="800" b="0" i="0" u="none" strike="noStrike" kern="1200" dirty="0">
                <a:solidFill>
                  <a:schemeClr val="tx1"/>
                </a:solidFill>
                <a:effectLst/>
                <a:latin typeface="Segoe UI"/>
                <a:ea typeface="+mn-ea"/>
                <a:cs typeface="Segoe UI"/>
              </a:rPr>
              <a:t>A familiar T-SQL syntax to query data in place without the need to copy or load data into a specialized store.</a:t>
            </a:r>
          </a:p>
          <a:p>
            <a:pPr marL="171450" indent="-171450" algn="l" defTabSz="914367" rtl="0">
              <a:lnSpc>
                <a:spcPct val="90000"/>
              </a:lnSpc>
              <a:spcAft>
                <a:spcPts val="333"/>
              </a:spcAft>
              <a:buFont typeface="Arial" panose="020B0604020202020204" pitchFamily="34" charset="0"/>
              <a:buChar char="•"/>
              <a:defRPr/>
            </a:pPr>
            <a:r>
              <a:rPr lang="en-GB" sz="800" b="0" i="0" u="none" strike="noStrike" kern="1200" dirty="0">
                <a:solidFill>
                  <a:schemeClr val="tx1"/>
                </a:solidFill>
                <a:effectLst/>
                <a:latin typeface="Segoe UI"/>
                <a:ea typeface="+mn-ea"/>
                <a:cs typeface="Segoe UI"/>
              </a:rPr>
              <a:t>Integrated connectivity via the T-SQL interface that offers a wide range of business intelligence and ad-hoc querying tools, including the most popular drivers.</a:t>
            </a:r>
          </a:p>
          <a:p>
            <a:pPr marL="171450" indent="-171450" algn="l" defTabSz="914367" rtl="0">
              <a:lnSpc>
                <a:spcPct val="90000"/>
              </a:lnSpc>
              <a:spcAft>
                <a:spcPts val="333"/>
              </a:spcAft>
              <a:buFont typeface="Arial" panose="020B0604020202020204" pitchFamily="34" charset="0"/>
              <a:buChar char="•"/>
              <a:defRPr/>
            </a:pPr>
            <a:r>
              <a:rPr lang="en-GB" sz="800" b="0" i="0" u="none" strike="noStrike" kern="1200" dirty="0">
                <a:solidFill>
                  <a:schemeClr val="tx1"/>
                </a:solidFill>
                <a:effectLst/>
                <a:latin typeface="Segoe UI"/>
                <a:ea typeface="+mn-ea"/>
                <a:cs typeface="Segoe UI"/>
              </a:rPr>
              <a:t>Serverless SQL pool is a distributed data processing system, built for large-scale data and computational functions. </a:t>
            </a:r>
          </a:p>
          <a:p>
            <a:pPr marL="171450" indent="-171450" algn="l" defTabSz="914367" rtl="0">
              <a:lnSpc>
                <a:spcPct val="90000"/>
              </a:lnSpc>
              <a:spcAft>
                <a:spcPts val="333"/>
              </a:spcAft>
              <a:buFont typeface="Arial" panose="020B0604020202020204" pitchFamily="34" charset="0"/>
              <a:buChar char="•"/>
              <a:defRPr/>
            </a:pPr>
            <a:r>
              <a:rPr lang="en-GB" sz="800" b="0" i="0" u="none" strike="noStrike" kern="1200" dirty="0">
                <a:solidFill>
                  <a:schemeClr val="tx1"/>
                </a:solidFill>
                <a:effectLst/>
                <a:latin typeface="Segoe UI"/>
                <a:ea typeface="+mn-ea"/>
                <a:cs typeface="Segoe UI"/>
              </a:rPr>
              <a:t>Serverless SQL pool enables you to analyze your Big Data in seconds to minutes, depending on the workload. </a:t>
            </a:r>
          </a:p>
          <a:p>
            <a:pPr marL="171450" indent="-171450" algn="l" defTabSz="914367" rtl="0">
              <a:lnSpc>
                <a:spcPct val="90000"/>
              </a:lnSpc>
              <a:spcAft>
                <a:spcPts val="333"/>
              </a:spcAft>
              <a:buFont typeface="Arial" panose="020B0604020202020204" pitchFamily="34" charset="0"/>
              <a:buChar char="•"/>
              <a:defRPr/>
            </a:pPr>
            <a:r>
              <a:rPr lang="en-GB" sz="800" b="0" i="0" u="none" strike="noStrike" kern="1200" dirty="0">
                <a:solidFill>
                  <a:schemeClr val="tx1"/>
                </a:solidFill>
                <a:effectLst/>
                <a:latin typeface="Segoe UI"/>
                <a:ea typeface="+mn-ea"/>
                <a:cs typeface="Segoe UI"/>
              </a:rPr>
              <a:t>Thanks to built-in query execution fault-tolerance, the system provides high reliability and success rates even for long-running queries involving large data sets.</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Serverless SQL pool is serverless, hence there's no infrastructure to setup or clusters to maintain. A default endpoint for this service is provided within every Azure Synapse workspace, so you can start querying data as soon as the workspace is created. There is no charge for resources reserved, you are only being charged for the data processed by queries you run; hence this model is a true pay-per-use model.</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If you use Apache Spark for Azure Synapse in your data pipeline, for data preparation, cleansing or enrichment, you can query external Spark tables you've created in the process, directly from serverless SQL pool. Use Private Link to bring your serverless SQL pool endpoint into your managed workspace VNet.</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endParaRPr lang="en-US" sz="800" dirty="0"/>
          </a:p>
          <a:p>
            <a:r>
              <a:rPr lang="en-US" sz="800" b="1" dirty="0"/>
              <a:t>Instructor notes and guidance.</a:t>
            </a:r>
          </a:p>
          <a:p>
            <a:endParaRPr lang="en-US" sz="800" dirty="0"/>
          </a:p>
          <a:p>
            <a:r>
              <a:rPr lang="en-US" sz="800" dirty="0"/>
              <a:t>Reiterate to the students that a serverless SQL pool is created just by provisioning an Azure Synapse Workspace. Its benefit is that it enables organizations to explore the data, build logical data warehouse and test out transformations at minimum cost. This is important as it allows business to explore the potential for building data warehouse without the upfront cost, and only pay for the data that you consume in doing this work. Exercise 1 of the lab provides the opportunity to explore how you can explore the data</a:t>
            </a:r>
          </a:p>
          <a:p>
            <a:endParaRPr lang="en-US" sz="800" dirty="0"/>
          </a:p>
          <a:p>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endParaRPr lang="en-US" sz="800" dirty="0"/>
          </a:p>
          <a:p>
            <a:r>
              <a:rPr lang="en-GB" sz="1600" dirty="0">
                <a:hlinkClick r:id="rId3"/>
              </a:rPr>
              <a:t>Explore Azure Synapse serverless SQL pools capabilities - Learn | Microsoft Docs</a:t>
            </a:r>
            <a:endParaRPr lang="en-US"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190512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sz="1050" b="1" i="0" dirty="0">
              <a:solidFill>
                <a:srgbClr val="24292E"/>
              </a:solidFill>
              <a:effectLst/>
              <a:latin typeface="-apple-system"/>
            </a:endParaRPr>
          </a:p>
          <a:p>
            <a:pPr algn="l"/>
            <a:r>
              <a:rPr lang="en-GB" sz="1050" b="0" i="0" dirty="0">
                <a:solidFill>
                  <a:srgbClr val="24292E"/>
                </a:solidFill>
                <a:effectLst/>
                <a:latin typeface="-apple-system"/>
              </a:rPr>
              <a:t>Serverless SQL pool enables you to query data in your data lake. It offers a T-SQL query surface area that accommodates semi-structured and unstructured data queries. For querying, the following T-SQL aspects are supported:</a:t>
            </a:r>
          </a:p>
          <a:p>
            <a:pPr algn="l"/>
            <a:endParaRPr lang="en-GB" sz="1050" b="0" i="0" dirty="0">
              <a:solidFill>
                <a:srgbClr val="24292E"/>
              </a:solidFill>
              <a:effectLst/>
              <a:latin typeface="-apple-system"/>
            </a:endParaRPr>
          </a:p>
          <a:p>
            <a:pPr algn="l"/>
            <a:r>
              <a:rPr lang="en-GB" sz="1050" b="0" i="0" dirty="0">
                <a:solidFill>
                  <a:srgbClr val="24292E"/>
                </a:solidFill>
                <a:effectLst/>
                <a:latin typeface="-apple-system"/>
              </a:rPr>
              <a:t>- Full SELECT surface area, including majority of SQL functions and operators.</a:t>
            </a:r>
          </a:p>
          <a:p>
            <a:pPr algn="l"/>
            <a:r>
              <a:rPr lang="en-GB" sz="1050" b="0" i="0" dirty="0">
                <a:solidFill>
                  <a:srgbClr val="24292E"/>
                </a:solidFill>
                <a:effectLst/>
                <a:latin typeface="-apple-system"/>
              </a:rPr>
              <a:t>- CREATE EXTERNAL TABLE AS SELECT (CETAS) creates an external table and then exports, in parallel, the results of a Transact-SQL SELECT statement to Azure Storage.</a:t>
            </a:r>
          </a:p>
          <a:p>
            <a:pPr algn="l"/>
            <a:endParaRPr lang="en-GB" sz="1050" b="0" i="0" dirty="0">
              <a:solidFill>
                <a:srgbClr val="24292E"/>
              </a:solidFill>
              <a:effectLst/>
              <a:latin typeface="-apple-system"/>
            </a:endParaRPr>
          </a:p>
          <a:p>
            <a:pPr algn="l"/>
            <a:r>
              <a:rPr lang="en-GB" sz="1050" b="0" i="0" dirty="0">
                <a:solidFill>
                  <a:srgbClr val="24292E"/>
                </a:solidFill>
                <a:effectLst/>
                <a:latin typeface="-apple-system"/>
              </a:rPr>
              <a:t>To support a smooth experience for in place querying of data that's located in Azure Storage files, serverless SQL pool uses the OPENROWSET function with additional capabilities including:</a:t>
            </a:r>
          </a:p>
          <a:p>
            <a:pPr algn="l"/>
            <a:endParaRPr lang="en-GB" sz="1050" b="0" i="0" dirty="0">
              <a:solidFill>
                <a:srgbClr val="24292E"/>
              </a:solidFill>
              <a:effectLst/>
              <a:latin typeface="-apple-system"/>
            </a:endParaRPr>
          </a:p>
          <a:p>
            <a:pPr algn="l"/>
            <a:r>
              <a:rPr lang="en-GB" sz="1050" b="0" i="0" dirty="0">
                <a:solidFill>
                  <a:srgbClr val="24292E"/>
                </a:solidFill>
                <a:effectLst/>
                <a:latin typeface="-apple-system"/>
              </a:rPr>
              <a:t>- Query multiple files or folders</a:t>
            </a:r>
          </a:p>
          <a:p>
            <a:pPr algn="l"/>
            <a:r>
              <a:rPr lang="en-GB" sz="1050" b="0" i="0" dirty="0">
                <a:solidFill>
                  <a:srgbClr val="24292E"/>
                </a:solidFill>
                <a:effectLst/>
                <a:latin typeface="-apple-system"/>
              </a:rPr>
              <a:t>- Query PARQUET file format</a:t>
            </a:r>
          </a:p>
          <a:p>
            <a:pPr algn="l"/>
            <a:r>
              <a:rPr lang="en-GB" sz="1050" b="0" i="0" dirty="0">
                <a:solidFill>
                  <a:srgbClr val="24292E"/>
                </a:solidFill>
                <a:effectLst/>
                <a:latin typeface="-apple-system"/>
              </a:rPr>
              <a:t>- Query CSV and delimited text (field terminator, row terminator, escape char)</a:t>
            </a:r>
          </a:p>
          <a:p>
            <a:pPr algn="l"/>
            <a:r>
              <a:rPr lang="en-GB" sz="1050" b="0" i="0" dirty="0">
                <a:solidFill>
                  <a:srgbClr val="24292E"/>
                </a:solidFill>
                <a:effectLst/>
                <a:latin typeface="-apple-system"/>
              </a:rPr>
              <a:t>- Read a chosen subset of columns</a:t>
            </a:r>
          </a:p>
          <a:p>
            <a:pPr algn="l"/>
            <a:r>
              <a:rPr lang="en-GB" sz="1050" b="0" i="0" dirty="0">
                <a:solidFill>
                  <a:srgbClr val="24292E"/>
                </a:solidFill>
                <a:effectLst/>
                <a:latin typeface="-apple-system"/>
              </a:rPr>
              <a:t>- Use schema inference</a:t>
            </a:r>
          </a:p>
          <a:p>
            <a:pPr algn="l"/>
            <a:r>
              <a:rPr lang="en-GB" sz="1050" b="0" i="0" dirty="0">
                <a:solidFill>
                  <a:srgbClr val="24292E"/>
                </a:solidFill>
                <a:effectLst/>
                <a:latin typeface="-apple-system"/>
              </a:rPr>
              <a:t>- Use the filename function</a:t>
            </a:r>
          </a:p>
          <a:p>
            <a:pPr algn="l"/>
            <a:r>
              <a:rPr lang="en-GB" sz="1050" b="0" i="0" dirty="0">
                <a:solidFill>
                  <a:srgbClr val="24292E"/>
                </a:solidFill>
                <a:effectLst/>
                <a:latin typeface="-apple-system"/>
              </a:rPr>
              <a:t>- Use the filepath function</a:t>
            </a:r>
          </a:p>
          <a:p>
            <a:pPr algn="l"/>
            <a:r>
              <a:rPr lang="en-GB" sz="1050" b="0" i="0" dirty="0">
                <a:solidFill>
                  <a:srgbClr val="24292E"/>
                </a:solidFill>
                <a:effectLst/>
                <a:latin typeface="-apple-system"/>
              </a:rPr>
              <a:t>- Work with complex types and nested or repeated data structures</a:t>
            </a:r>
          </a:p>
          <a:p>
            <a:pPr algn="l"/>
            <a:endParaRPr lang="en-GB" sz="1050" b="0" i="0" dirty="0">
              <a:solidFill>
                <a:srgbClr val="24292E"/>
              </a:solidFill>
              <a:effectLst/>
              <a:latin typeface="-apple-system"/>
            </a:endParaRPr>
          </a:p>
          <a:p>
            <a:pPr algn="l"/>
            <a:endParaRPr lang="en-GB" sz="1050" b="0" i="0" dirty="0">
              <a:solidFill>
                <a:srgbClr val="24292E"/>
              </a:solidFill>
              <a:effectLst/>
              <a:latin typeface="-apple-system"/>
            </a:endParaRPr>
          </a:p>
          <a:p>
            <a:r>
              <a:rPr lang="en-US" sz="1050" b="1" dirty="0"/>
              <a:t>Instructor notes and guidance.</a:t>
            </a:r>
          </a:p>
          <a:p>
            <a:pPr algn="l"/>
            <a:endParaRPr lang="en-IE" sz="1050" b="1" i="0" dirty="0">
              <a:solidFill>
                <a:srgbClr val="171717"/>
              </a:solidFill>
              <a:effectLst/>
              <a:latin typeface="Segoe UI" panose="020B0502040204020203" pitchFamily="34" charset="0"/>
            </a:endParaRPr>
          </a:p>
          <a:p>
            <a:pPr algn="l"/>
            <a:r>
              <a:rPr lang="en-GB" sz="1400" b="0" i="0" dirty="0">
                <a:solidFill>
                  <a:srgbClr val="24292E"/>
                </a:solidFill>
                <a:effectLst/>
                <a:latin typeface="-apple-system"/>
              </a:rPr>
              <a:t>Understanding data through data exploration is one of the core challenges faced today by data engineers and data scientists as well. Depending on the underlying structure of the data as well as the specific requirements of the exploration process, different data processing engines will offer varying degrees of performance, complexity, and flexibility.</a:t>
            </a:r>
          </a:p>
          <a:p>
            <a:pPr algn="l"/>
            <a:endParaRPr lang="en-GB" sz="1400" b="0" i="0" dirty="0">
              <a:solidFill>
                <a:srgbClr val="24292E"/>
              </a:solidFill>
              <a:effectLst/>
              <a:latin typeface="-apple-system"/>
            </a:endParaRPr>
          </a:p>
          <a:p>
            <a:pPr algn="l"/>
            <a:r>
              <a:rPr lang="en-GB" sz="1400" b="0" i="0" dirty="0">
                <a:solidFill>
                  <a:srgbClr val="24292E"/>
                </a:solidFill>
                <a:effectLst/>
                <a:latin typeface="-apple-system"/>
              </a:rPr>
              <a:t>In Azure Synapse Analytics, you can use either SQL, Apache Spark for Synapse, or both. Which service you use mostly depends on your personal preference and expertise. When conducting data engineering tasks, both options can be equally valid in many cases. However, there are certain situations where harnessing the power of Apache Spark can help you overcome problems with the source data. This is because in a Synapse Notebook, you can import from a large number of free libraries that add functionality to your environment when working with data. There are other situations where it is much more convenient and faster using serverless SQL pool to explore the data, or to expose data in the data lake through a SQL view that can be accessed from external tools, like Power BI.</a:t>
            </a:r>
          </a:p>
          <a:p>
            <a:pPr algn="l"/>
            <a:endParaRPr lang="en-IE" sz="1400" b="1" i="0" dirty="0">
              <a:solidFill>
                <a:srgbClr val="171717"/>
              </a:solidFill>
              <a:effectLst/>
              <a:latin typeface="Segoe UI" panose="020B0502040204020203" pitchFamily="34" charset="0"/>
            </a:endParaRPr>
          </a:p>
          <a:p>
            <a:pPr marL="285750" indent="-285750" algn="l">
              <a:buFontTx/>
              <a:buChar char="-"/>
            </a:pPr>
            <a:r>
              <a:rPr lang="en-GB" sz="1400" b="0" i="0" dirty="0">
                <a:solidFill>
                  <a:srgbClr val="24292E"/>
                </a:solidFill>
                <a:effectLst/>
                <a:latin typeface="-apple-system"/>
              </a:rPr>
              <a:t>In Synapse Studio, navigate to the </a:t>
            </a:r>
            <a:r>
              <a:rPr lang="en-GB" sz="1400" b="1" i="0" dirty="0">
                <a:solidFill>
                  <a:srgbClr val="24292E"/>
                </a:solidFill>
                <a:effectLst/>
                <a:latin typeface="-apple-system"/>
              </a:rPr>
              <a:t>Data</a:t>
            </a:r>
            <a:r>
              <a:rPr lang="en-GB" sz="1400" b="0" i="0" dirty="0">
                <a:solidFill>
                  <a:srgbClr val="24292E"/>
                </a:solidFill>
                <a:effectLst/>
                <a:latin typeface="-apple-system"/>
              </a:rPr>
              <a:t> hub.</a:t>
            </a:r>
          </a:p>
          <a:p>
            <a:pPr marL="0" indent="0" algn="l">
              <a:buFontTx/>
              <a:buNone/>
            </a:pPr>
            <a:endParaRPr lang="en-GB" sz="1400" b="0" i="0" dirty="0">
              <a:solidFill>
                <a:srgbClr val="24292E"/>
              </a:solidFill>
              <a:effectLst/>
              <a:latin typeface="-apple-system"/>
            </a:endParaRPr>
          </a:p>
          <a:p>
            <a:pPr marL="285750" indent="-285750" algn="l">
              <a:buFontTx/>
              <a:buChar char="-"/>
            </a:pPr>
            <a:r>
              <a:rPr lang="en-GB" sz="1400" b="0" i="0" dirty="0">
                <a:solidFill>
                  <a:srgbClr val="24292E"/>
                </a:solidFill>
                <a:effectLst/>
                <a:latin typeface="-apple-system"/>
              </a:rPr>
              <a:t>Select the Linked tab and expand Azure Data Lake Storage Gen2. Expand the  primary ADLS Gen2 account and select the container. Navigate to the folder, and right-click on the </a:t>
            </a:r>
            <a:r>
              <a:rPr lang="en-GB" sz="1400" dirty="0"/>
              <a:t>parquet</a:t>
            </a:r>
            <a:r>
              <a:rPr lang="en-GB" sz="1400" b="0" i="0" dirty="0">
                <a:solidFill>
                  <a:srgbClr val="24292E"/>
                </a:solidFill>
                <a:effectLst/>
                <a:latin typeface="-apple-system"/>
              </a:rPr>
              <a:t> file, select </a:t>
            </a:r>
            <a:r>
              <a:rPr lang="en-GB" sz="1400" b="1" i="0" dirty="0">
                <a:solidFill>
                  <a:srgbClr val="24292E"/>
                </a:solidFill>
                <a:effectLst/>
                <a:latin typeface="-apple-system"/>
              </a:rPr>
              <a:t>New SQL script</a:t>
            </a:r>
            <a:r>
              <a:rPr lang="en-GB" sz="1400" b="0" i="0" dirty="0">
                <a:solidFill>
                  <a:srgbClr val="24292E"/>
                </a:solidFill>
                <a:effectLst/>
                <a:latin typeface="-apple-system"/>
              </a:rPr>
              <a:t>, then </a:t>
            </a:r>
            <a:r>
              <a:rPr lang="en-GB" sz="1400" b="1" i="0" dirty="0">
                <a:solidFill>
                  <a:srgbClr val="24292E"/>
                </a:solidFill>
                <a:effectLst/>
                <a:latin typeface="-apple-system"/>
              </a:rPr>
              <a:t>Select TOP 100 rows.</a:t>
            </a:r>
            <a:br>
              <a:rPr lang="en-GB" sz="1400" b="1" i="0" dirty="0">
                <a:solidFill>
                  <a:srgbClr val="24292E"/>
                </a:solidFill>
                <a:effectLst/>
                <a:latin typeface="-apple-system"/>
              </a:rPr>
            </a:br>
            <a:endParaRPr lang="en-GB" sz="1400" b="1" i="0" dirty="0">
              <a:solidFill>
                <a:srgbClr val="24292E"/>
              </a:solidFill>
              <a:effectLst/>
              <a:latin typeface="-apple-system"/>
            </a:endParaRPr>
          </a:p>
          <a:p>
            <a:pPr marL="285750" indent="-285750" algn="l">
              <a:buFontTx/>
              <a:buChar char="-"/>
            </a:pPr>
            <a:r>
              <a:rPr lang="en-GB" sz="1400" b="0" i="0" dirty="0">
                <a:solidFill>
                  <a:srgbClr val="24292E"/>
                </a:solidFill>
                <a:effectLst/>
                <a:latin typeface="-apple-system"/>
              </a:rPr>
              <a:t>As per the screenshot in the slide, Ensure </a:t>
            </a:r>
            <a:r>
              <a:rPr lang="en-GB" sz="1400" b="1" i="0" dirty="0">
                <a:solidFill>
                  <a:srgbClr val="24292E"/>
                </a:solidFill>
                <a:effectLst/>
                <a:latin typeface="-apple-system"/>
              </a:rPr>
              <a:t>Built-in</a:t>
            </a:r>
            <a:r>
              <a:rPr lang="en-GB" sz="1400" b="0" i="0" dirty="0">
                <a:solidFill>
                  <a:srgbClr val="24292E"/>
                </a:solidFill>
                <a:effectLst/>
                <a:latin typeface="-apple-system"/>
              </a:rPr>
              <a:t> is selected </a:t>
            </a:r>
            <a:r>
              <a:rPr lang="en-GB" sz="1400" b="1" i="0" dirty="0">
                <a:solidFill>
                  <a:srgbClr val="24292E"/>
                </a:solidFill>
                <a:effectLst/>
                <a:latin typeface="-apple-system"/>
              </a:rPr>
              <a:t>(1)</a:t>
            </a:r>
            <a:r>
              <a:rPr lang="en-GB" sz="1400" b="0" i="0" dirty="0">
                <a:solidFill>
                  <a:srgbClr val="24292E"/>
                </a:solidFill>
                <a:effectLst/>
                <a:latin typeface="-apple-system"/>
              </a:rPr>
              <a:t> in the </a:t>
            </a:r>
            <a:r>
              <a:rPr lang="en-GB" sz="1400" dirty="0"/>
              <a:t>Connect to</a:t>
            </a:r>
            <a:r>
              <a:rPr lang="en-GB" sz="1400" b="0" i="0" dirty="0">
                <a:solidFill>
                  <a:srgbClr val="24292E"/>
                </a:solidFill>
                <a:effectLst/>
                <a:latin typeface="-apple-system"/>
              </a:rPr>
              <a:t> dropdown list above the query window, then run the query </a:t>
            </a:r>
            <a:r>
              <a:rPr lang="en-GB" sz="1400" b="1" i="0" dirty="0">
                <a:solidFill>
                  <a:srgbClr val="24292E"/>
                </a:solidFill>
                <a:effectLst/>
                <a:latin typeface="-apple-system"/>
              </a:rPr>
              <a:t>(2)</a:t>
            </a:r>
            <a:r>
              <a:rPr lang="en-GB" sz="1400" b="0" i="0" dirty="0">
                <a:solidFill>
                  <a:srgbClr val="24292E"/>
                </a:solidFill>
                <a:effectLst/>
                <a:latin typeface="-apple-system"/>
              </a:rPr>
              <a:t>. Data is loaded by the serverless SQL endpoint and processed as if was coming from any regular relational database.</a:t>
            </a:r>
          </a:p>
          <a:p>
            <a:pPr marL="285750" indent="-285750" algn="l">
              <a:buFontTx/>
              <a:buChar char="-"/>
            </a:pPr>
            <a:endParaRPr lang="en-GB" sz="1400"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4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400" b="1" dirty="0"/>
              <a:t>Recommended reading for this slide</a:t>
            </a:r>
          </a:p>
          <a:p>
            <a:pPr marL="0" indent="0" algn="l">
              <a:buFontTx/>
              <a:buNone/>
            </a:pPr>
            <a:endParaRPr lang="en-GB" sz="1400" b="1" i="0" dirty="0">
              <a:solidFill>
                <a:srgbClr val="24292E"/>
              </a:solidFill>
              <a:effectLst/>
              <a:latin typeface="-apple-system"/>
            </a:endParaRPr>
          </a:p>
          <a:p>
            <a:pPr algn="l"/>
            <a:r>
              <a:rPr lang="en-GB" sz="2400" dirty="0">
                <a:hlinkClick r:id="rId3"/>
              </a:rPr>
              <a:t>Query data in the lake using Azure Synapse serverless SQL pools - Learn | Microsoft Docs</a:t>
            </a:r>
            <a:endParaRPr lang="en-IE" sz="1050" b="1" i="0" dirty="0">
              <a:solidFill>
                <a:srgbClr val="171717"/>
              </a:solidFill>
              <a:effectLst/>
              <a:latin typeface="Segoe UI" panose="020B0502040204020203" pitchFamily="34" charset="0"/>
            </a:endParaRPr>
          </a:p>
          <a:p>
            <a:pPr algn="l"/>
            <a:endParaRPr lang="en-IE" sz="1050" b="0" i="0" dirty="0">
              <a:solidFill>
                <a:srgbClr val="171717"/>
              </a:solidFill>
              <a:effectLst/>
              <a:latin typeface="Segoe UI" panose="020B0502040204020203" pitchFamily="34" charset="0"/>
            </a:endParaRPr>
          </a:p>
          <a:p>
            <a:r>
              <a:rPr lang="en-GB" sz="1600" dirty="0">
                <a:hlinkClick r:id="rId4"/>
              </a:rPr>
              <a:t>Use Azure Synapse serverless SQL pools for transforming the data in the lake - Learn | Microsoft Docs</a:t>
            </a:r>
            <a:endParaRPr lang="en-US"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46262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6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sz="900" b="1" i="0" dirty="0">
              <a:solidFill>
                <a:srgbClr val="24292E"/>
              </a:solidFill>
              <a:effectLst/>
              <a:latin typeface="-apple-system"/>
            </a:endParaRPr>
          </a:p>
          <a:p>
            <a:pPr algn="l"/>
            <a:r>
              <a:rPr lang="en-GB" sz="900" b="0" i="0" dirty="0">
                <a:solidFill>
                  <a:srgbClr val="24292E"/>
                </a:solidFill>
                <a:effectLst/>
                <a:latin typeface="-apple-system"/>
              </a:rPr>
              <a:t>Metadata objects </a:t>
            </a:r>
            <a:r>
              <a:rPr lang="en-GB" b="0" i="0" dirty="0">
                <a:solidFill>
                  <a:srgbClr val="171717"/>
                </a:solidFill>
                <a:effectLst/>
                <a:latin typeface="Segoe UI" panose="020B0502040204020203" pitchFamily="34" charset="0"/>
              </a:rPr>
              <a:t>helps you query data or optimize your existing data transformation pipeline through Azure Synapse serverless SQL pools. It also enables clients connecting to the serverless SQL pool to discover the objects to query the data in the lake. This essentially creates a semantic layer over which tools like Power BI can use to easily consume the data. You should start of by creating a database, and then you can create the following objects to organise the data so that it can be accessed securely:</a:t>
            </a:r>
          </a:p>
          <a:p>
            <a:pPr algn="l"/>
            <a:endParaRPr lang="en-GB" b="0" i="0" dirty="0">
              <a:solidFill>
                <a:srgbClr val="171717"/>
              </a:solidFill>
              <a:effectLst/>
              <a:latin typeface="Segoe UI" panose="020B0502040204020203" pitchFamily="34" charset="0"/>
            </a:endParaRPr>
          </a:p>
          <a:p>
            <a:pPr marL="171450" indent="-171450" algn="l">
              <a:buFontTx/>
              <a:buChar char="-"/>
            </a:pPr>
            <a:r>
              <a:rPr lang="en-GB" b="0" i="0" dirty="0">
                <a:solidFill>
                  <a:srgbClr val="171717"/>
                </a:solidFill>
                <a:effectLst/>
                <a:latin typeface="Segoe UI" panose="020B0502040204020203" pitchFamily="34" charset="0"/>
              </a:rPr>
              <a:t>Database scoped credential</a:t>
            </a:r>
          </a:p>
          <a:p>
            <a:pPr marL="171450" indent="-171450" algn="l">
              <a:buFontTx/>
              <a:buChar char="-"/>
            </a:pPr>
            <a:r>
              <a:rPr lang="en-GB" b="0" i="0" dirty="0">
                <a:solidFill>
                  <a:srgbClr val="171717"/>
                </a:solidFill>
                <a:effectLst/>
                <a:latin typeface="Segoe UI" panose="020B0502040204020203" pitchFamily="34" charset="0"/>
              </a:rPr>
              <a:t>External data source</a:t>
            </a:r>
          </a:p>
          <a:p>
            <a:pPr marL="171450" indent="-171450" algn="l">
              <a:buFontTx/>
              <a:buChar char="-"/>
            </a:pPr>
            <a:r>
              <a:rPr lang="en-GB" b="0" i="0" dirty="0">
                <a:solidFill>
                  <a:srgbClr val="171717"/>
                </a:solidFill>
                <a:effectLst/>
                <a:latin typeface="Segoe UI" panose="020B0502040204020203" pitchFamily="34" charset="0"/>
              </a:rPr>
              <a:t>External file formats</a:t>
            </a:r>
          </a:p>
          <a:p>
            <a:pPr marL="171450" indent="-171450" algn="l">
              <a:buFontTx/>
              <a:buChar char="-"/>
            </a:pPr>
            <a:r>
              <a:rPr lang="en-GB" b="0" i="0" dirty="0">
                <a:solidFill>
                  <a:srgbClr val="171717"/>
                </a:solidFill>
                <a:effectLst/>
                <a:latin typeface="Segoe UI" panose="020B0502040204020203" pitchFamily="34" charset="0"/>
              </a:rPr>
              <a:t>External tables</a:t>
            </a:r>
          </a:p>
          <a:p>
            <a:pPr marL="171450" indent="-171450" algn="l">
              <a:buFontTx/>
              <a:buChar char="-"/>
            </a:pPr>
            <a:r>
              <a:rPr lang="en-GB" b="0" i="0" dirty="0">
                <a:solidFill>
                  <a:srgbClr val="171717"/>
                </a:solidFill>
                <a:effectLst/>
                <a:latin typeface="Segoe UI" panose="020B0502040204020203" pitchFamily="34" charset="0"/>
              </a:rPr>
              <a:t>Views</a:t>
            </a:r>
          </a:p>
          <a:p>
            <a:pPr algn="l"/>
            <a:endParaRPr lang="en-GB" sz="900" b="0" i="0" dirty="0">
              <a:solidFill>
                <a:srgbClr val="24292E"/>
              </a:solidFill>
              <a:effectLst/>
              <a:latin typeface="-apple-system"/>
            </a:endParaRPr>
          </a:p>
          <a:p>
            <a:pPr algn="l"/>
            <a:endParaRPr lang="en-GB" sz="900" b="0" i="0" dirty="0">
              <a:solidFill>
                <a:srgbClr val="24292E"/>
              </a:solidFill>
              <a:effectLst/>
              <a:latin typeface="-apple-system"/>
            </a:endParaRPr>
          </a:p>
          <a:p>
            <a:r>
              <a:rPr lang="en-US"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kern="1200" dirty="0">
                <a:solidFill>
                  <a:srgbClr val="24292E"/>
                </a:solidFill>
                <a:effectLst/>
                <a:latin typeface="-apple-system"/>
                <a:ea typeface="+mn-ea"/>
                <a:cs typeface="+mn-cs"/>
              </a:rPr>
              <a:t>Metadata objects can help you simplify understanding the data that is held in the files of a data lake by enabling you to define a semantic layer on top of the files. This initial step can also simplify the transformation that you may use against the data as it can be presented as tables in the serverless SQL pool.</a:t>
            </a:r>
          </a:p>
          <a:p>
            <a:pPr algn="l"/>
            <a:endParaRPr lang="en-IE" sz="900" b="1" i="0" dirty="0">
              <a:solidFill>
                <a:srgbClr val="171717"/>
              </a:solidFill>
              <a:effectLst/>
              <a:latin typeface="Segoe UI" panose="020B0502040204020203" pitchFamily="34" charset="0"/>
            </a:endParaRPr>
          </a:p>
          <a:p>
            <a:pPr algn="l"/>
            <a:r>
              <a:rPr lang="en-GB" sz="1100" b="0" i="0" dirty="0">
                <a:solidFill>
                  <a:srgbClr val="24292E"/>
                </a:solidFill>
                <a:effectLst/>
                <a:latin typeface="-apple-system"/>
              </a:rPr>
              <a:t>The ability to create metadata objects within a serverless SQL pools in Azure Synapse Analytics provides some opportunities for customers to use it as a proof-of-concept layer for any potential enterprise data warehouses that they may consider creating. It is important to note; however, that it is better to transition the proof of concept to a dedicated SQL pools where the data and resources are persisted should the proof-of-concept be a success, and the decision is made to make the enterprise data warehouse more permanent.</a:t>
            </a:r>
          </a:p>
          <a:p>
            <a:pPr marL="285750" indent="-285750" algn="l">
              <a:buFontTx/>
              <a:buChar char="-"/>
            </a:pPr>
            <a:endParaRPr lang="en-GB" sz="1100"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1" dirty="0"/>
              <a:t>Recommended reading for this slide</a:t>
            </a:r>
          </a:p>
          <a:p>
            <a:pPr marL="0" indent="0" algn="l">
              <a:buFontTx/>
              <a:buNone/>
            </a:pPr>
            <a:endParaRPr lang="en-GB" sz="1100" b="1" i="0" dirty="0">
              <a:solidFill>
                <a:srgbClr val="24292E"/>
              </a:solidFill>
              <a:effectLst/>
              <a:latin typeface="-apple-system"/>
            </a:endParaRPr>
          </a:p>
          <a:p>
            <a:pPr algn="l"/>
            <a:r>
              <a:rPr lang="en-GB" dirty="0">
                <a:hlinkClick r:id="rId3"/>
              </a:rPr>
              <a:t>Create metadata objects in Azure Synapse serverless SQL pools - Learn | Microsoft Docs</a:t>
            </a:r>
            <a:endParaRPr lang="en-IE" sz="900" b="0" i="0" dirty="0">
              <a:solidFill>
                <a:srgbClr val="171717"/>
              </a:solidFill>
              <a:effectLst/>
              <a:latin typeface="Segoe UI" panose="020B0502040204020203" pitchFamily="34" charset="0"/>
            </a:endParaRPr>
          </a:p>
          <a:p>
            <a:endParaRPr lang="en-US" sz="600"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80356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There are 3 areas of security to be aware of with Azure Synapse serverless SQL pools</a:t>
            </a:r>
          </a:p>
          <a:p>
            <a:endParaRPr lang="en-IE" dirty="0"/>
          </a:p>
          <a:p>
            <a:r>
              <a:rPr lang="en-GB" sz="900" b="0" i="0" u="sng" kern="1200" dirty="0">
                <a:solidFill>
                  <a:srgbClr val="171717"/>
                </a:solidFill>
                <a:effectLst/>
                <a:latin typeface="Segoe UI" panose="020B0502040204020203" pitchFamily="34" charset="0"/>
                <a:ea typeface="+mn-ea"/>
                <a:cs typeface="+mn-cs"/>
              </a:rPr>
              <a:t>Authentication</a:t>
            </a:r>
            <a:endParaRPr lang="en-IE" u="sng" dirty="0"/>
          </a:p>
          <a:p>
            <a:endParaRPr lang="en-IE" dirty="0"/>
          </a:p>
          <a:p>
            <a:pPr algn="l"/>
            <a:r>
              <a:rPr lang="en-GB" sz="900" b="0" i="0" kern="1200" dirty="0">
                <a:solidFill>
                  <a:srgbClr val="171717"/>
                </a:solidFill>
                <a:effectLst/>
                <a:latin typeface="Segoe UI" panose="020B0502040204020203" pitchFamily="34" charset="0"/>
                <a:ea typeface="+mn-ea"/>
                <a:cs typeface="+mn-cs"/>
              </a:rPr>
              <a:t>Authentication is the process of proving the user is who they claim to be. A user connects to a database using a user account. When a user attempts to connect to a database, they provide a user account and authentication information. The user is authenticated using one of the following two authentication methods:</a:t>
            </a:r>
          </a:p>
          <a:p>
            <a:pPr algn="l"/>
            <a:endParaRPr lang="en-GB" sz="900" b="0" i="0" kern="1200" dirty="0">
              <a:solidFill>
                <a:srgbClr val="171717"/>
              </a:solidFill>
              <a:effectLst/>
              <a:latin typeface="Segoe UI" panose="020B0502040204020203" pitchFamily="34" charset="0"/>
              <a:ea typeface="+mn-ea"/>
              <a:cs typeface="+mn-cs"/>
            </a:endParaRPr>
          </a:p>
          <a:p>
            <a:pPr algn="l">
              <a:buFont typeface="Arial" panose="020B0604020202020204" pitchFamily="34" charset="0"/>
              <a:buNone/>
            </a:pPr>
            <a:r>
              <a:rPr lang="en-GB" sz="900" b="0" i="0" kern="1200" dirty="0">
                <a:solidFill>
                  <a:srgbClr val="171717"/>
                </a:solidFill>
                <a:effectLst/>
                <a:latin typeface="Segoe UI" panose="020B0502040204020203" pitchFamily="34" charset="0"/>
                <a:ea typeface="+mn-ea"/>
                <a:cs typeface="+mn-cs"/>
                <a:hlinkClick r:id="rId3">
                  <a:extLst>
                    <a:ext uri="{A12FA001-AC4F-418D-AE19-62706E023703}">
                      <ahyp:hlinkClr xmlns:ahyp="http://schemas.microsoft.com/office/drawing/2018/hyperlinkcolor" val="tx"/>
                    </a:ext>
                  </a:extLst>
                </a:hlinkClick>
              </a:rPr>
              <a:t>SQL authentication</a:t>
            </a:r>
            <a:r>
              <a:rPr lang="en-GB" sz="900" b="0" i="0" kern="1200" dirty="0">
                <a:solidFill>
                  <a:srgbClr val="171717"/>
                </a:solidFill>
                <a:effectLst/>
                <a:latin typeface="Segoe UI" panose="020B0502040204020203" pitchFamily="34" charset="0"/>
                <a:ea typeface="+mn-ea"/>
                <a:cs typeface="+mn-cs"/>
              </a:rPr>
              <a:t>.</a:t>
            </a:r>
          </a:p>
          <a:p>
            <a:pPr algn="l">
              <a:buFont typeface="Arial" panose="020B0604020202020204" pitchFamily="34" charset="0"/>
              <a:buNone/>
            </a:pPr>
            <a:endParaRPr lang="en-GB" sz="900" b="0" i="0" kern="1200" dirty="0">
              <a:solidFill>
                <a:srgbClr val="171717"/>
              </a:solidFill>
              <a:effectLst/>
              <a:latin typeface="Segoe UI" panose="020B0502040204020203" pitchFamily="34" charset="0"/>
              <a:ea typeface="+mn-ea"/>
              <a:cs typeface="+mn-cs"/>
            </a:endParaRPr>
          </a:p>
          <a:p>
            <a:pPr algn="l">
              <a:buFont typeface="Arial" panose="020B0604020202020204" pitchFamily="34" charset="0"/>
              <a:buNone/>
            </a:pPr>
            <a:r>
              <a:rPr lang="en-GB" sz="900" b="0" i="0" kern="1200" dirty="0">
                <a:solidFill>
                  <a:srgbClr val="171717"/>
                </a:solidFill>
                <a:effectLst/>
                <a:latin typeface="Segoe UI" panose="020B0502040204020203" pitchFamily="34" charset="0"/>
                <a:ea typeface="+mn-ea"/>
                <a:cs typeface="+mn-cs"/>
              </a:rPr>
              <a:t>With this authentication method, the user submits a user account name and associated password to establish a connection. This password is stored in the master database for user accounts linked to a login or stored in the database containing the user accounts not linked to a login.</a:t>
            </a:r>
          </a:p>
          <a:p>
            <a:pPr algn="l">
              <a:buFont typeface="Arial" panose="020B0604020202020204" pitchFamily="34" charset="0"/>
              <a:buNone/>
            </a:pPr>
            <a:endParaRPr lang="en-GB" sz="900" b="0" i="0" kern="1200" dirty="0">
              <a:solidFill>
                <a:srgbClr val="171717"/>
              </a:solidFill>
              <a:effectLst/>
              <a:latin typeface="Segoe UI" panose="020B0502040204020203" pitchFamily="34" charset="0"/>
              <a:ea typeface="+mn-ea"/>
              <a:cs typeface="+mn-cs"/>
              <a:hlinkClick r:id="rId4">
                <a:extLst>
                  <a:ext uri="{A12FA001-AC4F-418D-AE19-62706E023703}">
                    <ahyp:hlinkClr xmlns:ahyp="http://schemas.microsoft.com/office/drawing/2018/hyperlinkcolor" val="tx"/>
                  </a:ext>
                </a:extLst>
              </a:hlinkClick>
            </a:endParaRPr>
          </a:p>
          <a:p>
            <a:pPr algn="l">
              <a:buFont typeface="Arial" panose="020B0604020202020204" pitchFamily="34" charset="0"/>
              <a:buNone/>
            </a:pPr>
            <a:r>
              <a:rPr lang="en-GB" sz="900" b="0" i="0" kern="1200" dirty="0">
                <a:solidFill>
                  <a:srgbClr val="171717"/>
                </a:solidFill>
                <a:effectLst/>
                <a:latin typeface="Segoe UI" panose="020B0502040204020203" pitchFamily="34" charset="0"/>
                <a:ea typeface="+mn-ea"/>
                <a:cs typeface="+mn-cs"/>
                <a:hlinkClick r:id="rId4">
                  <a:extLst>
                    <a:ext uri="{A12FA001-AC4F-418D-AE19-62706E023703}">
                      <ahyp:hlinkClr xmlns:ahyp="http://schemas.microsoft.com/office/drawing/2018/hyperlinkcolor" val="tx"/>
                    </a:ext>
                  </a:extLst>
                </a:hlinkClick>
              </a:rPr>
              <a:t>Azure Active Directory Authentication</a:t>
            </a:r>
            <a:endParaRPr lang="en-GB" sz="900" b="0" i="0" kern="1200" dirty="0">
              <a:solidFill>
                <a:srgbClr val="171717"/>
              </a:solidFill>
              <a:effectLst/>
              <a:latin typeface="Segoe UI" panose="020B0502040204020203" pitchFamily="34" charset="0"/>
              <a:ea typeface="+mn-ea"/>
              <a:cs typeface="+mn-cs"/>
            </a:endParaRP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With this authentication method, the user submits a user account name and requests that the service use the credential information stored in Azure Active Directory (Azure AD).</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Logins and users</a:t>
            </a:r>
            <a:r>
              <a:rPr lang="en-GB" b="0" i="0" dirty="0">
                <a:solidFill>
                  <a:srgbClr val="171717"/>
                </a:solidFill>
                <a:effectLst/>
                <a:latin typeface="Segoe UI" panose="020B0502040204020203" pitchFamily="34" charset="0"/>
              </a:rPr>
              <a:t>: A user account in a database can be associated with a login that is stored in the master database or can be a username that is stored in an individual database.</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login</a:t>
            </a:r>
            <a:r>
              <a:rPr lang="en-GB" b="0" i="0" dirty="0">
                <a:solidFill>
                  <a:srgbClr val="171717"/>
                </a:solidFill>
                <a:effectLst/>
                <a:latin typeface="Segoe UI" panose="020B0502040204020203" pitchFamily="34" charset="0"/>
              </a:rPr>
              <a:t> is an individual account in the master database, to which a user account in one or more databases can be linked. With a login, the credential information for the user account is stored with the login.</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user account</a:t>
            </a:r>
            <a:r>
              <a:rPr lang="en-GB" b="0" i="0" dirty="0">
                <a:solidFill>
                  <a:srgbClr val="171717"/>
                </a:solidFill>
                <a:effectLst/>
                <a:latin typeface="Segoe UI" panose="020B0502040204020203" pitchFamily="34" charset="0"/>
              </a:rPr>
              <a:t> is an individual account in any database that may be, but does not have to be, linked to a login. With a user account that is not linked to a login, the credential information is stored with the user account.</a:t>
            </a:r>
          </a:p>
          <a:p>
            <a:pPr algn="l"/>
            <a:endParaRPr lang="en-GB" b="1" i="0" u="none" strike="noStrike" dirty="0">
              <a:solidFill>
                <a:srgbClr val="171717"/>
              </a:solidFill>
              <a:effectLst/>
              <a:latin typeface="Segoe UI" panose="020B0502040204020203" pitchFamily="34" charset="0"/>
              <a:hlinkClick r:id="rId5"/>
            </a:endParaRPr>
          </a:p>
          <a:p>
            <a:pPr algn="l"/>
            <a:r>
              <a:rPr lang="en-GB" b="0" i="0" dirty="0">
                <a:solidFill>
                  <a:srgbClr val="171717"/>
                </a:solidFill>
                <a:effectLst/>
                <a:latin typeface="Segoe UI" panose="020B0502040204020203" pitchFamily="34" charset="0"/>
              </a:rPr>
              <a:t>Authorization</a:t>
            </a:r>
          </a:p>
          <a:p>
            <a:pPr algn="l"/>
            <a:endParaRPr lang="en-GB" b="1" i="0" u="none" strike="noStrike" dirty="0">
              <a:solidFill>
                <a:srgbClr val="171717"/>
              </a:solidFill>
              <a:effectLst/>
              <a:latin typeface="Segoe UI" panose="020B0502040204020203" pitchFamily="34" charset="0"/>
              <a:hlinkClick r:id="rId5"/>
            </a:endParaRPr>
          </a:p>
          <a:p>
            <a:pPr algn="l"/>
            <a:r>
              <a:rPr lang="en-GB" b="0" i="0" dirty="0">
                <a:solidFill>
                  <a:srgbClr val="171717"/>
                </a:solidFill>
                <a:effectLst/>
                <a:latin typeface="Segoe UI" panose="020B0502040204020203" pitchFamily="34" charset="0"/>
              </a:rPr>
              <a:t>Authorization to access data and perform various actions are managed using database roles and permissions. Authorization refers to the permissions assigned to a user and determines what that user is allowed to do. Authorization is controlled by your user account's database </a:t>
            </a:r>
            <a:r>
              <a:rPr lang="en-GB" b="0" i="0" u="none" strike="noStrike" dirty="0">
                <a:solidFill>
                  <a:srgbClr val="171717"/>
                </a:solidFill>
                <a:effectLst/>
                <a:latin typeface="Segoe UI" panose="020B0502040204020203" pitchFamily="34" charset="0"/>
                <a:hlinkClick r:id="rId6"/>
              </a:rPr>
              <a:t>role memberships</a:t>
            </a:r>
            <a:r>
              <a:rPr lang="en-GB" b="0" i="0" dirty="0">
                <a:solidFill>
                  <a:srgbClr val="171717"/>
                </a:solidFill>
                <a:effectLst/>
                <a:latin typeface="Segoe UI" panose="020B0502040204020203" pitchFamily="34" charset="0"/>
              </a:rPr>
              <a:t> and </a:t>
            </a:r>
            <a:r>
              <a:rPr lang="en-GB" b="0" i="0" u="none" strike="noStrike" dirty="0">
                <a:solidFill>
                  <a:srgbClr val="171717"/>
                </a:solidFill>
                <a:effectLst/>
                <a:latin typeface="Segoe UI" panose="020B0502040204020203" pitchFamily="34" charset="0"/>
                <a:hlinkClick r:id="rId7"/>
              </a:rPr>
              <a:t>object-level permissions</a:t>
            </a:r>
            <a:r>
              <a:rPr lang="en-GB" b="0" i="0" dirty="0">
                <a:solidFill>
                  <a:srgbClr val="171717"/>
                </a:solidFill>
                <a:effectLst/>
                <a:latin typeface="Segoe UI" panose="020B0502040204020203" pitchFamily="34" charset="0"/>
              </a:rPr>
              <a:t>. As a best practice, you should grant users the least privileges necessary.</a:t>
            </a:r>
          </a:p>
          <a:p>
            <a:pPr algn="l"/>
            <a:endParaRPr lang="en-GB"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IE" sz="900" dirty="0">
                <a:solidFill>
                  <a:schemeClr val="bg2"/>
                </a:solidFill>
              </a:rPr>
              <a:t>Access to storage accounts</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A user that is logged into the serverless SQL pool service must be authorized to access and query the files in Azure Storage. serverless SQL pool supports the following authorization types:</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GB" b="0" i="0" dirty="0">
                <a:solidFill>
                  <a:srgbClr val="171717"/>
                </a:solidFill>
                <a:effectLst/>
                <a:latin typeface="Segoe UI" panose="020B0502040204020203" pitchFamily="34" charset="0"/>
              </a:rPr>
              <a:t>Anonymous access</a:t>
            </a:r>
          </a:p>
          <a:p>
            <a:pPr marL="171450" indent="-171450" algn="l">
              <a:buFont typeface="Arial" panose="020B0604020202020204" pitchFamily="34" charset="0"/>
              <a:buChar char="•"/>
            </a:pPr>
            <a:r>
              <a:rPr lang="en-GB" b="0" i="0" dirty="0">
                <a:solidFill>
                  <a:srgbClr val="171717"/>
                </a:solidFill>
                <a:effectLst/>
                <a:latin typeface="Segoe UI" panose="020B0502040204020203" pitchFamily="34" charset="0"/>
              </a:rPr>
              <a:t>Shared access signature (SAS)</a:t>
            </a:r>
          </a:p>
          <a:p>
            <a:pPr marL="171450" indent="-171450" algn="l">
              <a:buFont typeface="Arial" panose="020B0604020202020204" pitchFamily="34" charset="0"/>
              <a:buChar char="•"/>
            </a:pPr>
            <a:r>
              <a:rPr lang="en-GB" b="0" i="0" dirty="0">
                <a:solidFill>
                  <a:srgbClr val="171717"/>
                </a:solidFill>
                <a:effectLst/>
                <a:latin typeface="Segoe UI" panose="020B0502040204020203" pitchFamily="34" charset="0"/>
              </a:rPr>
              <a:t>Managed Identity.</a:t>
            </a:r>
          </a:p>
          <a:p>
            <a:pPr marL="171450" indent="-171450" algn="l">
              <a:buFont typeface="Arial" panose="020B0604020202020204" pitchFamily="34" charset="0"/>
              <a:buChar char="•"/>
            </a:pPr>
            <a:r>
              <a:rPr lang="en-GB" b="0" i="0" dirty="0">
                <a:solidFill>
                  <a:srgbClr val="171717"/>
                </a:solidFill>
                <a:effectLst/>
                <a:latin typeface="Segoe UI" panose="020B0502040204020203" pitchFamily="34" charset="0"/>
              </a:rPr>
              <a:t>User Identity</a:t>
            </a:r>
          </a:p>
          <a:p>
            <a:pPr marL="171450" indent="-171450"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marL="0" indent="0" algn="l">
              <a:buFont typeface="Arial" panose="020B0604020202020204" pitchFamily="34" charset="0"/>
              <a:buNone/>
            </a:pPr>
            <a:endParaRPr lang="en-GB" b="0" i="0" dirty="0">
              <a:solidFill>
                <a:srgbClr val="171717"/>
              </a:solidFill>
              <a:effectLst/>
              <a:latin typeface="Segoe UI" panose="020B0502040204020203" pitchFamily="34" charset="0"/>
            </a:endParaRPr>
          </a:p>
          <a:p>
            <a:r>
              <a:rPr lang="en-US"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kern="1200" dirty="0">
                <a:solidFill>
                  <a:srgbClr val="24292E"/>
                </a:solidFill>
                <a:effectLst/>
                <a:latin typeface="-apple-system"/>
                <a:ea typeface="+mn-ea"/>
                <a:cs typeface="+mn-cs"/>
              </a:rPr>
              <a:t>It’s important to point out the two layers of security here. The security that is provided at the serverless SQL pool level, and then the security that occur on the storage account in the data lake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2800" dirty="0">
                <a:hlinkClick r:id="rId8"/>
              </a:rPr>
              <a:t>Secure data and manage users in Azure Synapse serverless SQL pools - Learn | Microsoft Docs</a:t>
            </a:r>
            <a:endParaRPr lang="en-US"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kern="1200" dirty="0">
              <a:solidFill>
                <a:srgbClr val="24292E"/>
              </a:solidFill>
              <a:effectLst/>
              <a:latin typeface="-apple-system"/>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B1AD7A-8DF3-4DCE-960D-1DF5B9856A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5242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77812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1024267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109159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42310283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784989"/>
            <a:ext cx="7604125" cy="4039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664602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t"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22447931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761829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1"/>
            <a:ext cx="2653787" cy="411162"/>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9125817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8371196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907891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9888863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4677111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369433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604930"/>
            <a:ext cx="7604125" cy="461589"/>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006087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5472183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a:t>Title</a:t>
            </a:r>
          </a:p>
        </p:txBody>
      </p:sp>
    </p:spTree>
    <p:extLst>
      <p:ext uri="{BB962C8B-B14F-4D97-AF65-F5344CB8AC3E}">
        <p14:creationId xmlns:p14="http://schemas.microsoft.com/office/powerpoint/2010/main" val="69660914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1682"/>
            <a:ext cx="2615687" cy="411162"/>
          </a:xfrm>
          <a:prstGeom prst="rect">
            <a:avLst/>
          </a:prstGeom>
        </p:spPr>
        <p:txBody>
          <a:bodyPr wrap="square" lIns="0" tIns="0" rIns="0" bIns="0" anchor="ctr">
            <a:spAutoFit/>
          </a:bodyPr>
          <a:lstStyle>
            <a:lvl1pPr>
              <a:lnSpc>
                <a:spcPts val="3199"/>
              </a:lnSpc>
              <a:defRPr sz="2856" strike="noStrike">
                <a:solidFill>
                  <a:schemeClr val="bg2"/>
                </a:solidFill>
              </a:defRPr>
            </a:lvl1pPr>
          </a:lstStyle>
          <a:p>
            <a:r>
              <a:rPr lang="en-US"/>
              <a:t>Title</a:t>
            </a:r>
          </a:p>
        </p:txBody>
      </p:sp>
    </p:spTree>
    <p:extLst>
      <p:ext uri="{BB962C8B-B14F-4D97-AF65-F5344CB8AC3E}">
        <p14:creationId xmlns:p14="http://schemas.microsoft.com/office/powerpoint/2010/main" val="231081370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073517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359686"/>
            <a:ext cx="9191973" cy="411162"/>
          </a:xfrm>
        </p:spPr>
        <p:txBody>
          <a:bodyPr wrap="square" lIns="0" tIns="0" rIns="0" bIns="0" anchor="ctr">
            <a:spAutoFit/>
          </a:bodyPr>
          <a:lstStyle>
            <a:lvl1pPr algn="l" defTabSz="932563" rtl="0" eaLnBrk="1" latinLnBrk="0" hangingPunct="1">
              <a:lnSpc>
                <a:spcPts val="3199"/>
              </a:lnSpc>
              <a:spcBef>
                <a:spcPct val="0"/>
              </a:spcBef>
              <a:buNone/>
              <a:defRPr lang="en-US" sz="2856"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9061663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42497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855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660"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1"/>
            <a:ext cx="1393840" cy="298433"/>
          </a:xfrm>
          <a:prstGeom prst="rect">
            <a:avLst/>
          </a:prstGeom>
        </p:spPr>
      </p:pic>
    </p:spTree>
    <p:extLst>
      <p:ext uri="{BB962C8B-B14F-4D97-AF65-F5344CB8AC3E}">
        <p14:creationId xmlns:p14="http://schemas.microsoft.com/office/powerpoint/2010/main" val="408501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27039" y="-555805"/>
            <a:ext cx="7642225" cy="530406"/>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0351098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lnSpc>
                <a:spcPct val="100000"/>
              </a:lnSpc>
              <a:defRPr sz="4399"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267706818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30887"/>
          </a:xfrm>
          <a:prstGeom prst="rect">
            <a:avLst/>
          </a:prstGeom>
        </p:spPr>
        <p:txBody>
          <a:bodyPr wrap="square" lIns="0" tIns="0" rIns="0" bIns="0">
            <a:spAutoFit/>
          </a:bodyPr>
          <a:lstStyle>
            <a:lvl1pPr>
              <a:lnSpc>
                <a:spcPct val="100000"/>
              </a:lnSpc>
              <a:defRPr sz="2800" strike="noStrike" spc="0">
                <a:solidFill>
                  <a:srgbClr val="000000"/>
                </a:solidFill>
              </a:defRPr>
            </a:lvl1pPr>
          </a:lstStyle>
          <a:p>
            <a:r>
              <a:rPr lang="en-US"/>
              <a:t>Title</a:t>
            </a:r>
          </a:p>
        </p:txBody>
      </p:sp>
    </p:spTree>
    <p:extLst>
      <p:ext uri="{BB962C8B-B14F-4D97-AF65-F5344CB8AC3E}">
        <p14:creationId xmlns:p14="http://schemas.microsoft.com/office/powerpoint/2010/main" val="168680009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1125697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231678609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27215016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2"/>
            <a:ext cx="9212262" cy="411162"/>
          </a:xfrm>
        </p:spPr>
        <p:txBody>
          <a:bodyPr wrap="square" lIns="0" tIns="0" rIns="0" bIns="0" anchor="ctr">
            <a:spAutoFit/>
          </a:bodyPr>
          <a:lstStyle>
            <a:lvl1pPr algn="l" defTabSz="932563" rtl="0" eaLnBrk="1" latinLnBrk="0" hangingPunct="1">
              <a:lnSpc>
                <a:spcPts val="3199"/>
              </a:lnSpc>
              <a:spcBef>
                <a:spcPct val="0"/>
              </a:spcBef>
              <a:buNone/>
              <a:defRPr lang="en-US" sz="3199"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411474384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3225673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900" y="632780"/>
            <a:ext cx="5653087" cy="411162"/>
          </a:xfrm>
          <a:prstGeom prst="rect">
            <a:avLst/>
          </a:prstGeom>
        </p:spPr>
        <p:txBody>
          <a:bodyPr wrap="square" lIns="0" tIns="0" rIns="0" bIns="0">
            <a:spAutoFit/>
          </a:bodyPr>
          <a:lstStyle>
            <a:lvl1pPr>
              <a:lnSpc>
                <a:spcPts val="3199"/>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6093576" cy="6995387"/>
          </a:xfrm>
          <a:prstGeom prst="rect">
            <a:avLst/>
          </a:prstGeom>
        </p:spPr>
      </p:pic>
    </p:spTree>
    <p:extLst>
      <p:ext uri="{BB962C8B-B14F-4D97-AF65-F5344CB8AC3E}">
        <p14:creationId xmlns:p14="http://schemas.microsoft.com/office/powerpoint/2010/main" val="13377747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2536464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335310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0667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62" r:id="rId3"/>
    <p:sldLayoutId id="2147484617" r:id="rId4"/>
    <p:sldLayoutId id="2147484580" r:id="rId5"/>
    <p:sldLayoutId id="2147484563" r:id="rId6"/>
    <p:sldLayoutId id="2147484616" r:id="rId7"/>
    <p:sldLayoutId id="2147484615" r:id="rId8"/>
    <p:sldLayoutId id="2147484621" r:id="rId9"/>
    <p:sldLayoutId id="2147484622" r:id="rId10"/>
    <p:sldLayoutId id="2147484624" r:id="rId11"/>
    <p:sldLayoutId id="2147484653" r:id="rId1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529303350"/>
      </p:ext>
    </p:extLst>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2787212"/>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1935881"/>
      </p:ext>
    </p:extLst>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transition>
    <p:fade/>
  </p:transition>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svg"/><Relationship Id="rId18" Type="http://schemas.openxmlformats.org/officeDocument/2006/relationships/image" Target="../media/image42.svg"/><Relationship Id="rId3" Type="http://schemas.openxmlformats.org/officeDocument/2006/relationships/image" Target="../media/image27.png"/><Relationship Id="rId21" Type="http://schemas.openxmlformats.org/officeDocument/2006/relationships/image" Target="../media/image45.emf"/><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11.xml"/><Relationship Id="rId16" Type="http://schemas.openxmlformats.org/officeDocument/2006/relationships/image" Target="../media/image40.svg"/><Relationship Id="rId20" Type="http://schemas.openxmlformats.org/officeDocument/2006/relationships/image" Target="../media/image44.svg"/><Relationship Id="rId1" Type="http://schemas.openxmlformats.org/officeDocument/2006/relationships/slideLayout" Target="../slideLayouts/slideLayout32.xml"/><Relationship Id="rId6" Type="http://schemas.openxmlformats.org/officeDocument/2006/relationships/image" Target="../media/image30.svg"/><Relationship Id="rId11" Type="http://schemas.openxmlformats.org/officeDocument/2006/relationships/image" Target="../media/image35.svg"/><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image" Target="../media/image47.sv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svg"/><Relationship Id="rId9" Type="http://schemas.openxmlformats.org/officeDocument/2006/relationships/image" Target="../media/image33.svg"/><Relationship Id="rId14" Type="http://schemas.openxmlformats.org/officeDocument/2006/relationships/image" Target="../media/image38.png"/><Relationship Id="rId22"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synapse-analytics/sql/best-practices-serverless-sql-poo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6.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5.wmf"/><Relationship Id="rId4" Type="http://schemas.openxmlformats.org/officeDocument/2006/relationships/image" Target="../media/image24.wmf"/></Relationships>
</file>

<file path=ppt/slides/_rels/slide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2904191620"/>
              </p:ext>
            </p:extLst>
          </p:nvPr>
        </p:nvGraphicFramePr>
        <p:xfrm>
          <a:off x="439738" y="1143476"/>
          <a:ext cx="11571287" cy="5510080"/>
        </p:xfrm>
        <a:graphic>
          <a:graphicData uri="http://schemas.openxmlformats.org/drawingml/2006/table">
            <a:tbl>
              <a:tblPr firstRow="1" firstCol="1" bandRow="1">
                <a:tableStyleId>{5940675A-B579-460E-94D1-54222C63F5DA}</a:tableStyleId>
              </a:tblPr>
              <a:tblGrid>
                <a:gridCol w="2492881">
                  <a:extLst>
                    <a:ext uri="{9D8B030D-6E8A-4147-A177-3AD203B41FA5}">
                      <a16:colId xmlns:a16="http://schemas.microsoft.com/office/drawing/2014/main" val="521994573"/>
                    </a:ext>
                  </a:extLst>
                </a:gridCol>
                <a:gridCol w="9078406">
                  <a:extLst>
                    <a:ext uri="{9D8B030D-6E8A-4147-A177-3AD203B41FA5}">
                      <a16:colId xmlns:a16="http://schemas.microsoft.com/office/drawing/2014/main" val="877741773"/>
                    </a:ext>
                  </a:extLst>
                </a:gridCol>
              </a:tblGrid>
              <a:tr h="0">
                <a:tc>
                  <a:txBody>
                    <a:bodyPr/>
                    <a:lstStyle/>
                    <a:p>
                      <a:pPr marL="0" algn="r" defTabSz="932742" rtl="0" eaLnBrk="1" latinLnBrk="0" hangingPunct="1">
                        <a:lnSpc>
                          <a:spcPct val="100000"/>
                        </a:lnSpc>
                      </a:pPr>
                      <a:r>
                        <a:rPr lang="en-US" sz="1600" kern="1200" dirty="0">
                          <a:solidFill>
                            <a:schemeClr val="bg1"/>
                          </a:solidFill>
                          <a:latin typeface="+mj-lt"/>
                          <a:ea typeface="+mn-ea"/>
                          <a:cs typeface="+mn-cs"/>
                        </a:rPr>
                        <a:t>Title of presentation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dirty="0"/>
                        <a:t>Run interactive queries using Azure Synapse Analytics serverless SQL pools</a:t>
                      </a:r>
                      <a:endParaRPr lang="en-US" sz="1400" kern="1200" dirty="0">
                        <a:solidFill>
                          <a:schemeClr val="tx1"/>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0">
                <a:tc>
                  <a:txBody>
                    <a:bodyPr/>
                    <a:lstStyle/>
                    <a:p>
                      <a:pPr algn="r">
                        <a:lnSpc>
                          <a:spcPct val="100000"/>
                        </a:lnSpc>
                      </a:pPr>
                      <a:r>
                        <a:rPr lang="en-US" sz="1600" dirty="0">
                          <a:solidFill>
                            <a:schemeClr val="bg1"/>
                          </a:solidFill>
                          <a:latin typeface="+mj-lt"/>
                        </a:rPr>
                        <a:t>Presentation\Lab</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Presentation: 15 - 20 minutes        Lab: 50 – 60 minutes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0">
                <a:tc>
                  <a:txBody>
                    <a:bodyPr/>
                    <a:lstStyle/>
                    <a:p>
                      <a:pPr algn="r">
                        <a:lnSpc>
                          <a:spcPct val="100000"/>
                        </a:lnSpc>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Data Engineers, Data Scientists, Data Professionals, Data Architects, BI Professionals, Developers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0">
                <a:tc>
                  <a:txBody>
                    <a:bodyPr/>
                    <a:lstStyle/>
                    <a:p>
                      <a:pPr algn="r">
                        <a:lnSpc>
                          <a:spcPct val="100000"/>
                        </a:lnSpc>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Introduce </a:t>
                      </a:r>
                      <a:r>
                        <a:rPr lang="en-GB" sz="1400" kern="1200" dirty="0">
                          <a:solidFill>
                            <a:schemeClr val="tx1">
                              <a:lumMod val="85000"/>
                            </a:schemeClr>
                          </a:solidFill>
                          <a:latin typeface="+mn-lt"/>
                          <a:ea typeface="+mn-ea"/>
                          <a:cs typeface="Segoe UI" pitchFamily="34" charset="0"/>
                        </a:rPr>
                        <a:t>Azure Synapse serverless SQL pools capabilities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Query and manipulate data stored in a data lake using </a:t>
                      </a:r>
                      <a:r>
                        <a:rPr lang="en-GB" sz="1400" kern="1200" dirty="0">
                          <a:solidFill>
                            <a:schemeClr val="tx1">
                              <a:lumMod val="85000"/>
                            </a:schemeClr>
                          </a:solidFill>
                          <a:latin typeface="+mn-lt"/>
                          <a:ea typeface="+mn-ea"/>
                          <a:cs typeface="Segoe UI" pitchFamily="34" charset="0"/>
                        </a:rPr>
                        <a:t>Azure Synapse serverless SQL pools </a:t>
                      </a:r>
                      <a:r>
                        <a:rPr lang="en-US" sz="1400" kern="1200" dirty="0">
                          <a:solidFill>
                            <a:schemeClr val="tx1">
                              <a:lumMod val="85000"/>
                            </a:schemeClr>
                          </a:solidFill>
                          <a:latin typeface="+mn-lt"/>
                          <a:ea typeface="+mn-ea"/>
                          <a:cs typeface="Segoe UI" pitchFamily="34" charset="0"/>
                        </a:rPr>
                        <a:t> </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400" kern="1200" dirty="0">
                          <a:solidFill>
                            <a:schemeClr val="tx1">
                              <a:lumMod val="85000"/>
                            </a:schemeClr>
                          </a:solidFill>
                          <a:latin typeface="+mn-lt"/>
                          <a:ea typeface="+mn-ea"/>
                          <a:cs typeface="Segoe UI" pitchFamily="34" charset="0"/>
                        </a:rPr>
                        <a:t>Secure data and manage users in Azure Synapse serverless SQL pools</a:t>
                      </a:r>
                      <a:endParaRPr lang="en-US" sz="1400" kern="1200" dirty="0">
                        <a:solidFill>
                          <a:schemeClr val="tx1">
                            <a:lumMod val="85000"/>
                          </a:schemeClr>
                        </a:solidFill>
                        <a:latin typeface="+mn-lt"/>
                        <a:ea typeface="+mn-ea"/>
                        <a:cs typeface="Segoe UI" pitchFamily="34" charset="0"/>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(think)</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key takeaways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understand when it is best to make use of </a:t>
                      </a:r>
                      <a:r>
                        <a:rPr lang="en-GB" sz="1400" kern="1200" dirty="0">
                          <a:solidFill>
                            <a:schemeClr val="tx1">
                              <a:lumMod val="85000"/>
                            </a:schemeClr>
                          </a:solidFill>
                          <a:latin typeface="+mn-lt"/>
                          <a:ea typeface="+mn-ea"/>
                          <a:cs typeface="Segoe UI" pitchFamily="34" charset="0"/>
                        </a:rPr>
                        <a:t>Azure Synapse serverless SQL pools </a:t>
                      </a:r>
                      <a:r>
                        <a:rPr lang="en-US" sz="1400" kern="1200" dirty="0">
                          <a:solidFill>
                            <a:schemeClr val="tx1">
                              <a:lumMod val="85000"/>
                            </a:schemeClr>
                          </a:solidFill>
                          <a:latin typeface="+mn-lt"/>
                          <a:ea typeface="+mn-ea"/>
                          <a:cs typeface="Segoe UI" pitchFamily="34" charset="0"/>
                        </a:rPr>
                        <a:t> </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query CSV, JSON and Parquet files stored in a data lake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a:t>
                      </a:r>
                      <a:r>
                        <a:rPr lang="en-GB" sz="1400" kern="1200" dirty="0">
                          <a:solidFill>
                            <a:schemeClr val="tx1">
                              <a:lumMod val="85000"/>
                            </a:schemeClr>
                          </a:solidFill>
                          <a:latin typeface="+mn-lt"/>
                          <a:ea typeface="+mn-ea"/>
                          <a:cs typeface="Segoe UI" pitchFamily="34" charset="0"/>
                        </a:rPr>
                        <a:t>create objects to help query data or optimize your existing data transformation pipeline through Azure Synapse serverless SQL pools in a secure way</a:t>
                      </a:r>
                      <a:endParaRPr lang="en-US" sz="1400" kern="1200" dirty="0">
                        <a:solidFill>
                          <a:schemeClr val="tx1">
                            <a:lumMod val="85000"/>
                          </a:schemeClr>
                        </a:solidFill>
                        <a:latin typeface="+mn-lt"/>
                        <a:ea typeface="+mn-ea"/>
                        <a:cs typeface="Segoe UI" pitchFamily="34" charset="0"/>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294197">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(feel)</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desired</a:t>
                      </a:r>
                      <a:r>
                        <a:rPr lang="en-US" sz="1600" baseline="0" dirty="0">
                          <a:solidFill>
                            <a:schemeClr val="bg1"/>
                          </a:solidFill>
                          <a:latin typeface="+mj-lt"/>
                          <a:cs typeface="Segoe UI" pitchFamily="34" charset="0"/>
                        </a:rPr>
                        <a:t> </a:t>
                      </a:r>
                      <a:r>
                        <a:rPr lang="en-US" sz="1600" dirty="0">
                          <a:solidFill>
                            <a:schemeClr val="bg1"/>
                          </a:solidFill>
                          <a:latin typeface="+mj-lt"/>
                          <a:cs typeface="Segoe UI" pitchFamily="34" charset="0"/>
                        </a:rPr>
                        <a:t>mindset</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they understand the distinction between serverless and dedicated SQL pools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with the information provided, it is easy to query files in a data</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they have a clear understanding of the security layers involved</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(do)</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outcomes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be able to query CSV, JSON </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create serverless SQL pool metadata objects to aid transformations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students should be able to understand when it is appropriate to use </a:t>
                      </a:r>
                      <a:r>
                        <a:rPr lang="en-GB" sz="1400" kern="1200" dirty="0">
                          <a:solidFill>
                            <a:schemeClr val="tx1">
                              <a:lumMod val="85000"/>
                            </a:schemeClr>
                          </a:solidFill>
                          <a:latin typeface="+mn-lt"/>
                          <a:ea typeface="+mn-ea"/>
                          <a:cs typeface="Segoe UI" pitchFamily="34" charset="0"/>
                        </a:rPr>
                        <a:t>Azure Synapse serverless SQL pools </a:t>
                      </a:r>
                      <a:endParaRPr lang="en-US" sz="1400" kern="1200" dirty="0">
                        <a:solidFill>
                          <a:schemeClr val="tx1">
                            <a:lumMod val="85000"/>
                          </a:schemeClr>
                        </a:solidFill>
                        <a:latin typeface="+mn-lt"/>
                        <a:ea typeface="+mn-ea"/>
                        <a:cs typeface="Segoe UI" pitchFamily="34" charset="0"/>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0">
                <a:tc>
                  <a:txBody>
                    <a:bodyPr/>
                    <a:lstStyle/>
                    <a:p>
                      <a:pPr algn="r">
                        <a:lnSpc>
                          <a:spcPct val="100000"/>
                        </a:lnSpc>
                      </a:pPr>
                      <a:r>
                        <a:rPr lang="en-US" sz="1600" b="0" kern="1200" dirty="0">
                          <a:solidFill>
                            <a:schemeClr val="bg1"/>
                          </a:solidFill>
                          <a:latin typeface="+mj-lt"/>
                          <a:ea typeface="+mn-ea"/>
                          <a:cs typeface="+mn-cs"/>
                        </a:rPr>
                        <a:t>More information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latin typeface="+mn-lt"/>
                          <a:ea typeface="+mn-ea"/>
                          <a:cs typeface="+mn-cs"/>
                        </a:rPr>
                        <a:t>the</a:t>
                      </a:r>
                      <a:r>
                        <a:rPr lang="en-US" sz="1400" kern="1200" dirty="0">
                          <a:solidFill>
                            <a:schemeClr val="tx1"/>
                          </a:solidFill>
                          <a:effectLst/>
                          <a:latin typeface="+mn-lt"/>
                          <a:ea typeface="+mn-ea"/>
                          <a:cs typeface="+mn-cs"/>
                        </a:rPr>
                        <a:t> </a:t>
                      </a:r>
                      <a:r>
                        <a:rPr lang="en-US" sz="1400" u="sng" kern="1200" dirty="0">
                          <a:solidFill>
                            <a:schemeClr val="tx1"/>
                          </a:solidFill>
                          <a:effectLst/>
                          <a:latin typeface="+mn-lt"/>
                          <a:ea typeface="+mn-ea"/>
                          <a:cs typeface="+mn-cs"/>
                          <a:hlinkClick r:id="rId3"/>
                        </a:rPr>
                        <a:t>Microsoft Official Courseware forum</a:t>
                      </a:r>
                      <a:endParaRPr lang="en-US" sz="1400" dirty="0">
                        <a:solidFill>
                          <a:schemeClr val="tx1">
                            <a:lumMod val="85000"/>
                          </a:schemeClr>
                        </a:solidFill>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153888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mn-lt"/>
              </a:rPr>
              <a:t>In this lab, students will learn how to work with files stored in the data lake and external file sources, through T-SQL statements executed by a serverless SQL pool in Azure Synapse Analytics. Students will query Parquet files stored in a data lake, as well as CSV files stored in an external data store. Next, they will create Azure Active Directory security groups and enforce access to files in the data lake through Role-Based Access Control (RBAC) and Access Control Lists (ACLs).</a:t>
            </a:r>
            <a:endParaRPr lang="en-US" sz="2000"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3450672"/>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chemeClr val="tx2"/>
                </a:solidFill>
                <a:cs typeface="Segoe UI Semilight"/>
              </a:rPr>
              <a:t>Lab objectives</a:t>
            </a:r>
          </a:p>
          <a:p>
            <a:pPr>
              <a:buSzPct val="100000"/>
            </a:pPr>
            <a:r>
              <a:rPr lang="en-US" sz="2000"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4267200"/>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Querying a Data Lake Store using serverless SQL pools in Azure Synapse Analytics</a:t>
            </a: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5" y="5477619"/>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Securing access to data through using a serverless SQL pool in Azure Synapse Analytics</a:t>
            </a:r>
          </a:p>
        </p:txBody>
      </p:sp>
    </p:spTree>
    <p:extLst>
      <p:ext uri="{BB962C8B-B14F-4D97-AF65-F5344CB8AC3E}">
        <p14:creationId xmlns:p14="http://schemas.microsoft.com/office/powerpoint/2010/main" val="2373355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04 Overview</a:t>
            </a:r>
          </a:p>
        </p:txBody>
      </p:sp>
      <p:cxnSp>
        <p:nvCxnSpPr>
          <p:cNvPr id="51" name="Straight Arrow Connector 50">
            <a:extLst>
              <a:ext uri="{FF2B5EF4-FFF2-40B4-BE49-F238E27FC236}">
                <a16:creationId xmlns:a16="http://schemas.microsoft.com/office/drawing/2014/main" id="{F1DFCDB0-FB68-4176-BAF5-88C5486E353C}"/>
              </a:ext>
              <a:ext uri="{C183D7F6-B498-43B3-948B-1728B52AA6E4}">
                <adec:decorative xmlns:adec="http://schemas.microsoft.com/office/drawing/2017/decorative" val="1"/>
              </a:ext>
            </a:extLst>
          </p:cNvPr>
          <p:cNvCxnSpPr>
            <a:cxnSpLocks/>
          </p:cNvCxnSpPr>
          <p:nvPr/>
        </p:nvCxnSpPr>
        <p:spPr>
          <a:xfrm>
            <a:off x="3875512" y="3155318"/>
            <a:ext cx="0" cy="185661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3246737-07EE-4492-9AB2-92367F10720A}"/>
              </a:ext>
              <a:ext uri="{C183D7F6-B498-43B3-948B-1728B52AA6E4}">
                <adec:decorative xmlns:adec="http://schemas.microsoft.com/office/drawing/2017/decorative" val="1"/>
              </a:ext>
            </a:extLst>
          </p:cNvPr>
          <p:cNvCxnSpPr>
            <a:cxnSpLocks/>
          </p:cNvCxnSpPr>
          <p:nvPr/>
        </p:nvCxnSpPr>
        <p:spPr>
          <a:xfrm>
            <a:off x="1954220" y="3155318"/>
            <a:ext cx="0" cy="185661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4C00007A-8FAE-4864-9FB3-271F70E0B53A}"/>
              </a:ext>
              <a:ext uri="{C183D7F6-B498-43B3-948B-1728B52AA6E4}">
                <adec:decorative xmlns:adec="http://schemas.microsoft.com/office/drawing/2017/decorative" val="1"/>
              </a:ext>
            </a:extLst>
          </p:cNvPr>
          <p:cNvGrpSpPr/>
          <p:nvPr/>
        </p:nvGrpSpPr>
        <p:grpSpPr>
          <a:xfrm>
            <a:off x="41095" y="4210236"/>
            <a:ext cx="8655288" cy="2798645"/>
            <a:chOff x="41095" y="4210236"/>
            <a:chExt cx="8655288" cy="2798645"/>
          </a:xfrm>
        </p:grpSpPr>
        <p:sp>
          <p:nvSpPr>
            <p:cNvPr id="4" name="Rectangle: Rounded Corners 3" descr="This image represents the Azure Synapse Analytics instance that is used in this lab. Here the dedicated and serverless SQL pool is in focus for this lab.">
              <a:extLst>
                <a:ext uri="{FF2B5EF4-FFF2-40B4-BE49-F238E27FC236}">
                  <a16:creationId xmlns:a16="http://schemas.microsoft.com/office/drawing/2014/main" id="{A3450BD9-6A61-4B82-81AB-878ADD8EB8E2}"/>
                </a:ext>
              </a:extLst>
            </p:cNvPr>
            <p:cNvSpPr/>
            <p:nvPr/>
          </p:nvSpPr>
          <p:spPr bwMode="auto">
            <a:xfrm>
              <a:off x="955981" y="4937936"/>
              <a:ext cx="7740402" cy="19239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descr="This image represents the Azure Synapse Analytics instance that is used in this lab. Here the dedicated and serverless SQL pool is in focus for this lab.">
              <a:extLst>
                <a:ext uri="{FF2B5EF4-FFF2-40B4-BE49-F238E27FC236}">
                  <a16:creationId xmlns:a16="http://schemas.microsoft.com/office/drawing/2014/main" id="{05B997FE-7753-4892-8C97-51F39A7780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5237" y="4210236"/>
              <a:ext cx="1127976" cy="1127976"/>
            </a:xfrm>
            <a:prstGeom prst="rect">
              <a:avLst/>
            </a:prstGeom>
          </p:spPr>
        </p:pic>
        <p:pic>
          <p:nvPicPr>
            <p:cNvPr id="10" name="Graphic 9" descr="This image represents the Azure Synapse Analytics instance that is used in this lab. Here the dedicated and serverless SQL pool is in focus for this lab.">
              <a:extLst>
                <a:ext uri="{FF2B5EF4-FFF2-40B4-BE49-F238E27FC236}">
                  <a16:creationId xmlns:a16="http://schemas.microsoft.com/office/drawing/2014/main" id="{AE8EC3A1-C2EE-4B95-8E5A-23A12936A0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64014" y="5060945"/>
              <a:ext cx="1127975" cy="1127975"/>
            </a:xfrm>
            <a:prstGeom prst="rect">
              <a:avLst/>
            </a:prstGeom>
          </p:spPr>
        </p:pic>
        <p:sp>
          <p:nvSpPr>
            <p:cNvPr id="28" name="TextBox 27" descr="This image represents the Azure Synapse Analytics instance that is used in this lab. Here the dedicated and serverless SQL pool is in focus for this lab.">
              <a:extLst>
                <a:ext uri="{FF2B5EF4-FFF2-40B4-BE49-F238E27FC236}">
                  <a16:creationId xmlns:a16="http://schemas.microsoft.com/office/drawing/2014/main" id="{51E1279A-2982-4709-BC44-07E5FE335C74}"/>
                </a:ext>
              </a:extLst>
            </p:cNvPr>
            <p:cNvSpPr txBox="1"/>
            <p:nvPr/>
          </p:nvSpPr>
          <p:spPr>
            <a:xfrm>
              <a:off x="12892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Dedicated SQL Pool (SQLPool1)</a:t>
              </a:r>
            </a:p>
          </p:txBody>
        </p:sp>
        <p:pic>
          <p:nvPicPr>
            <p:cNvPr id="33" name="Picture 32" descr="This image represents the Azure Synapse Analytics instance that is used in this lab. Here the dedicated and serverless SQL pool is in focus for this lab.">
              <a:extLst>
                <a:ext uri="{FF2B5EF4-FFF2-40B4-BE49-F238E27FC236}">
                  <a16:creationId xmlns:a16="http://schemas.microsoft.com/office/drawing/2014/main" id="{691522F5-E8A9-4857-876D-44194E234D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0608" y="5060946"/>
              <a:ext cx="956564" cy="977091"/>
            </a:xfrm>
            <a:prstGeom prst="rect">
              <a:avLst/>
            </a:prstGeom>
          </p:spPr>
        </p:pic>
        <p:sp>
          <p:nvSpPr>
            <p:cNvPr id="35" name="TextBox 34" descr="This image represents the Azure Synapse Analytics instance that is used in this lab. Here the dedicated and serverless SQL pool is in focus for this lab.">
              <a:extLst>
                <a:ext uri="{FF2B5EF4-FFF2-40B4-BE49-F238E27FC236}">
                  <a16:creationId xmlns:a16="http://schemas.microsoft.com/office/drawing/2014/main" id="{BA18C537-DAFD-460E-9590-1398104674CE}"/>
                </a:ext>
              </a:extLst>
            </p:cNvPr>
            <p:cNvSpPr txBox="1"/>
            <p:nvPr/>
          </p:nvSpPr>
          <p:spPr>
            <a:xfrm>
              <a:off x="50375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Apache Spark pool</a:t>
              </a:r>
            </a:p>
          </p:txBody>
        </p:sp>
        <p:sp>
          <p:nvSpPr>
            <p:cNvPr id="36" name="TextBox 35" descr="This image represents the Azure Synapse Analytics instance that is used in this lab. Here the dedicated and serverless SQL pool is in focus for this lab.">
              <a:extLst>
                <a:ext uri="{FF2B5EF4-FFF2-40B4-BE49-F238E27FC236}">
                  <a16:creationId xmlns:a16="http://schemas.microsoft.com/office/drawing/2014/main" id="{BB3A3DD6-E08E-447E-B504-ECF02E0D6FC9}"/>
                </a:ext>
              </a:extLst>
            </p:cNvPr>
            <p:cNvSpPr txBox="1"/>
            <p:nvPr/>
          </p:nvSpPr>
          <p:spPr>
            <a:xfrm>
              <a:off x="41095" y="5229048"/>
              <a:ext cx="1001647"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Synapse Analytics</a:t>
              </a:r>
            </a:p>
          </p:txBody>
        </p:sp>
        <p:pic>
          <p:nvPicPr>
            <p:cNvPr id="37" name="Graphic 36" descr="This image represents the Azure Synapse Analytics instance that is used in this lab. Here the dedicated and serverless SQL pool is in focus for this lab.">
              <a:extLst>
                <a:ext uri="{FF2B5EF4-FFF2-40B4-BE49-F238E27FC236}">
                  <a16:creationId xmlns:a16="http://schemas.microsoft.com/office/drawing/2014/main" id="{A6C82AF7-4DD0-40C9-9192-84330A8DF7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4532" y="5073990"/>
              <a:ext cx="916399" cy="916399"/>
            </a:xfrm>
            <a:prstGeom prst="rect">
              <a:avLst/>
            </a:prstGeom>
          </p:spPr>
        </p:pic>
        <p:sp>
          <p:nvSpPr>
            <p:cNvPr id="38" name="TextBox 37" descr="This image represents the Azure Synapse Analytics instance that is used in this lab. Here the dedicated and serverless SQL pool is in focus for this lab.">
              <a:extLst>
                <a:ext uri="{FF2B5EF4-FFF2-40B4-BE49-F238E27FC236}">
                  <a16:creationId xmlns:a16="http://schemas.microsoft.com/office/drawing/2014/main" id="{439DE07E-62F8-4374-86CA-602A8CCCE106}"/>
                </a:ext>
              </a:extLst>
            </p:cNvPr>
            <p:cNvSpPr txBox="1"/>
            <p:nvPr/>
          </p:nvSpPr>
          <p:spPr>
            <a:xfrm>
              <a:off x="3116064" y="6079438"/>
              <a:ext cx="1739352"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Built-In Serverless SQL Pool</a:t>
              </a:r>
            </a:p>
          </p:txBody>
        </p:sp>
        <p:sp>
          <p:nvSpPr>
            <p:cNvPr id="66" name="TextBox 65" descr="This image represents the Azure Synapse Analytics instance that is used in this lab. Here the dedicated and serverless SQL pool is in focus for this lab.">
              <a:extLst>
                <a:ext uri="{FF2B5EF4-FFF2-40B4-BE49-F238E27FC236}">
                  <a16:creationId xmlns:a16="http://schemas.microsoft.com/office/drawing/2014/main" id="{7F095356-E31A-4E03-9313-54F7485826B8}"/>
                </a:ext>
              </a:extLst>
            </p:cNvPr>
            <p:cNvSpPr txBox="1"/>
            <p:nvPr/>
          </p:nvSpPr>
          <p:spPr>
            <a:xfrm>
              <a:off x="6889073"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Pipelines and</a:t>
              </a:r>
              <a:br>
                <a:rPr lang="en-GB" sz="1224" dirty="0">
                  <a:gradFill>
                    <a:gsLst>
                      <a:gs pos="2917">
                        <a:srgbClr val="000000"/>
                      </a:gs>
                      <a:gs pos="30000">
                        <a:srgbClr val="000000"/>
                      </a:gs>
                    </a:gsLst>
                    <a:lin ang="5400000" scaled="0"/>
                  </a:gradFill>
                  <a:latin typeface="Segoe UI"/>
                </a:rPr>
              </a:br>
              <a:r>
                <a:rPr lang="en-GB" sz="1224" dirty="0">
                  <a:gradFill>
                    <a:gsLst>
                      <a:gs pos="2917">
                        <a:srgbClr val="000000"/>
                      </a:gs>
                      <a:gs pos="30000">
                        <a:srgbClr val="000000"/>
                      </a:gs>
                    </a:gsLst>
                    <a:lin ang="5400000" scaled="0"/>
                  </a:gradFill>
                  <a:latin typeface="Segoe UI"/>
                </a:rPr>
                <a:t>Dataflows</a:t>
              </a:r>
            </a:p>
          </p:txBody>
        </p:sp>
        <p:sp>
          <p:nvSpPr>
            <p:cNvPr id="2" name="Rectangle 1" descr="This image represents the Azure Synapse Analytics instance that is used in this lab. Here the dedicated and serverless SQL pool is in focus for this lab.">
              <a:extLst>
                <a:ext uri="{FF2B5EF4-FFF2-40B4-BE49-F238E27FC236}">
                  <a16:creationId xmlns:a16="http://schemas.microsoft.com/office/drawing/2014/main" id="{D3753D74-0A33-4044-B233-DD27EAEC2E57}"/>
                </a:ext>
              </a:extLst>
            </p:cNvPr>
            <p:cNvSpPr/>
            <p:nvPr/>
          </p:nvSpPr>
          <p:spPr bwMode="auto">
            <a:xfrm>
              <a:off x="7077130" y="4977727"/>
              <a:ext cx="1172405" cy="11017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7" name="Graphic 46" descr="This image represents the Azure Synapse Analytics instance that is used in this lab. Here the dedicated and serverless SQL pool is in focus for this lab.">
              <a:extLst>
                <a:ext uri="{FF2B5EF4-FFF2-40B4-BE49-F238E27FC236}">
                  <a16:creationId xmlns:a16="http://schemas.microsoft.com/office/drawing/2014/main" id="{C4768E4A-866D-4A4D-9055-57CED0DC51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71838" y="5025966"/>
              <a:ext cx="977092" cy="977092"/>
            </a:xfrm>
            <a:prstGeom prst="rect">
              <a:avLst/>
            </a:prstGeom>
          </p:spPr>
        </p:pic>
        <p:pic>
          <p:nvPicPr>
            <p:cNvPr id="6" name="Graphic 5" descr="This image represents the Azure Synapse Analytics instance that is used in this lab. Here the dedicated and serverless SQL pool is in focus for this lab.">
              <a:extLst>
                <a:ext uri="{FF2B5EF4-FFF2-40B4-BE49-F238E27FC236}">
                  <a16:creationId xmlns:a16="http://schemas.microsoft.com/office/drawing/2014/main" id="{AB377FA7-D6AE-475D-BA29-D198D1CC41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46668" y="5034239"/>
              <a:ext cx="450340" cy="450340"/>
            </a:xfrm>
            <a:prstGeom prst="rect">
              <a:avLst/>
            </a:prstGeom>
          </p:spPr>
        </p:pic>
        <p:pic>
          <p:nvPicPr>
            <p:cNvPr id="8" name="Graphic 7" descr="This image represents the Azure Synapse Analytics instance that is used in this lab. Here the dedicated and serverless SQL pool is in focus for this lab.">
              <a:extLst>
                <a:ext uri="{FF2B5EF4-FFF2-40B4-BE49-F238E27FC236}">
                  <a16:creationId xmlns:a16="http://schemas.microsoft.com/office/drawing/2014/main" id="{C4A6FF3D-3ACB-490E-B3CD-EDDBD4E7B4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55562" y="5026090"/>
              <a:ext cx="450340" cy="450340"/>
            </a:xfrm>
            <a:prstGeom prst="rect">
              <a:avLst/>
            </a:prstGeom>
          </p:spPr>
        </p:pic>
        <p:pic>
          <p:nvPicPr>
            <p:cNvPr id="11" name="Graphic 10" descr="This image represents the Azure Synapse Analytics instance that is used in this lab. Here the dedicated and serverless SQL pool is in focus for this lab.">
              <a:extLst>
                <a:ext uri="{FF2B5EF4-FFF2-40B4-BE49-F238E27FC236}">
                  <a16:creationId xmlns:a16="http://schemas.microsoft.com/office/drawing/2014/main" id="{35737B25-CC8C-41EF-908F-00EBC09036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8299" y="5003877"/>
              <a:ext cx="450340" cy="450340"/>
            </a:xfrm>
            <a:prstGeom prst="rect">
              <a:avLst/>
            </a:prstGeom>
          </p:spPr>
        </p:pic>
        <p:sp>
          <p:nvSpPr>
            <p:cNvPr id="12" name="TextBox 11" descr="This image represents the Azure Synapse Analytics instance that is used in this lab. Here the dedicated and serverless SQL pool is in focus for this lab.">
              <a:extLst>
                <a:ext uri="{FF2B5EF4-FFF2-40B4-BE49-F238E27FC236}">
                  <a16:creationId xmlns:a16="http://schemas.microsoft.com/office/drawing/2014/main" id="{2393778D-E2F6-4D03-A1A4-6D42B882C9E5}"/>
                </a:ext>
              </a:extLst>
            </p:cNvPr>
            <p:cNvSpPr txBox="1"/>
            <p:nvPr/>
          </p:nvSpPr>
          <p:spPr>
            <a:xfrm>
              <a:off x="2060589" y="6538025"/>
              <a:ext cx="5331192"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asagaworkspace&lt;unique_suffix&gt;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grpSp>
      <p:grpSp>
        <p:nvGrpSpPr>
          <p:cNvPr id="17" name="Group 16" descr="This image represents the data lake used in the lab that contains a folder with csv and parquet files.">
            <a:extLst>
              <a:ext uri="{FF2B5EF4-FFF2-40B4-BE49-F238E27FC236}">
                <a16:creationId xmlns:a16="http://schemas.microsoft.com/office/drawing/2014/main" id="{E109E82B-4C53-499D-8E60-6383332050BB}"/>
              </a:ext>
            </a:extLst>
          </p:cNvPr>
          <p:cNvGrpSpPr/>
          <p:nvPr/>
        </p:nvGrpSpPr>
        <p:grpSpPr>
          <a:xfrm>
            <a:off x="29317" y="1230135"/>
            <a:ext cx="4608676" cy="2051247"/>
            <a:chOff x="29317" y="1230135"/>
            <a:chExt cx="4608676" cy="2051247"/>
          </a:xfrm>
        </p:grpSpPr>
        <p:sp>
          <p:nvSpPr>
            <p:cNvPr id="31" name="Rectangle: Rounded Corners 30" descr="This image represents the data lake used in the lab that contains a folder with csv and parquet files.">
              <a:extLst>
                <a:ext uri="{FF2B5EF4-FFF2-40B4-BE49-F238E27FC236}">
                  <a16:creationId xmlns:a16="http://schemas.microsoft.com/office/drawing/2014/main" id="{68DE5711-7892-4972-A3B7-82BDFED9FE51}"/>
                </a:ext>
              </a:extLst>
            </p:cNvPr>
            <p:cNvSpPr/>
            <p:nvPr/>
          </p:nvSpPr>
          <p:spPr bwMode="auto">
            <a:xfrm>
              <a:off x="955980" y="1478496"/>
              <a:ext cx="3682013" cy="18028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 name="Graphic 2" descr="This image represents the data lake used in the lab that contains a folder with csv and parquet files.">
              <a:extLst>
                <a:ext uri="{FF2B5EF4-FFF2-40B4-BE49-F238E27FC236}">
                  <a16:creationId xmlns:a16="http://schemas.microsoft.com/office/drawing/2014/main" id="{429C405C-C4C9-4625-B818-DBFA3423625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64540" y="1767738"/>
              <a:ext cx="733721" cy="733721"/>
            </a:xfrm>
            <a:prstGeom prst="rect">
              <a:avLst/>
            </a:prstGeom>
          </p:spPr>
        </p:pic>
        <p:sp>
          <p:nvSpPr>
            <p:cNvPr id="45" name="TextBox 44" descr="This image represents the data lake used in the lab that contains a folder with csv and parquet files.">
              <a:extLst>
                <a:ext uri="{FF2B5EF4-FFF2-40B4-BE49-F238E27FC236}">
                  <a16:creationId xmlns:a16="http://schemas.microsoft.com/office/drawing/2014/main" id="{A61E0C2B-9F11-421A-90C0-ABFB938712C7}"/>
                </a:ext>
              </a:extLst>
            </p:cNvPr>
            <p:cNvSpPr txBox="1"/>
            <p:nvPr/>
          </p:nvSpPr>
          <p:spPr>
            <a:xfrm>
              <a:off x="1583213" y="1409336"/>
              <a:ext cx="2389134" cy="470856"/>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asagadatalake&lt;unique_suffix&gt; </a:t>
              </a:r>
            </a:p>
          </p:txBody>
        </p:sp>
        <p:sp>
          <p:nvSpPr>
            <p:cNvPr id="46" name="Rectangle 45" descr="This image represents the data lake used in the lab that contains a folder with csv and parquet files.">
              <a:extLst>
                <a:ext uri="{FF2B5EF4-FFF2-40B4-BE49-F238E27FC236}">
                  <a16:creationId xmlns:a16="http://schemas.microsoft.com/office/drawing/2014/main" id="{7A1284E7-2679-4DD1-B697-BB5270393D9E}"/>
                </a:ext>
              </a:extLst>
            </p:cNvPr>
            <p:cNvSpPr/>
            <p:nvPr/>
          </p:nvSpPr>
          <p:spPr>
            <a:xfrm>
              <a:off x="1824375" y="2046678"/>
              <a:ext cx="666391"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wwi-02</a:t>
              </a:r>
              <a:endParaRPr lang="en-US" altLang="en-US" sz="1224" dirty="0">
                <a:solidFill>
                  <a:srgbClr val="000000"/>
                </a:solidFill>
                <a:latin typeface="Arial" panose="020B0604020202020204" pitchFamily="34" charset="0"/>
              </a:endParaRPr>
            </a:p>
          </p:txBody>
        </p:sp>
        <p:pic>
          <p:nvPicPr>
            <p:cNvPr id="29" name="Graphic 28" descr="This image represents the data lake used in the lab that contains a folder with csv and parquet files.">
              <a:extLst>
                <a:ext uri="{FF2B5EF4-FFF2-40B4-BE49-F238E27FC236}">
                  <a16:creationId xmlns:a16="http://schemas.microsoft.com/office/drawing/2014/main" id="{2A348833-AA3A-435F-932A-C15312E927A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74966" y="2263853"/>
              <a:ext cx="821425" cy="821425"/>
            </a:xfrm>
            <a:prstGeom prst="rect">
              <a:avLst/>
            </a:prstGeom>
          </p:spPr>
        </p:pic>
        <p:sp>
          <p:nvSpPr>
            <p:cNvPr id="48" name="Rectangle 47" descr="This image represents the data lake used in the lab that contains a folder with csv and parquet files.">
              <a:extLst>
                <a:ext uri="{FF2B5EF4-FFF2-40B4-BE49-F238E27FC236}">
                  <a16:creationId xmlns:a16="http://schemas.microsoft.com/office/drawing/2014/main" id="{F55E8824-2C39-4867-A433-B72D2D008CB8}"/>
                </a:ext>
              </a:extLst>
            </p:cNvPr>
            <p:cNvSpPr/>
            <p:nvPr/>
          </p:nvSpPr>
          <p:spPr>
            <a:xfrm>
              <a:off x="2997361" y="2643654"/>
              <a:ext cx="1164649" cy="518464"/>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Sales (parquet)</a:t>
              </a:r>
            </a:p>
            <a:p>
              <a:pPr defTabSz="951304">
                <a:lnSpc>
                  <a:spcPct val="90000"/>
                </a:lnSpc>
                <a:spcAft>
                  <a:spcPts val="612"/>
                </a:spcAft>
              </a:pPr>
              <a:r>
                <a:rPr lang="en-US" altLang="en-US" sz="1224" dirty="0">
                  <a:solidFill>
                    <a:srgbClr val="24292E"/>
                  </a:solidFill>
                  <a:latin typeface="SFMono-Regular"/>
                </a:rPr>
                <a:t>Customer (csv)</a:t>
              </a:r>
              <a:endParaRPr lang="en-US" altLang="en-US" sz="1224" dirty="0">
                <a:solidFill>
                  <a:srgbClr val="000000"/>
                </a:solidFill>
                <a:latin typeface="Arial" panose="020B0604020202020204" pitchFamily="34" charset="0"/>
              </a:endParaRPr>
            </a:p>
          </p:txBody>
        </p:sp>
        <p:pic>
          <p:nvPicPr>
            <p:cNvPr id="13" name="図 664" descr="This image represents the data lake used in the lab that contains a folder with csv and parquet files.">
              <a:extLst>
                <a:ext uri="{FF2B5EF4-FFF2-40B4-BE49-F238E27FC236}">
                  <a16:creationId xmlns:a16="http://schemas.microsoft.com/office/drawing/2014/main" id="{321AA60E-13F0-48AE-87EC-98E6EA8B9B30}"/>
                </a:ext>
              </a:extLst>
            </p:cNvPr>
            <p:cNvPicPr>
              <a:picLocks noChangeAspect="1"/>
            </p:cNvPicPr>
            <p:nvPr/>
          </p:nvPicPr>
          <p:blipFill>
            <a:blip r:embed="rId14"/>
            <a:stretch>
              <a:fillRect/>
            </a:stretch>
          </p:blipFill>
          <p:spPr>
            <a:xfrm>
              <a:off x="457282" y="1230135"/>
              <a:ext cx="1033930" cy="829257"/>
            </a:xfrm>
            <a:prstGeom prst="rect">
              <a:avLst/>
            </a:prstGeom>
          </p:spPr>
        </p:pic>
        <p:sp>
          <p:nvSpPr>
            <p:cNvPr id="16" name="TextBox 15">
              <a:extLst>
                <a:ext uri="{FF2B5EF4-FFF2-40B4-BE49-F238E27FC236}">
                  <a16:creationId xmlns:a16="http://schemas.microsoft.com/office/drawing/2014/main" id="{F8CB0C80-1EF0-4DE0-AEFC-9CC8F1FEE289}"/>
                </a:ext>
              </a:extLst>
            </p:cNvPr>
            <p:cNvSpPr txBox="1"/>
            <p:nvPr/>
          </p:nvSpPr>
          <p:spPr>
            <a:xfrm>
              <a:off x="29317" y="1985045"/>
              <a:ext cx="1111338"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 Lake</a:t>
              </a:r>
            </a:p>
          </p:txBody>
        </p:sp>
      </p:grpSp>
      <p:grpSp>
        <p:nvGrpSpPr>
          <p:cNvPr id="21" name="Group 20">
            <a:extLst>
              <a:ext uri="{FF2B5EF4-FFF2-40B4-BE49-F238E27FC236}">
                <a16:creationId xmlns:a16="http://schemas.microsoft.com/office/drawing/2014/main" id="{6E942B8E-C6B8-4F96-8EA2-DFD21CEBB015}"/>
              </a:ext>
              <a:ext uri="{C183D7F6-B498-43B3-948B-1728B52AA6E4}">
                <adec:decorative xmlns:adec="http://schemas.microsoft.com/office/drawing/2017/decorative" val="1"/>
              </a:ext>
            </a:extLst>
          </p:cNvPr>
          <p:cNvGrpSpPr/>
          <p:nvPr/>
        </p:nvGrpSpPr>
        <p:grpSpPr>
          <a:xfrm>
            <a:off x="4635539" y="100624"/>
            <a:ext cx="7632051" cy="6464165"/>
            <a:chOff x="4635539" y="100624"/>
            <a:chExt cx="7632051" cy="6464165"/>
          </a:xfrm>
        </p:grpSpPr>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426687" y="1189938"/>
              <a:ext cx="2551912" cy="143157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279951" y="1677660"/>
              <a:ext cx="1502528" cy="642241"/>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GB" sz="2448" dirty="0">
                  <a:gradFill>
                    <a:gsLst>
                      <a:gs pos="0">
                        <a:srgbClr val="FFFFFF"/>
                      </a:gs>
                      <a:gs pos="100000">
                        <a:srgbClr val="FFFFFF"/>
                      </a:gs>
                    </a:gsLst>
                    <a:lin ang="5400000" scaled="0"/>
                  </a:gradFill>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019332" y="870806"/>
              <a:ext cx="1127975" cy="1127975"/>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424826" y="3067213"/>
              <a:ext cx="1372550" cy="1910513"/>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965549" y="1037297"/>
              <a:ext cx="1127975"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Databricks</a:t>
              </a: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21"/>
            <a:stretch>
              <a:fillRect/>
            </a:stretch>
          </p:blipFill>
          <p:spPr>
            <a:xfrm>
              <a:off x="10688065" y="5450364"/>
              <a:ext cx="901517" cy="683909"/>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493805" y="6093933"/>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696383" y="5776959"/>
              <a:ext cx="200626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724967" y="4820147"/>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966407" y="2794537"/>
              <a:ext cx="20563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dp203sql&lt;unique_suffix&gt;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979178" y="2844430"/>
              <a:ext cx="2195863" cy="365601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Rectangle 41">
              <a:extLst>
                <a:ext uri="{FF2B5EF4-FFF2-40B4-BE49-F238E27FC236}">
                  <a16:creationId xmlns:a16="http://schemas.microsoft.com/office/drawing/2014/main" id="{C98F88A6-657A-4583-8765-7071416501BA}"/>
                </a:ext>
                <a:ext uri="{C183D7F6-B498-43B3-948B-1728B52AA6E4}">
                  <adec:decorative xmlns:adec="http://schemas.microsoft.com/office/drawing/2017/decorative" val="1"/>
                </a:ext>
              </a:extLst>
            </p:cNvPr>
            <p:cNvSpPr/>
            <p:nvPr/>
          </p:nvSpPr>
          <p:spPr bwMode="auto">
            <a:xfrm>
              <a:off x="8071655" y="697784"/>
              <a:ext cx="3985686" cy="202037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3" name="Group 52">
              <a:extLst>
                <a:ext uri="{FF2B5EF4-FFF2-40B4-BE49-F238E27FC236}">
                  <a16:creationId xmlns:a16="http://schemas.microsoft.com/office/drawing/2014/main" id="{ADE60A36-6F0F-4C80-ABDB-087898F6A153}"/>
                </a:ext>
                <a:ext uri="{C183D7F6-B498-43B3-948B-1728B52AA6E4}">
                  <adec:decorative xmlns:adec="http://schemas.microsoft.com/office/drawing/2017/decorative" val="1"/>
                </a:ext>
              </a:extLst>
            </p:cNvPr>
            <p:cNvGrpSpPr/>
            <p:nvPr/>
          </p:nvGrpSpPr>
          <p:grpSpPr>
            <a:xfrm>
              <a:off x="4635539" y="100624"/>
              <a:ext cx="3513391" cy="1286170"/>
              <a:chOff x="4544194" y="98660"/>
              <a:chExt cx="3444814" cy="1261065"/>
            </a:xfrm>
          </p:grpSpPr>
          <p:grpSp>
            <p:nvGrpSpPr>
              <p:cNvPr id="55" name="Group 54">
                <a:extLst>
                  <a:ext uri="{FF2B5EF4-FFF2-40B4-BE49-F238E27FC236}">
                    <a16:creationId xmlns:a16="http://schemas.microsoft.com/office/drawing/2014/main" id="{CC3B21C0-4165-4A3E-AE57-26C4F3D3A9E3}"/>
                  </a:ext>
                </a:extLst>
              </p:cNvPr>
              <p:cNvGrpSpPr/>
              <p:nvPr/>
            </p:nvGrpSpPr>
            <p:grpSpPr>
              <a:xfrm>
                <a:off x="4544194" y="98660"/>
                <a:ext cx="3196265" cy="1150340"/>
                <a:chOff x="4544194" y="98660"/>
                <a:chExt cx="3196265" cy="1150340"/>
              </a:xfrm>
            </p:grpSpPr>
            <p:sp>
              <p:nvSpPr>
                <p:cNvPr id="71" name="Rectangle: Rounded Corners 70">
                  <a:extLst>
                    <a:ext uri="{FF2B5EF4-FFF2-40B4-BE49-F238E27FC236}">
                      <a16:creationId xmlns:a16="http://schemas.microsoft.com/office/drawing/2014/main" id="{310052B3-2EF3-408F-B859-1F6792BCA828}"/>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TextBox 71">
                  <a:extLst>
                    <a:ext uri="{FF2B5EF4-FFF2-40B4-BE49-F238E27FC236}">
                      <a16:creationId xmlns:a16="http://schemas.microsoft.com/office/drawing/2014/main" id="{4E04614B-2CFC-4ADB-813A-4F09BA5C5BDE}"/>
                    </a:ext>
                  </a:extLst>
                </p:cNvPr>
                <p:cNvSpPr txBox="1"/>
                <p:nvPr/>
              </p:nvSpPr>
              <p:spPr>
                <a:xfrm>
                  <a:off x="4544194" y="742776"/>
                  <a:ext cx="1105958" cy="461691"/>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CosmosDB</a:t>
                  </a:r>
                </a:p>
              </p:txBody>
            </p:sp>
            <p:pic>
              <p:nvPicPr>
                <p:cNvPr id="73" name="グラフィックス 618">
                  <a:extLst>
                    <a:ext uri="{FF2B5EF4-FFF2-40B4-BE49-F238E27FC236}">
                      <a16:creationId xmlns:a16="http://schemas.microsoft.com/office/drawing/2014/main" id="{0F19A2C9-DCD5-4238-B580-9A873A1669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07541" y="98660"/>
                  <a:ext cx="813045" cy="813045"/>
                </a:xfrm>
                <a:prstGeom prst="rect">
                  <a:avLst/>
                </a:prstGeom>
              </p:spPr>
            </p:pic>
            <p:sp>
              <p:nvSpPr>
                <p:cNvPr id="74" name="Rectangle 73">
                  <a:extLst>
                    <a:ext uri="{FF2B5EF4-FFF2-40B4-BE49-F238E27FC236}">
                      <a16:creationId xmlns:a16="http://schemas.microsoft.com/office/drawing/2014/main" id="{3683A4CD-EA3C-42DA-8626-80A15F19572B}"/>
                    </a:ext>
                  </a:extLst>
                </p:cNvPr>
                <p:cNvSpPr/>
                <p:nvPr/>
              </p:nvSpPr>
              <p:spPr>
                <a:xfrm>
                  <a:off x="5813499" y="745117"/>
                  <a:ext cx="1100622" cy="261867"/>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Campaign Info</a:t>
                  </a:r>
                </a:p>
              </p:txBody>
            </p:sp>
            <p:sp>
              <p:nvSpPr>
                <p:cNvPr id="75" name="TextBox 74">
                  <a:extLst>
                    <a:ext uri="{FF2B5EF4-FFF2-40B4-BE49-F238E27FC236}">
                      <a16:creationId xmlns:a16="http://schemas.microsoft.com/office/drawing/2014/main" id="{2E6CDB06-6FDF-4B9F-96E5-AF8A6C0165F8}"/>
                    </a:ext>
                  </a:extLst>
                </p:cNvPr>
                <p:cNvSpPr txBox="1"/>
                <p:nvPr/>
              </p:nvSpPr>
              <p:spPr>
                <a:xfrm>
                  <a:off x="5466375" y="334630"/>
                  <a:ext cx="2274084" cy="464999"/>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asacosmosdb&lt;unique_suffix&gt; </a:t>
                  </a:r>
                </a:p>
              </p:txBody>
            </p:sp>
          </p:grpSp>
          <p:sp>
            <p:nvSpPr>
              <p:cNvPr id="70" name="Rectangle 69">
                <a:extLst>
                  <a:ext uri="{FF2B5EF4-FFF2-40B4-BE49-F238E27FC236}">
                    <a16:creationId xmlns:a16="http://schemas.microsoft.com/office/drawing/2014/main" id="{5C16AF90-1314-410F-B25D-1CA366AC0FE2}"/>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1381089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review</a:t>
            </a:r>
          </a:p>
        </p:txBody>
      </p:sp>
      <p:pic>
        <p:nvPicPr>
          <p:cNvPr id="2" name="Picture 1" descr="Icon of a magnifying glass showing a chart">
            <a:extLst>
              <a:ext uri="{FF2B5EF4-FFF2-40B4-BE49-F238E27FC236}">
                <a16:creationId xmlns:a16="http://schemas.microsoft.com/office/drawing/2014/main" id="{7C9D6051-9D21-432D-A61F-90419CA2315D}"/>
              </a:ext>
            </a:extLst>
          </p:cNvPr>
          <p:cNvPicPr>
            <a:picLocks noChangeAspect="1"/>
          </p:cNvPicPr>
          <p:nvPr/>
        </p:nvPicPr>
        <p:blipFill>
          <a:blip r:embed="rId3"/>
          <a:stretch>
            <a:fillRect/>
          </a:stretch>
        </p:blipFill>
        <p:spPr>
          <a:xfrm>
            <a:off x="428624" y="1291155"/>
            <a:ext cx="952500" cy="952500"/>
          </a:xfrm>
          <a:prstGeom prst="rect">
            <a:avLst/>
          </a:prstGeom>
        </p:spPr>
      </p:pic>
      <p:sp>
        <p:nvSpPr>
          <p:cNvPr id="32" name="Rectangle 31">
            <a:extLst>
              <a:ext uri="{FF2B5EF4-FFF2-40B4-BE49-F238E27FC236}">
                <a16:creationId xmlns:a16="http://schemas.microsoft.com/office/drawing/2014/main" id="{6F30C2D2-037C-4F97-8B6F-C870BA5BECE9}"/>
              </a:ext>
            </a:extLst>
          </p:cNvPr>
          <p:cNvSpPr/>
          <p:nvPr/>
        </p:nvSpPr>
        <p:spPr bwMode="auto">
          <a:xfrm>
            <a:off x="1700213" y="1246197"/>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1 – Where in Azure Synapse Studio, can you Select TOP 100 rows of data stored in a data lake? </a:t>
            </a:r>
          </a:p>
        </p:txBody>
      </p:sp>
      <p:cxnSp>
        <p:nvCxnSpPr>
          <p:cNvPr id="19" name="Straight Connector 18">
            <a:extLst>
              <a:ext uri="{FF2B5EF4-FFF2-40B4-BE49-F238E27FC236}">
                <a16:creationId xmlns:a16="http://schemas.microsoft.com/office/drawing/2014/main" id="{02E56B6C-069B-4D08-B34C-2A1EE64E3B81}"/>
              </a:ext>
              <a:ext uri="{C183D7F6-B498-43B3-948B-1728B52AA6E4}">
                <adec:decorative xmlns:adec="http://schemas.microsoft.com/office/drawing/2017/decorative" val="1"/>
              </a:ext>
            </a:extLst>
          </p:cNvPr>
          <p:cNvCxnSpPr>
            <a:cxnSpLocks/>
          </p:cNvCxnSpPr>
          <p:nvPr/>
        </p:nvCxnSpPr>
        <p:spPr>
          <a:xfrm>
            <a:off x="1700213" y="2461024"/>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five circles connected by lines">
            <a:extLst>
              <a:ext uri="{FF2B5EF4-FFF2-40B4-BE49-F238E27FC236}">
                <a16:creationId xmlns:a16="http://schemas.microsoft.com/office/drawing/2014/main" id="{C1085CE8-B9AB-42AB-A514-0EA2B09E70FA}"/>
              </a:ext>
            </a:extLst>
          </p:cNvPr>
          <p:cNvPicPr>
            <a:picLocks noChangeAspect="1"/>
          </p:cNvPicPr>
          <p:nvPr/>
        </p:nvPicPr>
        <p:blipFill>
          <a:blip r:embed="rId4"/>
          <a:stretch>
            <a:fillRect/>
          </a:stretch>
        </p:blipFill>
        <p:spPr>
          <a:xfrm>
            <a:off x="427038" y="2678393"/>
            <a:ext cx="952500" cy="952500"/>
          </a:xfrm>
          <a:prstGeom prst="rect">
            <a:avLst/>
          </a:prstGeom>
        </p:spPr>
      </p:pic>
      <p:sp>
        <p:nvSpPr>
          <p:cNvPr id="34" name="Rectangle 33">
            <a:extLst>
              <a:ext uri="{FF2B5EF4-FFF2-40B4-BE49-F238E27FC236}">
                <a16:creationId xmlns:a16="http://schemas.microsoft.com/office/drawing/2014/main" id="{F2CE9F32-726A-4A58-8DC8-0FD0A4F140FD}"/>
              </a:ext>
            </a:extLst>
          </p:cNvPr>
          <p:cNvSpPr/>
          <p:nvPr/>
        </p:nvSpPr>
        <p:spPr bwMode="auto">
          <a:xfrm>
            <a:off x="1700213" y="2633435"/>
            <a:ext cx="10486664"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2 – When scripting an External table using the “Create external table” GUI method in Synapse Studio, what metadata objects are created?</a:t>
            </a:r>
          </a:p>
        </p:txBody>
      </p:sp>
      <p:cxnSp>
        <p:nvCxnSpPr>
          <p:cNvPr id="23" name="Straight Connector 22">
            <a:extLst>
              <a:ext uri="{FF2B5EF4-FFF2-40B4-BE49-F238E27FC236}">
                <a16:creationId xmlns:a16="http://schemas.microsoft.com/office/drawing/2014/main" id="{2333DFB1-3E65-4F40-B360-CC78B032828A}"/>
              </a:ext>
              <a:ext uri="{C183D7F6-B498-43B3-948B-1728B52AA6E4}">
                <adec:decorative xmlns:adec="http://schemas.microsoft.com/office/drawing/2017/decorative" val="1"/>
              </a:ext>
            </a:extLst>
          </p:cNvPr>
          <p:cNvCxnSpPr>
            <a:cxnSpLocks/>
          </p:cNvCxnSpPr>
          <p:nvPr/>
        </p:nvCxnSpPr>
        <p:spPr>
          <a:xfrm>
            <a:off x="1700213" y="3848262"/>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screen with three circles enclosed by outward pointing chevrons on left and right">
            <a:extLst>
              <a:ext uri="{FF2B5EF4-FFF2-40B4-BE49-F238E27FC236}">
                <a16:creationId xmlns:a16="http://schemas.microsoft.com/office/drawing/2014/main" id="{FEF0DFEA-37EF-4F4C-BB40-7B8678161A35}"/>
              </a:ext>
            </a:extLst>
          </p:cNvPr>
          <p:cNvPicPr>
            <a:picLocks noChangeAspect="1"/>
          </p:cNvPicPr>
          <p:nvPr/>
        </p:nvPicPr>
        <p:blipFill>
          <a:blip r:embed="rId5"/>
          <a:stretch>
            <a:fillRect/>
          </a:stretch>
        </p:blipFill>
        <p:spPr>
          <a:xfrm>
            <a:off x="440753" y="4066393"/>
            <a:ext cx="950976" cy="950976"/>
          </a:xfrm>
          <a:prstGeom prst="rect">
            <a:avLst/>
          </a:prstGeom>
        </p:spPr>
      </p:pic>
      <p:sp>
        <p:nvSpPr>
          <p:cNvPr id="36" name="Rectangle 35">
            <a:extLst>
              <a:ext uri="{FF2B5EF4-FFF2-40B4-BE49-F238E27FC236}">
                <a16:creationId xmlns:a16="http://schemas.microsoft.com/office/drawing/2014/main" id="{6E973A20-F8F2-48E5-BB13-7EA51C39995C}"/>
              </a:ext>
            </a:extLst>
          </p:cNvPr>
          <p:cNvSpPr/>
          <p:nvPr/>
        </p:nvSpPr>
        <p:spPr bwMode="auto">
          <a:xfrm>
            <a:off x="1700213" y="4020673"/>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3 – </a:t>
            </a:r>
            <a:r>
              <a:rPr lang="en-GB" sz="2400" b="0" i="0" dirty="0">
                <a:solidFill>
                  <a:srgbClr val="171717"/>
                </a:solidFill>
                <a:effectLst/>
                <a:latin typeface="Segoe UI" panose="020B0502040204020203" pitchFamily="34" charset="0"/>
              </a:rPr>
              <a:t>Which CREDENTIAL identity type can be time limited</a:t>
            </a:r>
            <a:r>
              <a:rPr lang="en-GB" sz="2400" dirty="0">
                <a:solidFill>
                  <a:schemeClr val="tx1"/>
                </a:solidFill>
              </a:rPr>
              <a:t>?</a:t>
            </a:r>
            <a:endParaRPr lang="en-US" sz="2400" dirty="0">
              <a:solidFill>
                <a:schemeClr val="tx1"/>
              </a:solidFill>
            </a:endParaRPr>
          </a:p>
        </p:txBody>
      </p:sp>
      <p:cxnSp>
        <p:nvCxnSpPr>
          <p:cNvPr id="24" name="Straight Connector 23">
            <a:extLst>
              <a:ext uri="{FF2B5EF4-FFF2-40B4-BE49-F238E27FC236}">
                <a16:creationId xmlns:a16="http://schemas.microsoft.com/office/drawing/2014/main" id="{778E9546-6128-4EDC-A7F2-BA5314B8B941}"/>
              </a:ext>
              <a:ext uri="{C183D7F6-B498-43B3-948B-1728B52AA6E4}">
                <adec:decorative xmlns:adec="http://schemas.microsoft.com/office/drawing/2017/decorative" val="1"/>
              </a:ext>
            </a:extLst>
          </p:cNvPr>
          <p:cNvCxnSpPr>
            <a:cxnSpLocks/>
          </p:cNvCxnSpPr>
          <p:nvPr/>
        </p:nvCxnSpPr>
        <p:spPr>
          <a:xfrm>
            <a:off x="1700213" y="5235500"/>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a:extLst>
              <a:ext uri="{FF2B5EF4-FFF2-40B4-BE49-F238E27FC236}">
                <a16:creationId xmlns:a16="http://schemas.microsoft.com/office/drawing/2014/main" id="{373A6424-AEAA-4276-9F2B-00A023262449}"/>
              </a:ext>
            </a:extLst>
          </p:cNvPr>
          <p:cNvPicPr>
            <a:picLocks noChangeAspect="1"/>
          </p:cNvPicPr>
          <p:nvPr/>
        </p:nvPicPr>
        <p:blipFill>
          <a:blip r:embed="rId6"/>
          <a:stretch>
            <a:fillRect/>
          </a:stretch>
        </p:blipFill>
        <p:spPr>
          <a:xfrm>
            <a:off x="441788" y="5452870"/>
            <a:ext cx="952500" cy="952500"/>
          </a:xfrm>
          <a:prstGeom prst="rect">
            <a:avLst/>
          </a:prstGeom>
        </p:spPr>
      </p:pic>
      <p:sp>
        <p:nvSpPr>
          <p:cNvPr id="38" name="Rectangle 37">
            <a:extLst>
              <a:ext uri="{FF2B5EF4-FFF2-40B4-BE49-F238E27FC236}">
                <a16:creationId xmlns:a16="http://schemas.microsoft.com/office/drawing/2014/main" id="{188E6351-5119-4305-B17B-FA03DEB26CDB}"/>
              </a:ext>
            </a:extLst>
          </p:cNvPr>
          <p:cNvSpPr/>
          <p:nvPr/>
        </p:nvSpPr>
        <p:spPr bwMode="auto">
          <a:xfrm>
            <a:off x="1700213" y="5407912"/>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4 – Which </a:t>
            </a:r>
            <a:r>
              <a:rPr lang="en-GB" sz="2400" b="0" i="0" dirty="0">
                <a:solidFill>
                  <a:srgbClr val="171717"/>
                </a:solidFill>
                <a:effectLst/>
                <a:latin typeface="Segoe UI" panose="020B0502040204020203" pitchFamily="34" charset="0"/>
              </a:rPr>
              <a:t>role enables a user to create external table as select (CETAS) against an Azure Data Lake Gen2 data store</a:t>
            </a:r>
            <a:r>
              <a:rPr lang="en-US" sz="2400" dirty="0">
                <a:solidFill>
                  <a:schemeClr val="tx1"/>
                </a:solidFill>
              </a:rPr>
              <a:t> </a:t>
            </a:r>
          </a:p>
        </p:txBody>
      </p:sp>
    </p:spTree>
    <p:extLst>
      <p:ext uri="{BB962C8B-B14F-4D97-AF65-F5344CB8AC3E}">
        <p14:creationId xmlns:p14="http://schemas.microsoft.com/office/powerpoint/2010/main" val="178887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37C8-4BEC-443F-B890-0FC55F9AC838}"/>
              </a:ext>
            </a:extLst>
          </p:cNvPr>
          <p:cNvSpPr>
            <a:spLocks noGrp="1"/>
          </p:cNvSpPr>
          <p:nvPr>
            <p:ph type="title"/>
          </p:nvPr>
        </p:nvSpPr>
        <p:spPr/>
        <p:txBody>
          <a:bodyPr/>
          <a:lstStyle/>
          <a:p>
            <a:r>
              <a:rPr lang="en-US" dirty="0"/>
              <a:t>Module summary</a:t>
            </a:r>
            <a:endParaRPr lang="en-IN" dirty="0"/>
          </a:p>
        </p:txBody>
      </p:sp>
      <p:sp>
        <p:nvSpPr>
          <p:cNvPr id="14" name="Text Placeholder 2">
            <a:extLst>
              <a:ext uri="{FF2B5EF4-FFF2-40B4-BE49-F238E27FC236}">
                <a16:creationId xmlns:a16="http://schemas.microsoft.com/office/drawing/2014/main" id="{6CD7135C-44A3-4039-A856-74F82291768B}"/>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In this module, you have learned about:</a:t>
            </a:r>
          </a:p>
        </p:txBody>
      </p:sp>
      <p:sp>
        <p:nvSpPr>
          <p:cNvPr id="16" name="Rectangle 15">
            <a:extLst>
              <a:ext uri="{FF2B5EF4-FFF2-40B4-BE49-F238E27FC236}">
                <a16:creationId xmlns:a16="http://schemas.microsoft.com/office/drawing/2014/main" id="{5E81FA94-E859-40CD-AA36-E0F5C5E8FEA6}"/>
              </a:ext>
            </a:extLst>
          </p:cNvPr>
          <p:cNvSpPr/>
          <p:nvPr/>
        </p:nvSpPr>
        <p:spPr bwMode="auto">
          <a:xfrm>
            <a:off x="427035" y="1821288"/>
            <a:ext cx="5691189"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2000" dirty="0">
                <a:solidFill>
                  <a:srgbClr val="FFFFFF"/>
                </a:solidFill>
                <a:latin typeface="Segoe UI Semibold"/>
                <a:cs typeface="Segoe UI Semilight"/>
              </a:rPr>
              <a:t>Explore Azure Synapse serverless SQL pools capabilities</a:t>
            </a:r>
            <a:endParaRPr lang="en-US" sz="2000" dirty="0">
              <a:solidFill>
                <a:srgbClr val="FFFFFF"/>
              </a:solidFill>
              <a:latin typeface="Segoe UI Semibold"/>
              <a:cs typeface="Segoe UI Semilight"/>
            </a:endParaRPr>
          </a:p>
        </p:txBody>
      </p:sp>
      <p:sp>
        <p:nvSpPr>
          <p:cNvPr id="20" name="Rectangle 19">
            <a:extLst>
              <a:ext uri="{FF2B5EF4-FFF2-40B4-BE49-F238E27FC236}">
                <a16:creationId xmlns:a16="http://schemas.microsoft.com/office/drawing/2014/main" id="{B925533C-134D-4FDD-A6DA-973733BF2E82}"/>
              </a:ext>
            </a:extLst>
          </p:cNvPr>
          <p:cNvSpPr/>
          <p:nvPr/>
        </p:nvSpPr>
        <p:spPr bwMode="auto">
          <a:xfrm>
            <a:off x="6282193" y="1821288"/>
            <a:ext cx="5687568"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2000" dirty="0">
                <a:solidFill>
                  <a:srgbClr val="FFFFFF"/>
                </a:solidFill>
                <a:latin typeface="Segoe UI Semibold"/>
                <a:cs typeface="Segoe UI Semilight"/>
              </a:rPr>
              <a:t>Query data in the lake using Azure Synapse serverless SQL pools</a:t>
            </a:r>
            <a:endParaRPr lang="en-US" sz="2000" dirty="0">
              <a:solidFill>
                <a:srgbClr val="FFFFFF"/>
              </a:solidFill>
              <a:latin typeface="Segoe UI Semibold"/>
              <a:cs typeface="Segoe UI Semilight"/>
            </a:endParaRPr>
          </a:p>
        </p:txBody>
      </p:sp>
      <p:sp>
        <p:nvSpPr>
          <p:cNvPr id="18" name="Rectangle 17">
            <a:extLst>
              <a:ext uri="{FF2B5EF4-FFF2-40B4-BE49-F238E27FC236}">
                <a16:creationId xmlns:a16="http://schemas.microsoft.com/office/drawing/2014/main" id="{AEEF8A06-BB5B-45CD-B0FA-C152C89A34AD}"/>
              </a:ext>
            </a:extLst>
          </p:cNvPr>
          <p:cNvSpPr/>
          <p:nvPr/>
        </p:nvSpPr>
        <p:spPr bwMode="auto">
          <a:xfrm>
            <a:off x="427035" y="3142683"/>
            <a:ext cx="5691189"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2000" dirty="0">
                <a:solidFill>
                  <a:srgbClr val="FFFFFF"/>
                </a:solidFill>
                <a:latin typeface="Segoe UI Semibold"/>
                <a:cs typeface="Segoe UI Semilight"/>
              </a:rPr>
              <a:t>Create metadata objects in Azure Synapse serverless SQL pools</a:t>
            </a:r>
            <a:endParaRPr lang="en-US" sz="2000" dirty="0">
              <a:solidFill>
                <a:srgbClr val="FFFFFF"/>
              </a:solidFill>
              <a:latin typeface="Segoe UI Semibold"/>
              <a:cs typeface="Segoe UI Semilight"/>
            </a:endParaRPr>
          </a:p>
        </p:txBody>
      </p:sp>
      <p:sp>
        <p:nvSpPr>
          <p:cNvPr id="21" name="Rectangle 20">
            <a:extLst>
              <a:ext uri="{FF2B5EF4-FFF2-40B4-BE49-F238E27FC236}">
                <a16:creationId xmlns:a16="http://schemas.microsoft.com/office/drawing/2014/main" id="{D61707C6-D155-45DE-8415-AC3F95DE3CA4}"/>
              </a:ext>
            </a:extLst>
          </p:cNvPr>
          <p:cNvSpPr/>
          <p:nvPr/>
        </p:nvSpPr>
        <p:spPr bwMode="auto">
          <a:xfrm>
            <a:off x="6282193" y="3142683"/>
            <a:ext cx="5687568"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2000" dirty="0">
                <a:solidFill>
                  <a:srgbClr val="FFFFFF"/>
                </a:solidFill>
                <a:latin typeface="Segoe UI Semibold"/>
                <a:cs typeface="Segoe UI Semilight"/>
              </a:rPr>
              <a:t>Secure data and manage users in Azure Synapse serverless SQL pools</a:t>
            </a:r>
            <a:endParaRPr lang="en-US" sz="2000" dirty="0">
              <a:solidFill>
                <a:srgbClr val="FFFFFF"/>
              </a:solidFill>
              <a:latin typeface="Segoe UI Semibold"/>
              <a:cs typeface="Segoe UI Semilight"/>
            </a:endParaRPr>
          </a:p>
        </p:txBody>
      </p:sp>
      <p:sp>
        <p:nvSpPr>
          <p:cNvPr id="24" name="Text Placeholder 2">
            <a:extLst>
              <a:ext uri="{FF2B5EF4-FFF2-40B4-BE49-F238E27FC236}">
                <a16:creationId xmlns:a16="http://schemas.microsoft.com/office/drawing/2014/main" id="{E05BAB1D-8CC0-459A-8BC2-6DC396741899}"/>
              </a:ext>
            </a:extLst>
          </p:cNvPr>
          <p:cNvSpPr txBox="1">
            <a:spLocks/>
          </p:cNvSpPr>
          <p:nvPr/>
        </p:nvSpPr>
        <p:spPr>
          <a:xfrm>
            <a:off x="427038" y="4591333"/>
            <a:ext cx="11582400" cy="113620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70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0078D3"/>
                </a:solidFill>
                <a:effectLst/>
                <a:uLnTx/>
                <a:uFillTx/>
                <a:latin typeface="Segoe UI Semibold"/>
                <a:ea typeface="+mn-ea"/>
                <a:cs typeface="Segoe UI Semilight"/>
              </a:rPr>
              <a:t>Next steps</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After the course, consider reading the documentation on the </a:t>
            </a:r>
            <a:r>
              <a:rPr kumimoji="0" lang="en-US" sz="2200" b="0" i="0" u="none" strike="noStrike" kern="1200" cap="none" spc="0" normalizeH="0" baseline="0" noProof="0" dirty="0">
                <a:ln>
                  <a:noFill/>
                </a:ln>
                <a:solidFill>
                  <a:srgbClr val="000000"/>
                </a:solidFill>
                <a:effectLst/>
                <a:uLnTx/>
                <a:uFillTx/>
                <a:latin typeface="Segoe UI"/>
                <a:ea typeface="+mn-ea"/>
                <a:cs typeface="+mn-cs"/>
                <a:hlinkClick r:id="rId3"/>
              </a:rPr>
              <a:t>b</a:t>
            </a:r>
            <a:r>
              <a:rPr kumimoji="0" lang="en-GB" sz="2200" b="0" i="0" u="none" strike="noStrike" kern="1200" cap="none" spc="0" normalizeH="0" baseline="0" noProof="0" dirty="0">
                <a:ln>
                  <a:noFill/>
                </a:ln>
                <a:solidFill>
                  <a:srgbClr val="000000"/>
                </a:solidFill>
                <a:effectLst/>
                <a:uLnTx/>
                <a:uFillTx/>
                <a:latin typeface="Segoe UI"/>
                <a:ea typeface="+mn-ea"/>
                <a:cs typeface="+mn-cs"/>
                <a:hlinkClick r:id="rId3"/>
              </a:rPr>
              <a:t>est practices for serverless SQL pool in Azure Synapse Analytics</a:t>
            </a:r>
            <a:endParaRPr kumimoji="0" lang="en-US" sz="2200" b="0" i="0" u="none" strike="noStrike" kern="1200" cap="none" spc="0" normalizeH="0" baseline="0" noProof="0" dirty="0">
              <a:ln>
                <a:noFill/>
              </a:ln>
              <a:solidFill>
                <a:srgbClr val="0078D3"/>
              </a:solidFill>
              <a:effectLst/>
              <a:uLnTx/>
              <a:uFillTx/>
              <a:latin typeface="Segoe UI"/>
              <a:ea typeface="+mn-ea"/>
              <a:cs typeface="Segoe UI"/>
            </a:endParaRPr>
          </a:p>
        </p:txBody>
      </p:sp>
    </p:spTree>
    <p:extLst>
      <p:ext uri="{BB962C8B-B14F-4D97-AF65-F5344CB8AC3E}">
        <p14:creationId xmlns:p14="http://schemas.microsoft.com/office/powerpoint/2010/main" val="170171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8920" y="3606119"/>
            <a:ext cx="5756694" cy="1828800"/>
          </a:xfrm>
        </p:spPr>
        <p:txBody>
          <a:bodyPr/>
          <a:lstStyle/>
          <a:p>
            <a:r>
              <a:rPr lang="en-US" dirty="0"/>
              <a:t>DP-203T00: </a:t>
            </a:r>
            <a:br>
              <a:rPr lang="en-US" dirty="0"/>
            </a:br>
            <a:r>
              <a:rPr lang="en-GB" dirty="0"/>
              <a:t>Run interactive queries using Azure Synapse Analytics serverless SQL pools</a:t>
            </a:r>
            <a:endParaRPr lang="en-US" dirty="0"/>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dirty="0"/>
              <a:t>Agenda</a:t>
            </a:r>
            <a:endParaRPr lang="en-IN" dirty="0"/>
          </a:p>
        </p:txBody>
      </p:sp>
      <p:pic>
        <p:nvPicPr>
          <p:cNvPr id="55" name="Picture 54" descr="Icon of a folder">
            <a:extLst>
              <a:ext uri="{FF2B5EF4-FFF2-40B4-BE49-F238E27FC236}">
                <a16:creationId xmlns:a16="http://schemas.microsoft.com/office/drawing/2014/main" id="{2EF6E498-295A-48F2-B200-0C63E87D9255}"/>
              </a:ext>
            </a:extLst>
          </p:cNvPr>
          <p:cNvPicPr>
            <a:picLocks noChangeAspect="1"/>
          </p:cNvPicPr>
          <p:nvPr/>
        </p:nvPicPr>
        <p:blipFill>
          <a:blip r:embed="rId3"/>
          <a:stretch>
            <a:fillRect/>
          </a:stretch>
        </p:blipFill>
        <p:spPr>
          <a:xfrm>
            <a:off x="446023" y="1541186"/>
            <a:ext cx="952500" cy="952500"/>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683657" y="1832008"/>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01: </a:t>
            </a:r>
            <a:r>
              <a:rPr kumimoji="0" lang="en-GB" sz="2400" b="0" i="0" u="none" strike="noStrike" kern="1200" cap="none" spc="0" normalizeH="0" baseline="0" noProof="0" dirty="0">
                <a:ln>
                  <a:noFill/>
                </a:ln>
                <a:solidFill>
                  <a:srgbClr val="000000"/>
                </a:solidFill>
                <a:effectLst/>
                <a:uLnTx/>
                <a:uFillTx/>
                <a:latin typeface="Segoe UI"/>
                <a:ea typeface="+mn-ea"/>
                <a:cs typeface="+mn-cs"/>
              </a:rPr>
              <a:t>Explore Azure Synapse serverless SQL pools capabilities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154D463A-2777-41F3-BE51-A85F7FFF41D1}"/>
              </a:ext>
              <a:ext uri="{C183D7F6-B498-43B3-948B-1728B52AA6E4}">
                <adec:decorative xmlns:adec="http://schemas.microsoft.com/office/drawing/2017/decorative" val="1"/>
              </a:ext>
            </a:extLst>
          </p:cNvPr>
          <p:cNvCxnSpPr>
            <a:cxnSpLocks/>
          </p:cNvCxnSpPr>
          <p:nvPr/>
        </p:nvCxnSpPr>
        <p:spPr>
          <a:xfrm>
            <a:off x="1680056" y="2662560"/>
            <a:ext cx="1032229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descr="Icon of three cylinders stacked on top of each other with an arrow pointing upward">
            <a:extLst>
              <a:ext uri="{FF2B5EF4-FFF2-40B4-BE49-F238E27FC236}">
                <a16:creationId xmlns:a16="http://schemas.microsoft.com/office/drawing/2014/main" id="{A540EC6C-2BB8-4CD8-8C70-9E540037D78D}"/>
              </a:ext>
            </a:extLst>
          </p:cNvPr>
          <p:cNvPicPr>
            <a:picLocks noChangeAspect="1"/>
          </p:cNvPicPr>
          <p:nvPr/>
        </p:nvPicPr>
        <p:blipFill>
          <a:blip r:embed="rId4"/>
          <a:stretch>
            <a:fillRect/>
          </a:stretch>
        </p:blipFill>
        <p:spPr>
          <a:xfrm>
            <a:off x="446023" y="2832958"/>
            <a:ext cx="952500" cy="952500"/>
          </a:xfrm>
          <a:prstGeom prst="rect">
            <a:avLst/>
          </a:prstGeom>
        </p:spPr>
      </p:pic>
      <p:sp>
        <p:nvSpPr>
          <p:cNvPr id="37" name="TextBox 36">
            <a:extLst>
              <a:ext uri="{FF2B5EF4-FFF2-40B4-BE49-F238E27FC236}">
                <a16:creationId xmlns:a16="http://schemas.microsoft.com/office/drawing/2014/main" id="{8D3725C6-AE58-4A3B-949D-EF015521A5A0}"/>
              </a:ext>
            </a:extLst>
          </p:cNvPr>
          <p:cNvSpPr txBox="1"/>
          <p:nvPr/>
        </p:nvSpPr>
        <p:spPr>
          <a:xfrm>
            <a:off x="1683657" y="3123780"/>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02: </a:t>
            </a:r>
            <a:r>
              <a:rPr kumimoji="0" lang="en-GB" sz="2400" b="0" i="0" u="none" strike="noStrike" kern="1200" cap="none" spc="0" normalizeH="0" baseline="0" noProof="0" dirty="0">
                <a:ln>
                  <a:noFill/>
                </a:ln>
                <a:solidFill>
                  <a:srgbClr val="000000"/>
                </a:solidFill>
                <a:effectLst/>
                <a:uLnTx/>
                <a:uFillTx/>
                <a:latin typeface="Segoe UI"/>
                <a:ea typeface="+mn-ea"/>
                <a:cs typeface="+mn-cs"/>
              </a:rPr>
              <a:t>Query data in the lake using Azure Synapse serverless SQL pools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2" name="Straight Connector 51">
            <a:extLst>
              <a:ext uri="{FF2B5EF4-FFF2-40B4-BE49-F238E27FC236}">
                <a16:creationId xmlns:a16="http://schemas.microsoft.com/office/drawing/2014/main" id="{E1261154-0E2A-4CA3-A9FC-FD6AD34C0443}"/>
              </a:ext>
              <a:ext uri="{C183D7F6-B498-43B3-948B-1728B52AA6E4}">
                <adec:decorative xmlns:adec="http://schemas.microsoft.com/office/drawing/2017/decorative" val="1"/>
              </a:ext>
            </a:extLst>
          </p:cNvPr>
          <p:cNvCxnSpPr>
            <a:cxnSpLocks/>
          </p:cNvCxnSpPr>
          <p:nvPr/>
        </p:nvCxnSpPr>
        <p:spPr>
          <a:xfrm>
            <a:off x="1680056" y="3954332"/>
            <a:ext cx="1032229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 name="Picture 64" descr="Icon of Azure Data Lake ">
            <a:extLst>
              <a:ext uri="{FF2B5EF4-FFF2-40B4-BE49-F238E27FC236}">
                <a16:creationId xmlns:a16="http://schemas.microsoft.com/office/drawing/2014/main" id="{FAF169AB-91B6-4A01-BEE0-D27ABD1681A3}"/>
              </a:ext>
            </a:extLst>
          </p:cNvPr>
          <p:cNvPicPr>
            <a:picLocks noChangeAspect="1"/>
          </p:cNvPicPr>
          <p:nvPr/>
        </p:nvPicPr>
        <p:blipFill>
          <a:blip r:embed="rId5"/>
          <a:stretch>
            <a:fillRect/>
          </a:stretch>
        </p:blipFill>
        <p:spPr>
          <a:xfrm>
            <a:off x="446023" y="4123206"/>
            <a:ext cx="952500" cy="952500"/>
          </a:xfrm>
          <a:prstGeom prst="rect">
            <a:avLst/>
          </a:prstGeom>
        </p:spPr>
      </p:pic>
      <p:sp>
        <p:nvSpPr>
          <p:cNvPr id="40" name="TextBox 39">
            <a:extLst>
              <a:ext uri="{FF2B5EF4-FFF2-40B4-BE49-F238E27FC236}">
                <a16:creationId xmlns:a16="http://schemas.microsoft.com/office/drawing/2014/main" id="{135B94DD-A818-441D-B878-E41996D7C137}"/>
              </a:ext>
            </a:extLst>
          </p:cNvPr>
          <p:cNvSpPr txBox="1"/>
          <p:nvPr/>
        </p:nvSpPr>
        <p:spPr>
          <a:xfrm>
            <a:off x="1683657" y="4415552"/>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03: </a:t>
            </a:r>
            <a:r>
              <a:rPr kumimoji="0" lang="en-GB" sz="2400" b="0" i="0" u="none" strike="noStrike" kern="1200" cap="none" spc="0" normalizeH="0" baseline="0" noProof="0" dirty="0">
                <a:ln>
                  <a:noFill/>
                </a:ln>
                <a:solidFill>
                  <a:srgbClr val="000000"/>
                </a:solidFill>
                <a:effectLst/>
                <a:uLnTx/>
                <a:uFillTx/>
                <a:latin typeface="Segoe UI"/>
                <a:ea typeface="+mn-ea"/>
                <a:cs typeface="+mn-cs"/>
              </a:rPr>
              <a:t>Create metadata objects in Azure Synapse serverless SQL pools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3" name="Straight Connector 52">
            <a:extLst>
              <a:ext uri="{FF2B5EF4-FFF2-40B4-BE49-F238E27FC236}">
                <a16:creationId xmlns:a16="http://schemas.microsoft.com/office/drawing/2014/main" id="{7C23B33A-F894-42A7-AFE8-07326879A1C3}"/>
              </a:ext>
              <a:ext uri="{C183D7F6-B498-43B3-948B-1728B52AA6E4}">
                <adec:decorative xmlns:adec="http://schemas.microsoft.com/office/drawing/2017/decorative" val="1"/>
              </a:ext>
            </a:extLst>
          </p:cNvPr>
          <p:cNvCxnSpPr>
            <a:cxnSpLocks/>
          </p:cNvCxnSpPr>
          <p:nvPr/>
        </p:nvCxnSpPr>
        <p:spPr>
          <a:xfrm>
            <a:off x="1680056" y="5246104"/>
            <a:ext cx="1032229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a computer into three other computers showing an arrow facing  upward ">
            <a:extLst>
              <a:ext uri="{FF2B5EF4-FFF2-40B4-BE49-F238E27FC236}">
                <a16:creationId xmlns:a16="http://schemas.microsoft.com/office/drawing/2014/main" id="{C94FF17F-770A-483F-AD20-E90E4199E9A5}"/>
              </a:ext>
            </a:extLst>
          </p:cNvPr>
          <p:cNvPicPr>
            <a:picLocks noChangeAspect="1"/>
          </p:cNvPicPr>
          <p:nvPr/>
        </p:nvPicPr>
        <p:blipFill>
          <a:blip r:embed="rId6"/>
          <a:stretch>
            <a:fillRect/>
          </a:stretch>
        </p:blipFill>
        <p:spPr>
          <a:xfrm>
            <a:off x="428624" y="5414977"/>
            <a:ext cx="952500" cy="952500"/>
          </a:xfrm>
          <a:prstGeom prst="rect">
            <a:avLst/>
          </a:prstGeom>
        </p:spPr>
      </p:pic>
      <p:sp>
        <p:nvSpPr>
          <p:cNvPr id="47" name="TextBox 46">
            <a:extLst>
              <a:ext uri="{FF2B5EF4-FFF2-40B4-BE49-F238E27FC236}">
                <a16:creationId xmlns:a16="http://schemas.microsoft.com/office/drawing/2014/main" id="{4683AB34-DF36-41AD-9C31-78D35CAD8574}"/>
              </a:ext>
            </a:extLst>
          </p:cNvPr>
          <p:cNvSpPr txBox="1"/>
          <p:nvPr/>
        </p:nvSpPr>
        <p:spPr>
          <a:xfrm>
            <a:off x="1683657" y="5630233"/>
            <a:ext cx="10314668" cy="738664"/>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04: </a:t>
            </a:r>
            <a:r>
              <a:rPr kumimoji="0" lang="en-GB" sz="2400" b="0" i="0" u="none" strike="noStrike" kern="1200" cap="none" spc="0" normalizeH="0" baseline="0" noProof="0" dirty="0">
                <a:ln>
                  <a:noFill/>
                </a:ln>
                <a:solidFill>
                  <a:srgbClr val="000000"/>
                </a:solidFill>
                <a:effectLst/>
                <a:uLnTx/>
                <a:uFillTx/>
                <a:latin typeface="Segoe UI"/>
                <a:ea typeface="+mn-ea"/>
                <a:cs typeface="+mn-cs"/>
              </a:rPr>
              <a:t>Secure data and manage users in Azure Synapse serverless SQL pools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grpSp>
        <p:nvGrpSpPr>
          <p:cNvPr id="14" name="Group 13">
            <a:extLst>
              <a:ext uri="{FF2B5EF4-FFF2-40B4-BE49-F238E27FC236}">
                <a16:creationId xmlns:a16="http://schemas.microsoft.com/office/drawing/2014/main" id="{5ACDE151-A5CB-468E-A1C2-D7BD5C876861}"/>
              </a:ext>
              <a:ext uri="{C183D7F6-B498-43B3-948B-1728B52AA6E4}">
                <adec:decorative xmlns:adec="http://schemas.microsoft.com/office/drawing/2017/decorative" val="1"/>
              </a:ext>
            </a:extLst>
          </p:cNvPr>
          <p:cNvGrpSpPr>
            <a:grpSpLocks noChangeAspect="1"/>
          </p:cNvGrpSpPr>
          <p:nvPr/>
        </p:nvGrpSpPr>
        <p:grpSpPr bwMode="auto">
          <a:xfrm>
            <a:off x="427038" y="1541186"/>
            <a:ext cx="954088" cy="954088"/>
            <a:chOff x="269" y="812"/>
            <a:chExt cx="601" cy="601"/>
          </a:xfrm>
        </p:grpSpPr>
        <p:sp>
          <p:nvSpPr>
            <p:cNvPr id="15" name="AutoShape 3">
              <a:extLst>
                <a:ext uri="{FF2B5EF4-FFF2-40B4-BE49-F238E27FC236}">
                  <a16:creationId xmlns:a16="http://schemas.microsoft.com/office/drawing/2014/main" id="{4CB4FB86-EF20-4A99-BCA1-A7E4FAE00D8F}"/>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6" name="Freeform 5">
              <a:extLst>
                <a:ext uri="{FF2B5EF4-FFF2-40B4-BE49-F238E27FC236}">
                  <a16:creationId xmlns:a16="http://schemas.microsoft.com/office/drawing/2014/main" id="{854AC843-B8F4-48D4-8A45-E4AE2C59B277}"/>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7" name="Freeform 6">
              <a:extLst>
                <a:ext uri="{FF2B5EF4-FFF2-40B4-BE49-F238E27FC236}">
                  <a16:creationId xmlns:a16="http://schemas.microsoft.com/office/drawing/2014/main" id="{BD4DCAC8-F10C-447F-8334-614C669DDA46}"/>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18" name="Group 17">
            <a:extLst>
              <a:ext uri="{FF2B5EF4-FFF2-40B4-BE49-F238E27FC236}">
                <a16:creationId xmlns:a16="http://schemas.microsoft.com/office/drawing/2014/main" id="{100A8B58-1BF1-4C13-88AC-DFFF190D9C43}"/>
              </a:ext>
              <a:ext uri="{C183D7F6-B498-43B3-948B-1728B52AA6E4}">
                <adec:decorative xmlns:adec="http://schemas.microsoft.com/office/drawing/2017/decorative" val="1"/>
              </a:ext>
            </a:extLst>
          </p:cNvPr>
          <p:cNvGrpSpPr>
            <a:grpSpLocks noChangeAspect="1"/>
          </p:cNvGrpSpPr>
          <p:nvPr/>
        </p:nvGrpSpPr>
        <p:grpSpPr bwMode="auto">
          <a:xfrm>
            <a:off x="427038" y="2829847"/>
            <a:ext cx="954088" cy="954088"/>
            <a:chOff x="269" y="812"/>
            <a:chExt cx="601" cy="601"/>
          </a:xfrm>
        </p:grpSpPr>
        <p:sp>
          <p:nvSpPr>
            <p:cNvPr id="19" name="AutoShape 3">
              <a:extLst>
                <a:ext uri="{FF2B5EF4-FFF2-40B4-BE49-F238E27FC236}">
                  <a16:creationId xmlns:a16="http://schemas.microsoft.com/office/drawing/2014/main" id="{B92436E8-40AD-48EC-A757-573525DDD50B}"/>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0" name="Freeform 5">
              <a:extLst>
                <a:ext uri="{FF2B5EF4-FFF2-40B4-BE49-F238E27FC236}">
                  <a16:creationId xmlns:a16="http://schemas.microsoft.com/office/drawing/2014/main" id="{AACBFE6B-50C8-4D4E-8E12-968964690F5E}"/>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1" name="Freeform 6">
              <a:extLst>
                <a:ext uri="{FF2B5EF4-FFF2-40B4-BE49-F238E27FC236}">
                  <a16:creationId xmlns:a16="http://schemas.microsoft.com/office/drawing/2014/main" id="{E6DE40D3-E8BB-417A-AD59-6AE7BA860FC6}"/>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2" name="Group 21">
            <a:extLst>
              <a:ext uri="{FF2B5EF4-FFF2-40B4-BE49-F238E27FC236}">
                <a16:creationId xmlns:a16="http://schemas.microsoft.com/office/drawing/2014/main" id="{7F2F59A1-0669-4812-BAB0-CEC2E6BCAD43}"/>
              </a:ext>
              <a:ext uri="{C183D7F6-B498-43B3-948B-1728B52AA6E4}">
                <adec:decorative xmlns:adec="http://schemas.microsoft.com/office/drawing/2017/decorative" val="1"/>
              </a:ext>
            </a:extLst>
          </p:cNvPr>
          <p:cNvGrpSpPr>
            <a:grpSpLocks noChangeAspect="1"/>
          </p:cNvGrpSpPr>
          <p:nvPr/>
        </p:nvGrpSpPr>
        <p:grpSpPr bwMode="auto">
          <a:xfrm>
            <a:off x="427036" y="4107751"/>
            <a:ext cx="954088" cy="954088"/>
            <a:chOff x="269" y="812"/>
            <a:chExt cx="601" cy="601"/>
          </a:xfrm>
        </p:grpSpPr>
        <p:sp>
          <p:nvSpPr>
            <p:cNvPr id="23" name="AutoShape 3">
              <a:extLst>
                <a:ext uri="{FF2B5EF4-FFF2-40B4-BE49-F238E27FC236}">
                  <a16:creationId xmlns:a16="http://schemas.microsoft.com/office/drawing/2014/main" id="{DCCCB557-E6F0-43FC-9B56-CCFC644C5563}"/>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4" name="Freeform 5">
              <a:extLst>
                <a:ext uri="{FF2B5EF4-FFF2-40B4-BE49-F238E27FC236}">
                  <a16:creationId xmlns:a16="http://schemas.microsoft.com/office/drawing/2014/main" id="{A77445D3-47B6-4F37-A76F-0E473617F6E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5" name="Freeform 6">
              <a:extLst>
                <a:ext uri="{FF2B5EF4-FFF2-40B4-BE49-F238E27FC236}">
                  <a16:creationId xmlns:a16="http://schemas.microsoft.com/office/drawing/2014/main" id="{2841779C-5393-4BE1-8297-DE20F1E0035F}"/>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6" name="Group 25">
            <a:extLst>
              <a:ext uri="{FF2B5EF4-FFF2-40B4-BE49-F238E27FC236}">
                <a16:creationId xmlns:a16="http://schemas.microsoft.com/office/drawing/2014/main" id="{276979A7-BB04-43B9-A811-8CA5AD1AC5D3}"/>
              </a:ext>
              <a:ext uri="{C183D7F6-B498-43B3-948B-1728B52AA6E4}">
                <adec:decorative xmlns:adec="http://schemas.microsoft.com/office/drawing/2017/decorative" val="1"/>
              </a:ext>
            </a:extLst>
          </p:cNvPr>
          <p:cNvGrpSpPr>
            <a:grpSpLocks noChangeAspect="1"/>
          </p:cNvGrpSpPr>
          <p:nvPr/>
        </p:nvGrpSpPr>
        <p:grpSpPr bwMode="auto">
          <a:xfrm>
            <a:off x="427036" y="5414809"/>
            <a:ext cx="954088" cy="954088"/>
            <a:chOff x="269" y="812"/>
            <a:chExt cx="601" cy="601"/>
          </a:xfrm>
        </p:grpSpPr>
        <p:sp>
          <p:nvSpPr>
            <p:cNvPr id="27" name="AutoShape 3">
              <a:extLst>
                <a:ext uri="{FF2B5EF4-FFF2-40B4-BE49-F238E27FC236}">
                  <a16:creationId xmlns:a16="http://schemas.microsoft.com/office/drawing/2014/main" id="{DFEA0EF4-748A-4F8C-8976-A22F7D1AF5B9}"/>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8" name="Freeform 5">
              <a:extLst>
                <a:ext uri="{FF2B5EF4-FFF2-40B4-BE49-F238E27FC236}">
                  <a16:creationId xmlns:a16="http://schemas.microsoft.com/office/drawing/2014/main" id="{3D93C186-A194-418C-AFB1-3A5B1DE39FBE}"/>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9" name="Freeform 6">
              <a:extLst>
                <a:ext uri="{FF2B5EF4-FFF2-40B4-BE49-F238E27FC236}">
                  <a16:creationId xmlns:a16="http://schemas.microsoft.com/office/drawing/2014/main" id="{33D1FCDC-62B7-4F2A-89DE-A72A076286E4}"/>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spTree>
    <p:extLst>
      <p:ext uri="{BB962C8B-B14F-4D97-AF65-F5344CB8AC3E}">
        <p14:creationId xmlns:p14="http://schemas.microsoft.com/office/powerpoint/2010/main" val="31338794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kumimoji="0" lang="en-GB" sz="2800" b="0" i="0" u="none" strike="noStrike" kern="1200" cap="none" spc="0" normalizeH="0" baseline="0" noProof="0" dirty="0">
                <a:ln>
                  <a:noFill/>
                </a:ln>
                <a:solidFill>
                  <a:srgbClr val="000000"/>
                </a:solidFill>
                <a:effectLst/>
                <a:uLnTx/>
                <a:uFillTx/>
                <a:latin typeface="Segoe UI"/>
                <a:ea typeface="+mn-ea"/>
                <a:cs typeface="+mn-cs"/>
              </a:rPr>
              <a:t>Explore Azure Synapse serverless SQL pools capabilities</a:t>
            </a:r>
            <a:endParaRPr lang="en-US" dirty="0"/>
          </a:p>
        </p:txBody>
      </p:sp>
      <p:sp>
        <p:nvSpPr>
          <p:cNvPr id="97" name="Text Placeholder 4"/>
          <p:cNvSpPr txBox="1">
            <a:spLocks/>
          </p:cNvSpPr>
          <p:nvPr/>
        </p:nvSpPr>
        <p:spPr>
          <a:xfrm>
            <a:off x="427038" y="1438101"/>
            <a:ext cx="11582400" cy="830997"/>
          </a:xfrm>
          <a:prstGeom prst="rect">
            <a:avLst/>
          </a:prstGeom>
        </p:spPr>
        <p:txBody>
          <a:bodyPr vert="horz" wrap="square" lIns="0" tIns="0" rIns="0" bIns="0" rtlCol="0" anchor="t">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800" kern="1200" spc="0" baseline="0">
                <a:solidFill>
                  <a:schemeClr val="tx1"/>
                </a:soli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20000"/>
              </a:spcBef>
              <a:spcAft>
                <a:spcPts val="0"/>
              </a:spcAft>
              <a:buClrTx/>
              <a:buSzPct val="90000"/>
              <a:buFont typeface="Arial" pitchFamily="34" charset="0"/>
              <a:buNone/>
              <a:tabLst/>
              <a:defRPr/>
            </a:pPr>
            <a:r>
              <a:rPr kumimoji="0" lang="en-GB" sz="2000" b="0" i="0" u="none" strike="noStrike" kern="1200" cap="none" spc="0" normalizeH="0" baseline="0" noProof="0" dirty="0">
                <a:ln>
                  <a:noFill/>
                </a:ln>
                <a:solidFill>
                  <a:srgbClr val="000000"/>
                </a:solidFill>
                <a:effectLst/>
                <a:uLnTx/>
                <a:uFillTx/>
                <a:latin typeface="Segoe UI"/>
                <a:ea typeface="+mn-ea"/>
                <a:cs typeface="Segoe UI"/>
              </a:rPr>
              <a:t>Every Azure Synapse Analytics workspace comes with serverless SQL pool endpoints so you can start querying data in seconds to minutes in a data lake as soon as the workspace is created. There's no infrastructure to setup or clusters to maintain.</a:t>
            </a:r>
            <a:endParaRPr kumimoji="0" lang="en-US" sz="2000" b="0" i="0" u="none" strike="noStrike" kern="1200" cap="none" spc="0" normalizeH="0" baseline="0" noProof="0" dirty="0">
              <a:ln>
                <a:noFill/>
              </a:ln>
              <a:solidFill>
                <a:srgbClr val="000000"/>
              </a:solidFill>
              <a:effectLst/>
              <a:uLnTx/>
              <a:uFillTx/>
              <a:latin typeface="Segoe UI"/>
              <a:ea typeface="+mn-ea"/>
              <a:cs typeface="Segoe UI"/>
            </a:endParaRPr>
          </a:p>
        </p:txBody>
      </p:sp>
      <p:sp>
        <p:nvSpPr>
          <p:cNvPr id="26" name="Rectangle 25"/>
          <p:cNvSpPr/>
          <p:nvPr/>
        </p:nvSpPr>
        <p:spPr bwMode="auto">
          <a:xfrm>
            <a:off x="427357" y="2775498"/>
            <a:ext cx="3733481" cy="485452"/>
          </a:xfrm>
          <a:prstGeom prst="rect">
            <a:avLst/>
          </a:prstGeom>
          <a:solidFill>
            <a:srgbClr val="243A5E"/>
          </a:solidFill>
        </p:spPr>
        <p:txBody>
          <a:bodyPr vert="horz" wrap="square" lIns="93260" tIns="46630" rIns="93260" bIns="46630" rtlCol="0" anchor="ctr">
            <a:noAutofit/>
          </a:bodyPr>
          <a:lstStyle/>
          <a:p>
            <a:pPr marL="0" marR="0" lvl="0" indent="0" algn="l" defTabSz="951304" rtl="0" eaLnBrk="1" fontAlgn="auto" latinLnBrk="0" hangingPunct="1">
              <a:lnSpc>
                <a:spcPct val="100000"/>
              </a:lnSpc>
              <a:spcBef>
                <a:spcPct val="20000"/>
              </a:spcBef>
              <a:spcAft>
                <a:spcPts val="0"/>
              </a:spcAft>
              <a:buClrTx/>
              <a:buSzPct val="90000"/>
              <a:buFontTx/>
              <a:buNone/>
              <a:tabLst/>
              <a:defRPr/>
            </a:pPr>
            <a:r>
              <a:rPr kumimoji="0" lang="en-US" sz="2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Data Exploration</a:t>
            </a:r>
          </a:p>
        </p:txBody>
      </p:sp>
      <p:sp>
        <p:nvSpPr>
          <p:cNvPr id="32" name="Rectangle 31"/>
          <p:cNvSpPr/>
          <p:nvPr/>
        </p:nvSpPr>
        <p:spPr bwMode="auto">
          <a:xfrm>
            <a:off x="427038" y="3262917"/>
            <a:ext cx="3733481" cy="3028963"/>
          </a:xfrm>
          <a:prstGeom prst="rect">
            <a:avLst/>
          </a:prstGeom>
          <a:solidFill>
            <a:schemeClr val="bg1">
              <a:lumMod val="95000"/>
            </a:schemeClr>
          </a:solidFill>
          <a:ln>
            <a:solidFill>
              <a:schemeClr val="bg1">
                <a:lumMod val="95000"/>
              </a:schemeClr>
            </a:solidFill>
          </a:ln>
        </p:spPr>
        <p:txBody>
          <a:bodyPr vert="horz" wrap="square" lIns="93260" tIns="46630" rIns="93260" bIns="46630" rtlCol="0" anchor="t">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Browse the data lake and get initial insights about the data. Using Azure Synapse Studio, you can explore the data both graphically and programmatically. </a:t>
            </a:r>
            <a:endParaRPr kumimoji="0" lang="en-US" sz="1800" b="0" i="0" u="none" strike="noStrike" kern="1200" cap="none" spc="0" normalizeH="0" baseline="0" noProof="0" dirty="0">
              <a:ln>
                <a:noFill/>
              </a:ln>
              <a:solidFill>
                <a:srgbClr val="000000"/>
              </a:solidFill>
              <a:effectLst/>
              <a:uLnTx/>
              <a:uFillTx/>
              <a:latin typeface="Segoe UI"/>
              <a:ea typeface="+mn-ea"/>
              <a:cs typeface="Segoe UI"/>
            </a:endParaRPr>
          </a:p>
        </p:txBody>
      </p:sp>
      <p:sp>
        <p:nvSpPr>
          <p:cNvPr id="27" name="Rectangle 26"/>
          <p:cNvSpPr/>
          <p:nvPr/>
        </p:nvSpPr>
        <p:spPr bwMode="auto">
          <a:xfrm>
            <a:off x="4359346" y="2775498"/>
            <a:ext cx="3733481" cy="485452"/>
          </a:xfrm>
          <a:prstGeom prst="rect">
            <a:avLst/>
          </a:prstGeom>
          <a:solidFill>
            <a:srgbClr val="243A5E"/>
          </a:solidFill>
        </p:spPr>
        <p:txBody>
          <a:bodyPr vert="horz" wrap="square" lIns="93260" tIns="46630" rIns="93260" bIns="46630" rtlCol="0" anchor="ctr">
            <a:noAutofit/>
          </a:bodyPr>
          <a:lstStyle/>
          <a:p>
            <a:pPr marL="0" marR="0" lvl="0" indent="0" algn="l" defTabSz="951304" rtl="0" eaLnBrk="1" fontAlgn="auto" latinLnBrk="0" hangingPunct="1">
              <a:lnSpc>
                <a:spcPct val="100000"/>
              </a:lnSpc>
              <a:spcBef>
                <a:spcPct val="20000"/>
              </a:spcBef>
              <a:spcAft>
                <a:spcPts val="0"/>
              </a:spcAft>
              <a:buClrTx/>
              <a:buSzPct val="90000"/>
              <a:buFontTx/>
              <a:buNone/>
              <a:tabLst/>
              <a:defRPr/>
            </a:pPr>
            <a:r>
              <a:rPr kumimoji="0" lang="en-US" sz="2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Data transformation</a:t>
            </a:r>
          </a:p>
        </p:txBody>
      </p:sp>
      <p:sp>
        <p:nvSpPr>
          <p:cNvPr id="33" name="Rectangle 32"/>
          <p:cNvSpPr/>
          <p:nvPr/>
        </p:nvSpPr>
        <p:spPr bwMode="auto">
          <a:xfrm>
            <a:off x="4359186" y="3262917"/>
            <a:ext cx="3733481" cy="3028963"/>
          </a:xfrm>
          <a:prstGeom prst="rect">
            <a:avLst/>
          </a:prstGeom>
          <a:solidFill>
            <a:schemeClr val="bg1">
              <a:lumMod val="95000"/>
            </a:schemeClr>
          </a:solidFill>
          <a:ln>
            <a:solidFill>
              <a:schemeClr val="bg1">
                <a:lumMod val="95000"/>
              </a:schemeClr>
            </a:solidFill>
          </a:ln>
        </p:spPr>
        <p:txBody>
          <a:bodyPr vert="horz" wrap="square" lIns="93260" tIns="46630" rIns="93260" bIns="46630" rtlCol="0" anchor="t">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Segoe UI"/>
                <a:ea typeface="+mn-ea"/>
                <a:cs typeface="+mn-cs"/>
              </a:rPr>
              <a:t>Serverless SQL pool enables you to execute transformation statements over the data in the lake and store the results back to the data lake in a specified file format.</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8" name="Rectangle 27"/>
          <p:cNvSpPr/>
          <p:nvPr/>
        </p:nvSpPr>
        <p:spPr bwMode="auto">
          <a:xfrm>
            <a:off x="8291334" y="2775498"/>
            <a:ext cx="3733481" cy="485452"/>
          </a:xfrm>
          <a:prstGeom prst="rect">
            <a:avLst/>
          </a:prstGeom>
          <a:solidFill>
            <a:srgbClr val="243A5E"/>
          </a:solidFill>
        </p:spPr>
        <p:txBody>
          <a:bodyPr vert="horz" wrap="square" lIns="93260" tIns="46630" rIns="93260" bIns="46630" rtlCol="0" anchor="ctr">
            <a:noAutofit/>
          </a:bodyPr>
          <a:lstStyle/>
          <a:p>
            <a:pPr marL="0" marR="0" lvl="0" indent="0" algn="l" defTabSz="951304" rtl="0" eaLnBrk="1" fontAlgn="auto" latinLnBrk="0" hangingPunct="1">
              <a:lnSpc>
                <a:spcPct val="100000"/>
              </a:lnSpc>
              <a:spcBef>
                <a:spcPct val="20000"/>
              </a:spcBef>
              <a:spcAft>
                <a:spcPts val="0"/>
              </a:spcAft>
              <a:buClrTx/>
              <a:buSzPct val="90000"/>
              <a:buFontTx/>
              <a:buNone/>
              <a:tabLst/>
              <a:defRPr/>
            </a:pPr>
            <a:r>
              <a:rPr kumimoji="0" lang="en-US" sz="2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Logical data warehouse</a:t>
            </a:r>
          </a:p>
        </p:txBody>
      </p:sp>
      <p:sp>
        <p:nvSpPr>
          <p:cNvPr id="34" name="Rectangle 33"/>
          <p:cNvSpPr/>
          <p:nvPr/>
        </p:nvSpPr>
        <p:spPr bwMode="auto">
          <a:xfrm>
            <a:off x="8291334" y="3262917"/>
            <a:ext cx="3733481" cy="3028963"/>
          </a:xfrm>
          <a:prstGeom prst="rect">
            <a:avLst/>
          </a:prstGeom>
          <a:solidFill>
            <a:schemeClr val="bg1">
              <a:lumMod val="95000"/>
            </a:schemeClr>
          </a:solidFill>
          <a:ln>
            <a:solidFill>
              <a:schemeClr val="bg1">
                <a:lumMod val="95000"/>
              </a:schemeClr>
            </a:solidFill>
          </a:ln>
        </p:spPr>
        <p:txBody>
          <a:bodyPr vert="horz" wrap="square" lIns="93260" tIns="46630" rIns="93260" bIns="46630" rtlCol="0" anchor="t">
            <a:noAutofit/>
          </a:bodyPr>
          <a:lstStyle/>
          <a:p>
            <a:pPr marL="0" marR="0" lvl="0" indent="0" algn="l" defTabSz="932597"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C</a:t>
            </a:r>
            <a:r>
              <a:rPr kumimoji="0" lang="en-GB" sz="1800" b="0" i="0" u="none" strike="noStrike" kern="1200" cap="none" spc="0" normalizeH="0" baseline="0" noProof="0" dirty="0">
                <a:ln>
                  <a:noFill/>
                </a:ln>
                <a:solidFill>
                  <a:srgbClr val="000000"/>
                </a:solidFill>
                <a:effectLst/>
                <a:uLnTx/>
                <a:uFillTx/>
                <a:latin typeface="Segoe UI"/>
                <a:ea typeface="+mn-ea"/>
                <a:cs typeface="+mn-cs"/>
              </a:rPr>
              <a:t>reate objects (such as VIEWs and External Tables) that provide you with a SQL metadata layer over the data in the lake to create a logical data warehouse. Once these objects are created, any tool that can connect to serverless SQL pool will see these objects as regular SQL Server objects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33571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kumimoji="0" lang="en-GB" sz="2800" b="0" i="0" u="none" strike="noStrike" kern="1200" cap="none" spc="0" normalizeH="0" baseline="0" noProof="0" dirty="0">
                <a:ln>
                  <a:noFill/>
                </a:ln>
                <a:solidFill>
                  <a:srgbClr val="000000"/>
                </a:solidFill>
                <a:effectLst/>
                <a:uLnTx/>
                <a:uFillTx/>
                <a:latin typeface="Segoe UI"/>
                <a:ea typeface="+mn-ea"/>
                <a:cs typeface="+mn-cs"/>
              </a:rPr>
              <a:t>Query data in the lake using Azure Synapse serverless SQL pools</a:t>
            </a:r>
            <a:endParaRPr lang="en-US" dirty="0"/>
          </a:p>
        </p:txBody>
      </p:sp>
      <p:pic>
        <p:nvPicPr>
          <p:cNvPr id="2" name="Picture 1" descr="This image shows the icon for a parquet file">
            <a:extLst>
              <a:ext uri="{FF2B5EF4-FFF2-40B4-BE49-F238E27FC236}">
                <a16:creationId xmlns:a16="http://schemas.microsoft.com/office/drawing/2014/main" id="{F665C5AD-A203-46FD-AA8D-CA7F08313FEA}"/>
              </a:ext>
            </a:extLst>
          </p:cNvPr>
          <p:cNvPicPr>
            <a:picLocks noChangeAspect="1"/>
          </p:cNvPicPr>
          <p:nvPr/>
        </p:nvPicPr>
        <p:blipFill>
          <a:blip r:embed="rId3"/>
          <a:stretch>
            <a:fillRect/>
          </a:stretch>
        </p:blipFill>
        <p:spPr>
          <a:xfrm>
            <a:off x="1185277" y="1111354"/>
            <a:ext cx="2648736" cy="2491505"/>
          </a:xfrm>
          <a:prstGeom prst="rect">
            <a:avLst/>
          </a:prstGeom>
        </p:spPr>
      </p:pic>
      <p:pic>
        <p:nvPicPr>
          <p:cNvPr id="3" name="Picture 2" descr="This image shows the icon for a JSON file">
            <a:extLst>
              <a:ext uri="{FF2B5EF4-FFF2-40B4-BE49-F238E27FC236}">
                <a16:creationId xmlns:a16="http://schemas.microsoft.com/office/drawing/2014/main" id="{2F9AF960-7B04-4579-9627-4C756A4F9832}"/>
              </a:ext>
            </a:extLst>
          </p:cNvPr>
          <p:cNvPicPr>
            <a:picLocks noChangeAspect="1"/>
          </p:cNvPicPr>
          <p:nvPr/>
        </p:nvPicPr>
        <p:blipFill>
          <a:blip r:embed="rId4"/>
          <a:stretch>
            <a:fillRect/>
          </a:stretch>
        </p:blipFill>
        <p:spPr>
          <a:xfrm>
            <a:off x="4431733" y="1111354"/>
            <a:ext cx="2769843" cy="2629436"/>
          </a:xfrm>
          <a:prstGeom prst="rect">
            <a:avLst/>
          </a:prstGeom>
        </p:spPr>
      </p:pic>
      <p:pic>
        <p:nvPicPr>
          <p:cNvPr id="4" name="Picture 3" descr="This image shows the icon for a CSV file">
            <a:extLst>
              <a:ext uri="{FF2B5EF4-FFF2-40B4-BE49-F238E27FC236}">
                <a16:creationId xmlns:a16="http://schemas.microsoft.com/office/drawing/2014/main" id="{A5334DA5-F736-43E1-B8B6-17DD927FBE1E}"/>
              </a:ext>
            </a:extLst>
          </p:cNvPr>
          <p:cNvPicPr>
            <a:picLocks noChangeAspect="1"/>
          </p:cNvPicPr>
          <p:nvPr/>
        </p:nvPicPr>
        <p:blipFill>
          <a:blip r:embed="rId5"/>
          <a:stretch>
            <a:fillRect/>
          </a:stretch>
        </p:blipFill>
        <p:spPr>
          <a:xfrm>
            <a:off x="7878676" y="1144025"/>
            <a:ext cx="2596765" cy="2596765"/>
          </a:xfrm>
          <a:prstGeom prst="rect">
            <a:avLst/>
          </a:prstGeom>
        </p:spPr>
      </p:pic>
      <p:pic>
        <p:nvPicPr>
          <p:cNvPr id="5" name="Picture 2" descr="The Built-in connection is highlighted.">
            <a:extLst>
              <a:ext uri="{FF2B5EF4-FFF2-40B4-BE49-F238E27FC236}">
                <a16:creationId xmlns:a16="http://schemas.microsoft.com/office/drawing/2014/main" id="{20EB4FAD-0CE6-486A-BE03-72FBAEA324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704" y="3763842"/>
            <a:ext cx="10236952" cy="2907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03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920A50-DABC-4ECA-873C-001C229B5CDF}"/>
              </a:ext>
            </a:extLst>
          </p:cNvPr>
          <p:cNvSpPr>
            <a:spLocks noGrp="1"/>
          </p:cNvSpPr>
          <p:nvPr>
            <p:ph type="title"/>
          </p:nvPr>
        </p:nvSpPr>
        <p:spPr>
          <a:xfrm>
            <a:off x="465139" y="2266156"/>
            <a:ext cx="2287586" cy="2462213"/>
          </a:xfrm>
        </p:spPr>
        <p:txBody>
          <a:bodyPr/>
          <a:lstStyle/>
          <a:p>
            <a:r>
              <a:rPr lang="en-GB" dirty="0"/>
              <a:t>Create metadata objects in Azure Synapse serverless SQL pools</a:t>
            </a:r>
            <a:endParaRPr lang="en-US" dirty="0"/>
          </a:p>
        </p:txBody>
      </p:sp>
      <p:pic>
        <p:nvPicPr>
          <p:cNvPr id="7" name="Picture 6" descr="This image shows the icon for a database">
            <a:extLst>
              <a:ext uri="{FF2B5EF4-FFF2-40B4-BE49-F238E27FC236}">
                <a16:creationId xmlns:a16="http://schemas.microsoft.com/office/drawing/2014/main" id="{78AEFE0D-61AD-46E8-912F-4FB000F2568C}"/>
              </a:ext>
            </a:extLst>
          </p:cNvPr>
          <p:cNvPicPr>
            <a:picLocks noChangeAspect="1"/>
          </p:cNvPicPr>
          <p:nvPr/>
        </p:nvPicPr>
        <p:blipFill>
          <a:blip r:embed="rId4"/>
          <a:stretch>
            <a:fillRect/>
          </a:stretch>
        </p:blipFill>
        <p:spPr>
          <a:xfrm>
            <a:off x="3733302" y="339400"/>
            <a:ext cx="505291" cy="478414"/>
          </a:xfrm>
          <a:prstGeom prst="rect">
            <a:avLst/>
          </a:prstGeom>
        </p:spPr>
      </p:pic>
      <p:sp>
        <p:nvSpPr>
          <p:cNvPr id="2" name="TextBox 1">
            <a:extLst>
              <a:ext uri="{FF2B5EF4-FFF2-40B4-BE49-F238E27FC236}">
                <a16:creationId xmlns:a16="http://schemas.microsoft.com/office/drawing/2014/main" id="{4AE9E61B-1A8E-417D-ABDF-37C1B0BD4A8B}"/>
              </a:ext>
            </a:extLst>
          </p:cNvPr>
          <p:cNvSpPr txBox="1"/>
          <p:nvPr/>
        </p:nvSpPr>
        <p:spPr>
          <a:xfrm>
            <a:off x="3536584" y="898048"/>
            <a:ext cx="907258" cy="184666"/>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Database</a:t>
            </a:r>
            <a:endParaRPr kumimoji="0" lang="en-GB"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14" name="Arrow: Right 13">
            <a:extLst>
              <a:ext uri="{FF2B5EF4-FFF2-40B4-BE49-F238E27FC236}">
                <a16:creationId xmlns:a16="http://schemas.microsoft.com/office/drawing/2014/main" id="{6E49C6F9-6A21-4783-B7EC-14C5A164AB2A}"/>
              </a:ext>
              <a:ext uri="{C183D7F6-B498-43B3-948B-1728B52AA6E4}">
                <adec:decorative xmlns:adec="http://schemas.microsoft.com/office/drawing/2017/decorative" val="1"/>
              </a:ext>
            </a:extLst>
          </p:cNvPr>
          <p:cNvSpPr/>
          <p:nvPr/>
        </p:nvSpPr>
        <p:spPr>
          <a:xfrm>
            <a:off x="4659160" y="402454"/>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19" name="TextBox 18">
            <a:extLst>
              <a:ext uri="{FF2B5EF4-FFF2-40B4-BE49-F238E27FC236}">
                <a16:creationId xmlns:a16="http://schemas.microsoft.com/office/drawing/2014/main" id="{895DB37B-58DD-442C-9D63-F1A748AB1CBF}"/>
              </a:ext>
            </a:extLst>
          </p:cNvPr>
          <p:cNvSpPr txBox="1"/>
          <p:nvPr/>
        </p:nvSpPr>
        <p:spPr>
          <a:xfrm>
            <a:off x="6118225" y="337184"/>
            <a:ext cx="5891213" cy="730897"/>
          </a:xfrm>
          <a:prstGeom prst="rect">
            <a:avLst/>
          </a:prstGeom>
          <a:solidFill>
            <a:schemeClr val="bg1">
              <a:lumMod val="95000"/>
            </a:schemeClr>
          </a:solidFill>
        </p:spPr>
        <p:txBody>
          <a:bodyPr vert="horz" wrap="square" lIns="91440" tIns="45720" rIns="91440" bIns="45720" rtlCol="0" anchor="ctr">
            <a:noAutofit/>
          </a:bodyPr>
          <a:lstStyle/>
          <a:p>
            <a:pPr lvl="1">
              <a:spcAft>
                <a:spcPts val="200"/>
              </a:spcAft>
            </a:pPr>
            <a:r>
              <a:rPr lang="en-GB" sz="1200" dirty="0">
                <a:solidFill>
                  <a:srgbClr val="0101FD"/>
                </a:solidFill>
                <a:latin typeface="Segoe UI" panose="020B0502040204020203" pitchFamily="34" charset="0"/>
                <a:cs typeface="Segoe UI" panose="020B0502040204020203" pitchFamily="34" charset="0"/>
              </a:rPr>
              <a:t>CREATE DATABASE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[YourDatabaseName]</a:t>
            </a:r>
          </a:p>
        </p:txBody>
      </p:sp>
      <p:pic>
        <p:nvPicPr>
          <p:cNvPr id="8" name="Picture 7" descr="Icon of a lock pad with a cloud at the centre">
            <a:extLst>
              <a:ext uri="{FF2B5EF4-FFF2-40B4-BE49-F238E27FC236}">
                <a16:creationId xmlns:a16="http://schemas.microsoft.com/office/drawing/2014/main" id="{CEDFDB85-56BA-403A-A21D-110A351D5BCF}"/>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11169" y="1344705"/>
            <a:ext cx="535108" cy="441099"/>
          </a:xfrm>
          <a:prstGeom prst="rect">
            <a:avLst/>
          </a:prstGeom>
        </p:spPr>
      </p:pic>
      <p:sp>
        <p:nvSpPr>
          <p:cNvPr id="28" name="TextBox 27">
            <a:extLst>
              <a:ext uri="{FF2B5EF4-FFF2-40B4-BE49-F238E27FC236}">
                <a16:creationId xmlns:a16="http://schemas.microsoft.com/office/drawing/2014/main" id="{41566B28-BCCC-42E8-8618-38FD3FCF60A2}"/>
              </a:ext>
            </a:extLst>
          </p:cNvPr>
          <p:cNvSpPr txBox="1"/>
          <p:nvPr/>
        </p:nvSpPr>
        <p:spPr>
          <a:xfrm>
            <a:off x="3364074" y="1833536"/>
            <a:ext cx="1243746"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Database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scoped credential</a:t>
            </a:r>
            <a:endParaRPr kumimoji="0" lang="en-GB"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34" name="Arrow: Right 33">
            <a:extLst>
              <a:ext uri="{FF2B5EF4-FFF2-40B4-BE49-F238E27FC236}">
                <a16:creationId xmlns:a16="http://schemas.microsoft.com/office/drawing/2014/main" id="{00D7783D-20FF-486F-A56F-C93871C6AAB8}"/>
              </a:ext>
              <a:ext uri="{C183D7F6-B498-43B3-948B-1728B52AA6E4}">
                <adec:decorative xmlns:adec="http://schemas.microsoft.com/office/drawing/2017/decorative" val="1"/>
              </a:ext>
            </a:extLst>
          </p:cNvPr>
          <p:cNvSpPr/>
          <p:nvPr/>
        </p:nvSpPr>
        <p:spPr>
          <a:xfrm>
            <a:off x="4676060" y="1458517"/>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20" name="TextBox 19">
            <a:extLst>
              <a:ext uri="{FF2B5EF4-FFF2-40B4-BE49-F238E27FC236}">
                <a16:creationId xmlns:a16="http://schemas.microsoft.com/office/drawing/2014/main" id="{A40EBB17-DDE1-422A-8EE9-A034E5DC50BF}"/>
              </a:ext>
            </a:extLst>
          </p:cNvPr>
          <p:cNvSpPr txBox="1"/>
          <p:nvPr/>
        </p:nvSpPr>
        <p:spPr>
          <a:xfrm>
            <a:off x="6118225" y="1167504"/>
            <a:ext cx="5891213" cy="1182382"/>
          </a:xfrm>
          <a:prstGeom prst="rect">
            <a:avLst/>
          </a:prstGeom>
          <a:solidFill>
            <a:schemeClr val="bg1">
              <a:lumMod val="95000"/>
            </a:schemeClr>
          </a:solidFill>
        </p:spPr>
        <p:txBody>
          <a:bodyPr vert="horz" wrap="square" lIns="91440" tIns="45720" rIns="91440" bIns="45720" rtlCol="0" anchor="ctr">
            <a:noAutofit/>
          </a:bodyPr>
          <a:lstStyle/>
          <a:p>
            <a:pPr lvl="1">
              <a:spcAft>
                <a:spcPts val="200"/>
              </a:spcAft>
              <a:buClr>
                <a:srgbClr val="000000"/>
              </a:buClr>
            </a:pPr>
            <a:r>
              <a:rPr lang="en-GB" sz="1200" dirty="0">
                <a:solidFill>
                  <a:srgbClr val="0101FD"/>
                </a:solidFill>
                <a:latin typeface="Segoe UI" panose="020B0502040204020203" pitchFamily="34" charset="0"/>
                <a:cs typeface="Segoe UI" panose="020B0502040204020203" pitchFamily="34" charset="0"/>
              </a:rPr>
              <a:t>CREATE DATABASE SCOPED CREDENTIAL</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 [sqlondemand] </a:t>
            </a:r>
          </a:p>
          <a:p>
            <a:pPr lvl="1">
              <a:spcAft>
                <a:spcPts val="200"/>
              </a:spcAft>
              <a:buClr>
                <a:srgbClr val="000000"/>
              </a:buClr>
            </a:pPr>
            <a:r>
              <a:rPr lang="en-GB" sz="1200" dirty="0">
                <a:solidFill>
                  <a:srgbClr val="0101FD"/>
                </a:solidFill>
                <a:latin typeface="Segoe UI" panose="020B0502040204020203" pitchFamily="34" charset="0"/>
                <a:cs typeface="Segoe UI" panose="020B0502040204020203" pitchFamily="34" charset="0"/>
              </a:rPr>
              <a:t>WITH IDENTITY</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t>
            </a:r>
            <a:r>
              <a:rPr kumimoji="0" lang="en-GB" sz="1200" b="0" i="0" u="none" strike="noStrike" kern="1200" cap="none" spc="0" normalizeH="0" baseline="0" noProof="0" dirty="0">
                <a:ln>
                  <a:noFill/>
                </a:ln>
                <a:solidFill>
                  <a:srgbClr val="C00000"/>
                </a:solidFill>
                <a:effectLst/>
                <a:uLnTx/>
                <a:uFillTx/>
                <a:latin typeface="Segoe UI"/>
                <a:ea typeface="Segoe UI" pitchFamily="34" charset="0"/>
                <a:cs typeface="Segoe UI" pitchFamily="34" charset="0"/>
              </a:rPr>
              <a:t>'SHARED ACCESS SIGNATURE</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   </a:t>
            </a:r>
          </a:p>
          <a:p>
            <a:pPr lvl="1">
              <a:spcAft>
                <a:spcPts val="200"/>
              </a:spcAft>
              <a:buClr>
                <a:srgbClr val="000000"/>
              </a:buCl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SECRET = </a:t>
            </a:r>
            <a:r>
              <a:rPr kumimoji="0" lang="en-GB" sz="1200" b="0" i="0" u="none" strike="noStrike" kern="1200" cap="none" spc="0" normalizeH="0" baseline="0" noProof="0" dirty="0">
                <a:ln>
                  <a:noFill/>
                </a:ln>
                <a:solidFill>
                  <a:srgbClr val="C00000"/>
                </a:solidFill>
                <a:effectLst/>
                <a:uLnTx/>
                <a:uFillTx/>
                <a:latin typeface="Segoe UI"/>
                <a:ea typeface="Segoe UI" pitchFamily="34" charset="0"/>
                <a:cs typeface="Segoe UI" pitchFamily="34" charset="0"/>
              </a:rPr>
              <a:t>'sv=2018-03-28&amp;ss=bf&amp;srt=sco&amp;sp=rl&amp;'</a:t>
            </a:r>
          </a:p>
        </p:txBody>
      </p:sp>
      <p:pic>
        <p:nvPicPr>
          <p:cNvPr id="17" name="Picture 16" descr="This image shows the icon for an external data source">
            <a:extLst>
              <a:ext uri="{FF2B5EF4-FFF2-40B4-BE49-F238E27FC236}">
                <a16:creationId xmlns:a16="http://schemas.microsoft.com/office/drawing/2014/main" id="{D97C2170-893F-4E9A-B182-F7803A29447A}"/>
              </a:ext>
            </a:extLst>
          </p:cNvPr>
          <p:cNvPicPr>
            <a:picLocks noChangeAspect="1"/>
          </p:cNvPicPr>
          <p:nvPr/>
        </p:nvPicPr>
        <p:blipFill>
          <a:blip r:embed="rId6"/>
          <a:stretch>
            <a:fillRect/>
          </a:stretch>
        </p:blipFill>
        <p:spPr>
          <a:xfrm>
            <a:off x="3711169" y="2587618"/>
            <a:ext cx="521253" cy="524301"/>
          </a:xfrm>
          <a:prstGeom prst="rect">
            <a:avLst/>
          </a:prstGeom>
        </p:spPr>
      </p:pic>
      <p:sp>
        <p:nvSpPr>
          <p:cNvPr id="29" name="TextBox 28">
            <a:extLst>
              <a:ext uri="{FF2B5EF4-FFF2-40B4-BE49-F238E27FC236}">
                <a16:creationId xmlns:a16="http://schemas.microsoft.com/office/drawing/2014/main" id="{5ED588FB-0BE6-4C96-92FE-9AF1C4CE2C08}"/>
              </a:ext>
            </a:extLst>
          </p:cNvPr>
          <p:cNvSpPr txBox="1"/>
          <p:nvPr/>
        </p:nvSpPr>
        <p:spPr>
          <a:xfrm>
            <a:off x="3536584" y="3181540"/>
            <a:ext cx="907258"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External data source</a:t>
            </a:r>
            <a:endParaRPr kumimoji="0" lang="en-GB"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35" name="Arrow: Right 34">
            <a:extLst>
              <a:ext uri="{FF2B5EF4-FFF2-40B4-BE49-F238E27FC236}">
                <a16:creationId xmlns:a16="http://schemas.microsoft.com/office/drawing/2014/main" id="{BA02477F-F06D-4D9F-8D1B-76193C772BF5}"/>
              </a:ext>
              <a:ext uri="{C183D7F6-B498-43B3-948B-1728B52AA6E4}">
                <adec:decorative xmlns:adec="http://schemas.microsoft.com/office/drawing/2017/decorative" val="1"/>
              </a:ext>
            </a:extLst>
          </p:cNvPr>
          <p:cNvSpPr/>
          <p:nvPr/>
        </p:nvSpPr>
        <p:spPr>
          <a:xfrm>
            <a:off x="4676060" y="2742193"/>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27" name="TextBox 26">
            <a:extLst>
              <a:ext uri="{FF2B5EF4-FFF2-40B4-BE49-F238E27FC236}">
                <a16:creationId xmlns:a16="http://schemas.microsoft.com/office/drawing/2014/main" id="{7D1F6ADB-66B5-48D3-8FC6-0779B34ED28F}"/>
              </a:ext>
            </a:extLst>
          </p:cNvPr>
          <p:cNvSpPr txBox="1"/>
          <p:nvPr/>
        </p:nvSpPr>
        <p:spPr>
          <a:xfrm>
            <a:off x="6118225" y="2451180"/>
            <a:ext cx="5891213" cy="1182382"/>
          </a:xfrm>
          <a:prstGeom prst="rect">
            <a:avLst/>
          </a:prstGeom>
          <a:solidFill>
            <a:schemeClr val="bg1">
              <a:lumMod val="95000"/>
            </a:schemeClr>
          </a:solidFill>
        </p:spPr>
        <p:txBody>
          <a:bodyPr vert="horz" wrap="square" lIns="91440" tIns="45720" rIns="91440" bIns="45720" rtlCol="0" anchor="ctr">
            <a:noAutofit/>
          </a:bodyPr>
          <a:lstStyle/>
          <a:p>
            <a:pPr lvl="1">
              <a:spcAft>
                <a:spcPts val="200"/>
              </a:spcAft>
              <a:buClr>
                <a:srgbClr val="000000"/>
              </a:buClr>
            </a:pPr>
            <a:r>
              <a:rPr lang="en-GB" sz="1200" dirty="0">
                <a:solidFill>
                  <a:srgbClr val="0101FD"/>
                </a:solidFill>
                <a:latin typeface="Segoe UI" panose="020B0502040204020203" pitchFamily="34" charset="0"/>
                <a:cs typeface="Segoe UI" panose="020B0502040204020203" pitchFamily="34" charset="0"/>
              </a:rPr>
              <a:t>CREATE EXTERNAL DATA SOURCE </a:t>
            </a:r>
            <a:r>
              <a:rPr kumimoji="0" lang="en-GB" sz="1200" i="0" u="none" strike="noStrike" kern="1200" cap="none" spc="0" normalizeH="0" baseline="0" noProof="0" dirty="0">
                <a:ln>
                  <a:noFill/>
                </a:ln>
                <a:solidFill>
                  <a:srgbClr val="000000"/>
                </a:solidFill>
                <a:effectLst/>
                <a:uLnTx/>
                <a:uFillTx/>
                <a:latin typeface="Segoe UI"/>
                <a:ea typeface="+mn-ea"/>
                <a:cs typeface="Segoe UI" pitchFamily="34" charset="0"/>
              </a:rPr>
              <a:t>SqlOnDemandDemo WITH ( </a:t>
            </a:r>
          </a:p>
          <a:p>
            <a:pPr lvl="1">
              <a:spcAft>
                <a:spcPts val="200"/>
              </a:spcAft>
              <a:buClr>
                <a:srgbClr val="000000"/>
              </a:buClr>
            </a:pPr>
            <a:r>
              <a:rPr kumimoji="0" lang="en-GB" sz="1200" i="0" u="none" strike="noStrike" kern="1200" cap="none" spc="0" normalizeH="0" baseline="0" noProof="0" dirty="0">
                <a:ln>
                  <a:noFill/>
                </a:ln>
                <a:solidFill>
                  <a:srgbClr val="000000"/>
                </a:solidFill>
                <a:effectLst/>
                <a:uLnTx/>
                <a:uFillTx/>
                <a:latin typeface="Segoe UI"/>
                <a:ea typeface="+mn-ea"/>
                <a:cs typeface="Segoe UI" pitchFamily="34" charset="0"/>
              </a:rPr>
              <a:t>    LOCATION = </a:t>
            </a:r>
            <a:r>
              <a:rPr kumimoji="0" lang="en-GB" sz="1200" i="0" u="none" strike="noStrike" kern="1200" cap="none" spc="0" normalizeH="0" baseline="0" noProof="0" dirty="0">
                <a:ln>
                  <a:noFill/>
                </a:ln>
                <a:solidFill>
                  <a:srgbClr val="C00000"/>
                </a:solidFill>
                <a:effectLst/>
                <a:uLnTx/>
                <a:uFillTx/>
                <a:latin typeface="Segoe UI"/>
                <a:ea typeface="+mn-ea"/>
                <a:cs typeface="Segoe UI" pitchFamily="34" charset="0"/>
              </a:rPr>
              <a:t>'https://sqlondemandstorage.blob.core.windows.net</a:t>
            </a:r>
            <a:r>
              <a:rPr kumimoji="0" lang="en-GB" sz="1200" i="0" u="none" strike="noStrike" kern="1200" cap="none" spc="0" normalizeH="0" baseline="0" noProof="0" dirty="0">
                <a:ln>
                  <a:noFill/>
                </a:ln>
                <a:solidFill>
                  <a:srgbClr val="000000"/>
                </a:solidFill>
                <a:effectLst/>
                <a:uLnTx/>
                <a:uFillTx/>
                <a:latin typeface="Segoe UI"/>
                <a:ea typeface="+mn-ea"/>
                <a:cs typeface="Segoe UI" pitchFamily="34" charset="0"/>
              </a:rPr>
              <a:t>', </a:t>
            </a:r>
          </a:p>
          <a:p>
            <a:pPr lvl="1">
              <a:spcAft>
                <a:spcPts val="200"/>
              </a:spcAft>
              <a:buClr>
                <a:srgbClr val="000000"/>
              </a:buClr>
            </a:pPr>
            <a:r>
              <a:rPr kumimoji="0" lang="en-GB" sz="1200" i="0" u="none" strike="noStrike" kern="1200" cap="none" spc="0" normalizeH="0" baseline="0" noProof="0" dirty="0">
                <a:ln>
                  <a:noFill/>
                </a:ln>
                <a:solidFill>
                  <a:srgbClr val="000000"/>
                </a:solidFill>
                <a:effectLst/>
                <a:uLnTx/>
                <a:uFillTx/>
                <a:latin typeface="Segoe UI"/>
                <a:ea typeface="+mn-ea"/>
                <a:cs typeface="Segoe UI" pitchFamily="34" charset="0"/>
              </a:rPr>
              <a:t>    CREDENTIAL = sqlondemand );</a:t>
            </a:r>
          </a:p>
        </p:txBody>
      </p:sp>
      <p:pic>
        <p:nvPicPr>
          <p:cNvPr id="15" name="Picture 14" descr="This image shows the icon for a parquet file">
            <a:extLst>
              <a:ext uri="{FF2B5EF4-FFF2-40B4-BE49-F238E27FC236}">
                <a16:creationId xmlns:a16="http://schemas.microsoft.com/office/drawing/2014/main" id="{ABA63270-5F88-4410-97B4-F3DB8490CC43}"/>
              </a:ext>
            </a:extLst>
          </p:cNvPr>
          <p:cNvPicPr>
            <a:picLocks noChangeAspect="1"/>
          </p:cNvPicPr>
          <p:nvPr/>
        </p:nvPicPr>
        <p:blipFill rotWithShape="1">
          <a:blip r:embed="rId7"/>
          <a:srcRect l="24689" t="19543" r="24597" b="34544"/>
          <a:stretch/>
        </p:blipFill>
        <p:spPr>
          <a:xfrm>
            <a:off x="3660670" y="3929967"/>
            <a:ext cx="650554" cy="553998"/>
          </a:xfrm>
          <a:prstGeom prst="rect">
            <a:avLst/>
          </a:prstGeom>
        </p:spPr>
      </p:pic>
      <p:sp>
        <p:nvSpPr>
          <p:cNvPr id="30" name="TextBox 29">
            <a:extLst>
              <a:ext uri="{FF2B5EF4-FFF2-40B4-BE49-F238E27FC236}">
                <a16:creationId xmlns:a16="http://schemas.microsoft.com/office/drawing/2014/main" id="{06ACD56B-89E4-4EB9-B0F3-412D7497CCE4}"/>
              </a:ext>
            </a:extLst>
          </p:cNvPr>
          <p:cNvSpPr txBox="1"/>
          <p:nvPr/>
        </p:nvSpPr>
        <p:spPr>
          <a:xfrm>
            <a:off x="3586227" y="4483965"/>
            <a:ext cx="807972"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External file format</a:t>
            </a:r>
            <a:endParaRPr kumimoji="0" lang="en-GB"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36" name="Arrow: Right 35">
            <a:extLst>
              <a:ext uri="{FF2B5EF4-FFF2-40B4-BE49-F238E27FC236}">
                <a16:creationId xmlns:a16="http://schemas.microsoft.com/office/drawing/2014/main" id="{C5AD1CEA-42AD-40BE-AA49-21E68F0B5E91}"/>
              </a:ext>
              <a:ext uri="{C183D7F6-B498-43B3-948B-1728B52AA6E4}">
                <adec:decorative xmlns:adec="http://schemas.microsoft.com/office/drawing/2017/decorative" val="1"/>
              </a:ext>
            </a:extLst>
          </p:cNvPr>
          <p:cNvSpPr/>
          <p:nvPr/>
        </p:nvSpPr>
        <p:spPr>
          <a:xfrm>
            <a:off x="4676060" y="4025869"/>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21" name="TextBox 20">
            <a:extLst>
              <a:ext uri="{FF2B5EF4-FFF2-40B4-BE49-F238E27FC236}">
                <a16:creationId xmlns:a16="http://schemas.microsoft.com/office/drawing/2014/main" id="{E7E27F93-190E-4B06-9C65-674D95B1DD6D}"/>
              </a:ext>
            </a:extLst>
          </p:cNvPr>
          <p:cNvSpPr txBox="1"/>
          <p:nvPr/>
        </p:nvSpPr>
        <p:spPr>
          <a:xfrm>
            <a:off x="6118225" y="3734856"/>
            <a:ext cx="5891213" cy="1182382"/>
          </a:xfrm>
          <a:prstGeom prst="rect">
            <a:avLst/>
          </a:prstGeom>
          <a:solidFill>
            <a:schemeClr val="bg1">
              <a:lumMod val="95000"/>
            </a:schemeClr>
          </a:solidFill>
        </p:spPr>
        <p:txBody>
          <a:bodyPr vert="horz" wrap="square" lIns="91440" tIns="45720" rIns="91440" bIns="45720" rtlCol="0" anchor="ctr">
            <a:noAutofit/>
          </a:bodyPr>
          <a:lstStyle/>
          <a:p>
            <a:pPr lvl="1">
              <a:spcAft>
                <a:spcPts val="200"/>
              </a:spcAft>
              <a:buClr>
                <a:srgbClr val="000000"/>
              </a:buClr>
            </a:pPr>
            <a:r>
              <a:rPr lang="en-GB" sz="1200" b="0" i="0" dirty="0">
                <a:solidFill>
                  <a:srgbClr val="0101FD"/>
                </a:solidFill>
                <a:effectLst/>
                <a:latin typeface="Segoe UI" panose="020B0502040204020203" pitchFamily="34" charset="0"/>
                <a:cs typeface="Segoe UI" panose="020B0502040204020203" pitchFamily="34" charset="0"/>
              </a:rPr>
              <a:t>CREATE</a:t>
            </a:r>
            <a:r>
              <a:rPr lang="en-GB" sz="1200" b="0" i="0" dirty="0">
                <a:solidFill>
                  <a:srgbClr val="171717"/>
                </a:solidFill>
                <a:effectLst/>
                <a:latin typeface="Segoe UI" panose="020B0502040204020203" pitchFamily="34" charset="0"/>
                <a:cs typeface="Segoe UI" panose="020B0502040204020203" pitchFamily="34" charset="0"/>
              </a:rPr>
              <a:t> </a:t>
            </a:r>
            <a:r>
              <a:rPr lang="en-GB" sz="1200" b="0" i="0" dirty="0">
                <a:solidFill>
                  <a:srgbClr val="0101FD"/>
                </a:solidFill>
                <a:effectLst/>
                <a:latin typeface="Segoe UI" panose="020B0502040204020203" pitchFamily="34" charset="0"/>
                <a:cs typeface="Segoe UI" panose="020B0502040204020203" pitchFamily="34" charset="0"/>
              </a:rPr>
              <a:t>EXTERNAL</a:t>
            </a:r>
            <a:r>
              <a:rPr lang="en-GB" sz="1200" b="0" i="0" dirty="0">
                <a:solidFill>
                  <a:srgbClr val="171717"/>
                </a:solidFill>
                <a:effectLst/>
                <a:latin typeface="Segoe UI" panose="020B0502040204020203" pitchFamily="34" charset="0"/>
                <a:cs typeface="Segoe UI" panose="020B0502040204020203" pitchFamily="34" charset="0"/>
              </a:rPr>
              <a:t> </a:t>
            </a:r>
            <a:r>
              <a:rPr lang="en-GB" sz="1200" b="0" i="0" dirty="0">
                <a:solidFill>
                  <a:srgbClr val="0101FD"/>
                </a:solidFill>
                <a:effectLst/>
                <a:latin typeface="Segoe UI" panose="020B0502040204020203" pitchFamily="34" charset="0"/>
                <a:cs typeface="Segoe UI" panose="020B0502040204020203" pitchFamily="34" charset="0"/>
              </a:rPr>
              <a:t>FILE</a:t>
            </a:r>
            <a:r>
              <a:rPr lang="en-GB" sz="1200" b="0" i="0" dirty="0">
                <a:solidFill>
                  <a:srgbClr val="171717"/>
                </a:solidFill>
                <a:effectLst/>
                <a:latin typeface="Segoe UI" panose="020B0502040204020203" pitchFamily="34" charset="0"/>
                <a:cs typeface="Segoe UI" panose="020B0502040204020203" pitchFamily="34" charset="0"/>
              </a:rPr>
              <a:t> </a:t>
            </a:r>
            <a:r>
              <a:rPr lang="en-GB" sz="1200" b="0" i="0" dirty="0">
                <a:solidFill>
                  <a:srgbClr val="0101FD"/>
                </a:solidFill>
                <a:effectLst/>
                <a:latin typeface="Segoe UI" panose="020B0502040204020203" pitchFamily="34" charset="0"/>
                <a:cs typeface="Segoe UI" panose="020B0502040204020203" pitchFamily="34" charset="0"/>
              </a:rPr>
              <a:t>FORMAT</a:t>
            </a:r>
            <a:r>
              <a:rPr lang="en-GB" sz="1200" b="0" i="0" dirty="0">
                <a:solidFill>
                  <a:srgbClr val="171717"/>
                </a:solidFill>
                <a:effectLst/>
                <a:latin typeface="Segoe UI" panose="020B0502040204020203" pitchFamily="34" charset="0"/>
                <a:cs typeface="Segoe UI" panose="020B0502040204020203" pitchFamily="34" charset="0"/>
              </a:rPr>
              <a:t> QuotedCsvWithHeaderFormat </a:t>
            </a:r>
          </a:p>
          <a:p>
            <a:pPr lvl="1">
              <a:spcAft>
                <a:spcPts val="200"/>
              </a:spcAft>
              <a:buClr>
                <a:srgbClr val="000000"/>
              </a:buClr>
            </a:pPr>
            <a:r>
              <a:rPr lang="en-GB" sz="1200" b="0" i="0" dirty="0">
                <a:solidFill>
                  <a:srgbClr val="0101FD"/>
                </a:solidFill>
                <a:effectLst/>
                <a:latin typeface="Segoe UI" panose="020B0502040204020203" pitchFamily="34" charset="0"/>
                <a:cs typeface="Segoe UI" panose="020B0502040204020203" pitchFamily="34" charset="0"/>
              </a:rPr>
              <a:t>WITH</a:t>
            </a:r>
            <a:r>
              <a:rPr lang="en-GB" sz="1200" b="0" i="0" dirty="0">
                <a:solidFill>
                  <a:srgbClr val="171717"/>
                </a:solidFill>
                <a:effectLst/>
                <a:latin typeface="Segoe UI" panose="020B0502040204020203" pitchFamily="34" charset="0"/>
                <a:cs typeface="Segoe UI" panose="020B0502040204020203" pitchFamily="34" charset="0"/>
              </a:rPr>
              <a:t> </a:t>
            </a:r>
          </a:p>
          <a:p>
            <a:pPr lvl="1">
              <a:spcAft>
                <a:spcPts val="200"/>
              </a:spcAft>
              <a:buClr>
                <a:srgbClr val="000000"/>
              </a:buClr>
            </a:pPr>
            <a:r>
              <a:rPr lang="en-GB" sz="1200" b="0" i="0" dirty="0">
                <a:solidFill>
                  <a:srgbClr val="171717"/>
                </a:solidFill>
                <a:effectLst/>
                <a:latin typeface="Segoe UI" panose="020B0502040204020203" pitchFamily="34" charset="0"/>
                <a:cs typeface="Segoe UI" panose="020B0502040204020203" pitchFamily="34" charset="0"/>
              </a:rPr>
              <a:t>( FORMAT_TYPE = DELIMITEDTEXT, </a:t>
            </a:r>
          </a:p>
          <a:p>
            <a:pPr lvl="1">
              <a:spcAft>
                <a:spcPts val="200"/>
              </a:spcAft>
              <a:buClr>
                <a:srgbClr val="000000"/>
              </a:buClr>
            </a:pPr>
            <a:r>
              <a:rPr lang="en-GB" sz="1200" b="0" i="0" dirty="0">
                <a:solidFill>
                  <a:srgbClr val="171717"/>
                </a:solidFill>
                <a:effectLst/>
                <a:latin typeface="Segoe UI" panose="020B0502040204020203" pitchFamily="34" charset="0"/>
                <a:cs typeface="Segoe UI" panose="020B0502040204020203" pitchFamily="34" charset="0"/>
              </a:rPr>
              <a:t>FORMAT_OPTIONS ( FIELD_TERMINATOR = </a:t>
            </a:r>
            <a:r>
              <a:rPr lang="en-GB" sz="1200" b="0" i="0" dirty="0">
                <a:solidFill>
                  <a:srgbClr val="A31515"/>
                </a:solidFill>
                <a:effectLst/>
                <a:latin typeface="Segoe UI" panose="020B0502040204020203" pitchFamily="34" charset="0"/>
                <a:cs typeface="Segoe UI" panose="020B0502040204020203" pitchFamily="34" charset="0"/>
              </a:rPr>
              <a:t>','</a:t>
            </a:r>
            <a:r>
              <a:rPr lang="en-GB" sz="1200" b="0" i="0" dirty="0">
                <a:solidFill>
                  <a:srgbClr val="171717"/>
                </a:solidFill>
                <a:effectLst/>
                <a:latin typeface="Segoe UI" panose="020B0502040204020203" pitchFamily="34" charset="0"/>
                <a:cs typeface="Segoe UI" panose="020B0502040204020203" pitchFamily="34" charset="0"/>
              </a:rPr>
              <a:t>, STRING_DELIMITER = </a:t>
            </a:r>
            <a:r>
              <a:rPr lang="en-GB" sz="1200" b="0" i="0" dirty="0">
                <a:solidFill>
                  <a:srgbClr val="A31515"/>
                </a:solidFill>
                <a:effectLst/>
                <a:latin typeface="Segoe UI" panose="020B0502040204020203" pitchFamily="34" charset="0"/>
                <a:cs typeface="Segoe UI" panose="020B0502040204020203" pitchFamily="34" charset="0"/>
              </a:rPr>
              <a:t>'"'</a:t>
            </a:r>
            <a:r>
              <a:rPr lang="en-GB" sz="1200" b="0" i="0" dirty="0">
                <a:solidFill>
                  <a:srgbClr val="171717"/>
                </a:solidFill>
                <a:effectLst/>
                <a:latin typeface="Segoe UI" panose="020B0502040204020203" pitchFamily="34" charset="0"/>
                <a:cs typeface="Segoe UI" panose="020B0502040204020203" pitchFamily="34" charset="0"/>
              </a:rPr>
              <a:t>, FIRST_ROW = 2 ) );</a:t>
            </a:r>
            <a:endParaRPr kumimoji="0" lang="en-GB" sz="1200" b="0"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23" name="Picture 22" descr="This image shows the icon for an external table">
            <a:extLst>
              <a:ext uri="{FF2B5EF4-FFF2-40B4-BE49-F238E27FC236}">
                <a16:creationId xmlns:a16="http://schemas.microsoft.com/office/drawing/2014/main" id="{30B8A9F3-2333-4145-A9F4-654FA4C657B5}"/>
              </a:ext>
            </a:extLst>
          </p:cNvPr>
          <p:cNvPicPr>
            <a:picLocks noChangeAspect="1"/>
          </p:cNvPicPr>
          <p:nvPr/>
        </p:nvPicPr>
        <p:blipFill>
          <a:blip r:embed="rId8"/>
          <a:stretch>
            <a:fillRect/>
          </a:stretch>
        </p:blipFill>
        <p:spPr>
          <a:xfrm>
            <a:off x="3542987" y="5241296"/>
            <a:ext cx="857615" cy="857615"/>
          </a:xfrm>
          <a:prstGeom prst="rect">
            <a:avLst/>
          </a:prstGeom>
        </p:spPr>
      </p:pic>
      <p:sp>
        <p:nvSpPr>
          <p:cNvPr id="31" name="TextBox 30">
            <a:extLst>
              <a:ext uri="{FF2B5EF4-FFF2-40B4-BE49-F238E27FC236}">
                <a16:creationId xmlns:a16="http://schemas.microsoft.com/office/drawing/2014/main" id="{81E13F2C-D115-450E-9180-9F874FE5EA18}"/>
              </a:ext>
            </a:extLst>
          </p:cNvPr>
          <p:cNvSpPr txBox="1"/>
          <p:nvPr/>
        </p:nvSpPr>
        <p:spPr>
          <a:xfrm>
            <a:off x="3562625" y="5942831"/>
            <a:ext cx="821376"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External Table</a:t>
            </a:r>
            <a:endParaRPr kumimoji="0" lang="en-GB"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37" name="Arrow: Right 36">
            <a:extLst>
              <a:ext uri="{FF2B5EF4-FFF2-40B4-BE49-F238E27FC236}">
                <a16:creationId xmlns:a16="http://schemas.microsoft.com/office/drawing/2014/main" id="{CB88E290-015D-4642-A8DC-304D6825EF04}"/>
              </a:ext>
              <a:ext uri="{C183D7F6-B498-43B3-948B-1728B52AA6E4}">
                <adec:decorative xmlns:adec="http://schemas.microsoft.com/office/drawing/2017/decorative" val="1"/>
              </a:ext>
            </a:extLst>
          </p:cNvPr>
          <p:cNvSpPr/>
          <p:nvPr/>
        </p:nvSpPr>
        <p:spPr>
          <a:xfrm>
            <a:off x="4659160" y="5515546"/>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22" name="TextBox 21">
            <a:extLst>
              <a:ext uri="{FF2B5EF4-FFF2-40B4-BE49-F238E27FC236}">
                <a16:creationId xmlns:a16="http://schemas.microsoft.com/office/drawing/2014/main" id="{2D1DCECF-FA25-4C9D-A377-81B7FB787845}"/>
              </a:ext>
            </a:extLst>
          </p:cNvPr>
          <p:cNvSpPr txBox="1"/>
          <p:nvPr/>
        </p:nvSpPr>
        <p:spPr>
          <a:xfrm>
            <a:off x="6118225" y="5018530"/>
            <a:ext cx="5891213" cy="1735735"/>
          </a:xfrm>
          <a:prstGeom prst="rect">
            <a:avLst/>
          </a:prstGeom>
          <a:solidFill>
            <a:schemeClr val="bg1">
              <a:lumMod val="95000"/>
            </a:schemeClr>
          </a:solidFill>
        </p:spPr>
        <p:txBody>
          <a:bodyPr vert="horz" wrap="square" lIns="91440" tIns="45720" rIns="91440" bIns="45720" rtlCol="0" anchor="ctr">
            <a:noAutofit/>
          </a:bodyPr>
          <a:lstStyle/>
          <a:p>
            <a:pPr lvl="1">
              <a:spcAft>
                <a:spcPts val="200"/>
              </a:spcAft>
              <a:buClr>
                <a:srgbClr val="000000"/>
              </a:buClr>
            </a:pPr>
            <a:r>
              <a:rPr lang="en-GB" sz="1200" b="0" i="0" dirty="0">
                <a:solidFill>
                  <a:srgbClr val="0101FD"/>
                </a:solidFill>
                <a:effectLst/>
                <a:latin typeface="Segoe UI" panose="020B0502040204020203" pitchFamily="34" charset="0"/>
                <a:cs typeface="Segoe UI" panose="020B0502040204020203" pitchFamily="34" charset="0"/>
              </a:rPr>
              <a:t>CREATE</a:t>
            </a:r>
            <a:r>
              <a:rPr lang="en-GB" sz="1200" b="0" i="0" dirty="0">
                <a:solidFill>
                  <a:srgbClr val="171717"/>
                </a:solidFill>
                <a:effectLst/>
                <a:latin typeface="Segoe UI" panose="020B0502040204020203" pitchFamily="34" charset="0"/>
                <a:cs typeface="Segoe UI" panose="020B0502040204020203" pitchFamily="34" charset="0"/>
              </a:rPr>
              <a:t> </a:t>
            </a:r>
            <a:r>
              <a:rPr lang="en-GB" sz="1200" b="0" i="0" dirty="0">
                <a:solidFill>
                  <a:srgbClr val="0101FD"/>
                </a:solidFill>
                <a:effectLst/>
                <a:latin typeface="Segoe UI" panose="020B0502040204020203" pitchFamily="34" charset="0"/>
                <a:cs typeface="Segoe UI" panose="020B0502040204020203" pitchFamily="34" charset="0"/>
              </a:rPr>
              <a:t>EXTERNAL</a:t>
            </a:r>
            <a:r>
              <a:rPr lang="en-GB" sz="1200" b="0" i="0" dirty="0">
                <a:solidFill>
                  <a:srgbClr val="171717"/>
                </a:solidFill>
                <a:effectLst/>
                <a:latin typeface="Segoe UI" panose="020B0502040204020203" pitchFamily="34" charset="0"/>
                <a:cs typeface="Segoe UI" panose="020B0502040204020203" pitchFamily="34" charset="0"/>
              </a:rPr>
              <a:t> </a:t>
            </a:r>
            <a:r>
              <a:rPr lang="en-GB" sz="1200" b="0" i="0" dirty="0">
                <a:solidFill>
                  <a:srgbClr val="0101FD"/>
                </a:solidFill>
                <a:effectLst/>
                <a:latin typeface="Segoe UI" panose="020B0502040204020203" pitchFamily="34" charset="0"/>
                <a:cs typeface="Segoe UI" panose="020B0502040204020203" pitchFamily="34" charset="0"/>
              </a:rPr>
              <a:t>TABLE</a:t>
            </a:r>
            <a:r>
              <a:rPr lang="en-GB" sz="1200" b="0" i="0" dirty="0">
                <a:solidFill>
                  <a:srgbClr val="171717"/>
                </a:solidFill>
                <a:effectLst/>
                <a:latin typeface="Segoe UI" panose="020B0502040204020203" pitchFamily="34" charset="0"/>
                <a:cs typeface="Segoe UI" panose="020B0502040204020203" pitchFamily="34" charset="0"/>
              </a:rPr>
              <a:t> populationExternalTable </a:t>
            </a:r>
          </a:p>
          <a:p>
            <a:pPr lvl="1">
              <a:spcAft>
                <a:spcPts val="200"/>
              </a:spcAft>
              <a:buClr>
                <a:srgbClr val="000000"/>
              </a:buClr>
            </a:pPr>
            <a:r>
              <a:rPr lang="en-GB" sz="1200" b="0" i="0" dirty="0">
                <a:solidFill>
                  <a:srgbClr val="171717"/>
                </a:solidFill>
                <a:effectLst/>
                <a:latin typeface="Segoe UI" panose="020B0502040204020203" pitchFamily="34" charset="0"/>
                <a:cs typeface="Segoe UI" panose="020B0502040204020203" pitchFamily="34" charset="0"/>
              </a:rPr>
              <a:t>( [country_name] </a:t>
            </a:r>
            <a:r>
              <a:rPr lang="en-GB" sz="1200" b="0" i="0" dirty="0">
                <a:solidFill>
                  <a:srgbClr val="0101FD"/>
                </a:solidFill>
                <a:effectLst/>
                <a:latin typeface="Segoe UI" panose="020B0502040204020203" pitchFamily="34" charset="0"/>
                <a:cs typeface="Segoe UI" panose="020B0502040204020203" pitchFamily="34" charset="0"/>
              </a:rPr>
              <a:t>VARCHAR</a:t>
            </a:r>
            <a:r>
              <a:rPr lang="en-GB" sz="1200" b="0" i="0" dirty="0">
                <a:solidFill>
                  <a:srgbClr val="171717"/>
                </a:solidFill>
                <a:effectLst/>
                <a:latin typeface="Segoe UI" panose="020B0502040204020203" pitchFamily="34" charset="0"/>
                <a:cs typeface="Segoe UI" panose="020B0502040204020203" pitchFamily="34" charset="0"/>
              </a:rPr>
              <a:t> (100) </a:t>
            </a:r>
            <a:r>
              <a:rPr lang="en-GB" sz="1200" b="0" i="0" dirty="0">
                <a:solidFill>
                  <a:srgbClr val="0101FD"/>
                </a:solidFill>
                <a:effectLst/>
                <a:latin typeface="Segoe UI" panose="020B0502040204020203" pitchFamily="34" charset="0"/>
                <a:cs typeface="Segoe UI" panose="020B0502040204020203" pitchFamily="34" charset="0"/>
              </a:rPr>
              <a:t>COLLATE</a:t>
            </a:r>
            <a:r>
              <a:rPr lang="en-GB" sz="1200" b="0" i="0" dirty="0">
                <a:solidFill>
                  <a:srgbClr val="171717"/>
                </a:solidFill>
                <a:effectLst/>
                <a:latin typeface="Segoe UI" panose="020B0502040204020203" pitchFamily="34" charset="0"/>
                <a:cs typeface="Segoe UI" panose="020B0502040204020203" pitchFamily="34" charset="0"/>
              </a:rPr>
              <a:t> Latin1_General_BIN2, </a:t>
            </a:r>
          </a:p>
          <a:p>
            <a:pPr lvl="1">
              <a:spcAft>
                <a:spcPts val="200"/>
              </a:spcAft>
              <a:buClr>
                <a:srgbClr val="000000"/>
              </a:buClr>
            </a:pPr>
            <a:r>
              <a:rPr lang="en-GB" sz="1200" b="0" i="0" dirty="0">
                <a:solidFill>
                  <a:srgbClr val="171717"/>
                </a:solidFill>
                <a:effectLst/>
                <a:latin typeface="Segoe UI" panose="020B0502040204020203" pitchFamily="34" charset="0"/>
                <a:cs typeface="Segoe UI" panose="020B0502040204020203" pitchFamily="34" charset="0"/>
              </a:rPr>
              <a:t>[</a:t>
            </a:r>
            <a:r>
              <a:rPr lang="en-GB" sz="1200" b="0" i="0" dirty="0">
                <a:solidFill>
                  <a:srgbClr val="0101FD"/>
                </a:solidFill>
                <a:effectLst/>
                <a:latin typeface="Segoe UI" panose="020B0502040204020203" pitchFamily="34" charset="0"/>
                <a:cs typeface="Segoe UI" panose="020B0502040204020203" pitchFamily="34" charset="0"/>
              </a:rPr>
              <a:t>year</a:t>
            </a:r>
            <a:r>
              <a:rPr lang="en-GB" sz="1200" b="0" i="0" dirty="0">
                <a:solidFill>
                  <a:srgbClr val="171717"/>
                </a:solidFill>
                <a:effectLst/>
                <a:latin typeface="Segoe UI" panose="020B0502040204020203" pitchFamily="34" charset="0"/>
                <a:cs typeface="Segoe UI" panose="020B0502040204020203" pitchFamily="34" charset="0"/>
              </a:rPr>
              <a:t>] </a:t>
            </a:r>
            <a:r>
              <a:rPr lang="en-GB" sz="1200" b="0" i="0" dirty="0">
                <a:solidFill>
                  <a:srgbClr val="0101FD"/>
                </a:solidFill>
                <a:effectLst/>
                <a:latin typeface="Segoe UI" panose="020B0502040204020203" pitchFamily="34" charset="0"/>
                <a:cs typeface="Segoe UI" panose="020B0502040204020203" pitchFamily="34" charset="0"/>
              </a:rPr>
              <a:t>smallint</a:t>
            </a:r>
            <a:r>
              <a:rPr lang="en-GB" sz="1200" b="0" i="0" dirty="0">
                <a:solidFill>
                  <a:srgbClr val="171717"/>
                </a:solidFill>
                <a:effectLst/>
                <a:latin typeface="Segoe UI" panose="020B0502040204020203" pitchFamily="34" charset="0"/>
                <a:cs typeface="Segoe UI" panose="020B0502040204020203" pitchFamily="34" charset="0"/>
              </a:rPr>
              <a:t>, [population] </a:t>
            </a:r>
            <a:r>
              <a:rPr lang="en-GB" sz="1200" b="0" i="0" dirty="0">
                <a:solidFill>
                  <a:srgbClr val="0101FD"/>
                </a:solidFill>
                <a:effectLst/>
                <a:latin typeface="Segoe UI" panose="020B0502040204020203" pitchFamily="34" charset="0"/>
                <a:cs typeface="Segoe UI" panose="020B0502040204020203" pitchFamily="34" charset="0"/>
              </a:rPr>
              <a:t>bigint</a:t>
            </a:r>
            <a:r>
              <a:rPr lang="en-GB" sz="1200" b="0" i="0" dirty="0">
                <a:solidFill>
                  <a:srgbClr val="171717"/>
                </a:solidFill>
                <a:effectLst/>
                <a:latin typeface="Segoe UI" panose="020B0502040204020203" pitchFamily="34" charset="0"/>
                <a:cs typeface="Segoe UI" panose="020B0502040204020203" pitchFamily="34" charset="0"/>
              </a:rPr>
              <a:t> ) </a:t>
            </a:r>
          </a:p>
          <a:p>
            <a:pPr lvl="1">
              <a:spcAft>
                <a:spcPts val="200"/>
              </a:spcAft>
              <a:buClr>
                <a:srgbClr val="000000"/>
              </a:buClr>
            </a:pPr>
            <a:r>
              <a:rPr lang="en-GB" sz="1200" b="0" i="0" dirty="0">
                <a:solidFill>
                  <a:srgbClr val="0101FD"/>
                </a:solidFill>
                <a:effectLst/>
                <a:latin typeface="Segoe UI" panose="020B0502040204020203" pitchFamily="34" charset="0"/>
                <a:cs typeface="Segoe UI" panose="020B0502040204020203" pitchFamily="34" charset="0"/>
              </a:rPr>
              <a:t>WITH</a:t>
            </a:r>
            <a:r>
              <a:rPr lang="en-GB" sz="1200" b="0" i="0" dirty="0">
                <a:solidFill>
                  <a:srgbClr val="171717"/>
                </a:solidFill>
                <a:effectLst/>
                <a:latin typeface="Segoe UI" panose="020B0502040204020203" pitchFamily="34" charset="0"/>
                <a:cs typeface="Segoe UI" panose="020B0502040204020203" pitchFamily="34" charset="0"/>
              </a:rPr>
              <a:t> </a:t>
            </a:r>
          </a:p>
          <a:p>
            <a:pPr lvl="1">
              <a:spcAft>
                <a:spcPts val="200"/>
              </a:spcAft>
              <a:buClr>
                <a:srgbClr val="000000"/>
              </a:buClr>
            </a:pPr>
            <a:r>
              <a:rPr lang="en-GB" sz="1200" b="0" i="0" dirty="0">
                <a:solidFill>
                  <a:srgbClr val="171717"/>
                </a:solidFill>
                <a:effectLst/>
                <a:latin typeface="Segoe UI" panose="020B0502040204020203" pitchFamily="34" charset="0"/>
                <a:cs typeface="Segoe UI" panose="020B0502040204020203" pitchFamily="34" charset="0"/>
              </a:rPr>
              <a:t>( LOCATION = </a:t>
            </a:r>
            <a:r>
              <a:rPr lang="en-GB" sz="1200" b="0" i="0" dirty="0">
                <a:solidFill>
                  <a:srgbClr val="A31515"/>
                </a:solidFill>
                <a:effectLst/>
                <a:latin typeface="Segoe UI" panose="020B0502040204020203" pitchFamily="34" charset="0"/>
                <a:cs typeface="Segoe UI" panose="020B0502040204020203" pitchFamily="34" charset="0"/>
              </a:rPr>
              <a:t>'csv/population/population.csv’</a:t>
            </a:r>
            <a:r>
              <a:rPr lang="en-GB" sz="1200" b="0" i="0" dirty="0">
                <a:solidFill>
                  <a:srgbClr val="171717"/>
                </a:solidFill>
                <a:effectLst/>
                <a:latin typeface="Segoe UI" panose="020B0502040204020203" pitchFamily="34" charset="0"/>
                <a:cs typeface="Segoe UI" panose="020B0502040204020203" pitchFamily="34" charset="0"/>
              </a:rPr>
              <a:t>, </a:t>
            </a:r>
          </a:p>
          <a:p>
            <a:pPr lvl="1">
              <a:spcAft>
                <a:spcPts val="200"/>
              </a:spcAft>
              <a:buClr>
                <a:srgbClr val="000000"/>
              </a:buClr>
            </a:pPr>
            <a:r>
              <a:rPr lang="en-GB" sz="1200" b="0" i="0" dirty="0">
                <a:solidFill>
                  <a:srgbClr val="171717"/>
                </a:solidFill>
                <a:effectLst/>
                <a:latin typeface="Segoe UI" panose="020B0502040204020203" pitchFamily="34" charset="0"/>
                <a:cs typeface="Segoe UI" panose="020B0502040204020203" pitchFamily="34" charset="0"/>
              </a:rPr>
              <a:t>DATA_SOURCE = sqlondemanddemo, </a:t>
            </a:r>
          </a:p>
          <a:p>
            <a:pPr lvl="1">
              <a:spcAft>
                <a:spcPts val="200"/>
              </a:spcAft>
              <a:buClr>
                <a:srgbClr val="000000"/>
              </a:buClr>
            </a:pPr>
            <a:r>
              <a:rPr lang="en-GB" sz="1200" b="0" i="0" dirty="0">
                <a:solidFill>
                  <a:srgbClr val="171717"/>
                </a:solidFill>
                <a:effectLst/>
                <a:latin typeface="Segoe UI" panose="020B0502040204020203" pitchFamily="34" charset="0"/>
                <a:cs typeface="Segoe UI" panose="020B0502040204020203" pitchFamily="34" charset="0"/>
              </a:rPr>
              <a:t>FILE_FORMAT = QuotedCSVWithHeaderFormat );</a:t>
            </a:r>
            <a:endParaRPr kumimoji="0" lang="en-GB" sz="1200" b="1"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8148264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Securing access to data in a data lake when using Azure Synapse Analytics</a:t>
            </a:r>
            <a:endParaRPr lang="en-US" sz="2800" dirty="0"/>
          </a:p>
        </p:txBody>
      </p:sp>
      <p:pic>
        <p:nvPicPr>
          <p:cNvPr id="33" name="Picture 32">
            <a:extLst>
              <a:ext uri="{FF2B5EF4-FFF2-40B4-BE49-F238E27FC236}">
                <a16:creationId xmlns:a16="http://schemas.microsoft.com/office/drawing/2014/main" id="{B7074DFF-1281-43F6-8C43-070B22AAEB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02998" y="3247235"/>
            <a:ext cx="514350" cy="504825"/>
          </a:xfrm>
          <a:prstGeom prst="rect">
            <a:avLst/>
          </a:prstGeom>
        </p:spPr>
      </p:pic>
      <p:pic>
        <p:nvPicPr>
          <p:cNvPr id="34" name="Picture 33">
            <a:extLst>
              <a:ext uri="{FF2B5EF4-FFF2-40B4-BE49-F238E27FC236}">
                <a16:creationId xmlns:a16="http://schemas.microsoft.com/office/drawing/2014/main" id="{67F8805F-5D73-4CC7-8C62-9F643149AC5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155961" y="3269795"/>
            <a:ext cx="514350" cy="504825"/>
          </a:xfrm>
          <a:prstGeom prst="rect">
            <a:avLst/>
          </a:prstGeom>
        </p:spPr>
      </p:pic>
      <p:sp>
        <p:nvSpPr>
          <p:cNvPr id="35" name="Rectangle 34">
            <a:extLst>
              <a:ext uri="{FF2B5EF4-FFF2-40B4-BE49-F238E27FC236}">
                <a16:creationId xmlns:a16="http://schemas.microsoft.com/office/drawing/2014/main" id="{433315F4-B5F7-43D8-AF80-0E5700B5B64C}"/>
              </a:ext>
            </a:extLst>
          </p:cNvPr>
          <p:cNvSpPr/>
          <p:nvPr/>
        </p:nvSpPr>
        <p:spPr>
          <a:xfrm>
            <a:off x="481012" y="2651923"/>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Authentication</a:t>
            </a:r>
          </a:p>
        </p:txBody>
      </p:sp>
      <p:sp>
        <p:nvSpPr>
          <p:cNvPr id="36" name="Rectangle 35">
            <a:extLst>
              <a:ext uri="{FF2B5EF4-FFF2-40B4-BE49-F238E27FC236}">
                <a16:creationId xmlns:a16="http://schemas.microsoft.com/office/drawing/2014/main" id="{A3156503-9EF9-495C-8BDD-BD12929BA400}"/>
              </a:ext>
            </a:extLst>
          </p:cNvPr>
          <p:cNvSpPr/>
          <p:nvPr/>
        </p:nvSpPr>
        <p:spPr>
          <a:xfrm>
            <a:off x="4802954" y="2651922"/>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Authorization</a:t>
            </a:r>
          </a:p>
        </p:txBody>
      </p:sp>
      <p:sp>
        <p:nvSpPr>
          <p:cNvPr id="37" name="Rectangle 36">
            <a:extLst>
              <a:ext uri="{FF2B5EF4-FFF2-40B4-BE49-F238E27FC236}">
                <a16:creationId xmlns:a16="http://schemas.microsoft.com/office/drawing/2014/main" id="{C3C3336D-D9EC-4925-BE5C-0F7A4E2A2981}"/>
              </a:ext>
            </a:extLst>
          </p:cNvPr>
          <p:cNvSpPr/>
          <p:nvPr/>
        </p:nvSpPr>
        <p:spPr>
          <a:xfrm>
            <a:off x="8963922" y="2647153"/>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Access to storage accounts</a:t>
            </a:r>
          </a:p>
        </p:txBody>
      </p:sp>
    </p:spTree>
    <p:extLst>
      <p:ext uri="{BB962C8B-B14F-4D97-AF65-F5344CB8AC3E}">
        <p14:creationId xmlns:p14="http://schemas.microsoft.com/office/powerpoint/2010/main" val="37382430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27038" y="1656208"/>
            <a:ext cx="952500" cy="952500"/>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700213" y="1539988"/>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Q01 – Which SQL function enables you to access files in Azure storage and read the contents of a remote data source?</a:t>
            </a:r>
          </a:p>
          <a:p>
            <a:pPr>
              <a:spcAft>
                <a:spcPts val="600"/>
              </a:spcAft>
              <a:buSzPct val="100000"/>
            </a:pPr>
            <a:r>
              <a:rPr lang="en-US" sz="2400" dirty="0">
                <a:solidFill>
                  <a:schemeClr val="tx2"/>
                </a:solidFill>
              </a:rPr>
              <a:t>A01 – OPENROWSET</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700509" y="3015552"/>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8624" y="3422396"/>
            <a:ext cx="952500" cy="952500"/>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93655" y="3306176"/>
            <a:ext cx="10045222" cy="1184940"/>
          </a:xfrm>
          <a:prstGeom prst="rect">
            <a:avLst/>
          </a:prstGeom>
          <a:noFill/>
        </p:spPr>
        <p:txBody>
          <a:bodyPr wrap="square" lIns="0" tIns="0" rIns="0" bIns="0" rtlCol="0">
            <a:spAutoFit/>
          </a:bodyPr>
          <a:lstStyle/>
          <a:p>
            <a:pPr>
              <a:spcAft>
                <a:spcPts val="600"/>
              </a:spcAft>
            </a:pPr>
            <a:r>
              <a:rPr lang="en-US" sz="2400" dirty="0">
                <a:cs typeface="Segoe UI Semilight"/>
              </a:rPr>
              <a:t>Q02 – Which metadata object allows you to reuse the queries that you create and enable applications to view data in a serverless SQL pool?</a:t>
            </a:r>
          </a:p>
          <a:p>
            <a:pPr>
              <a:spcAft>
                <a:spcPts val="600"/>
              </a:spcAft>
              <a:buSzPct val="100000"/>
            </a:pPr>
            <a:r>
              <a:rPr lang="en-US" sz="2400" dirty="0">
                <a:solidFill>
                  <a:schemeClr val="tx2"/>
                </a:solidFill>
              </a:rPr>
              <a:t>A02 – Views</a:t>
            </a: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700509" y="4781740"/>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40753" y="5189344"/>
            <a:ext cx="950976" cy="950976"/>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700213" y="5072362"/>
            <a:ext cx="10291698" cy="815608"/>
          </a:xfrm>
          <a:prstGeom prst="rect">
            <a:avLst/>
          </a:prstGeom>
          <a:noFill/>
        </p:spPr>
        <p:txBody>
          <a:bodyPr wrap="square" lIns="0" tIns="0" rIns="0" bIns="0" rtlCol="0">
            <a:spAutoFit/>
          </a:bodyPr>
          <a:lstStyle/>
          <a:p>
            <a:pPr>
              <a:spcAft>
                <a:spcPts val="600"/>
              </a:spcAft>
            </a:pPr>
            <a:r>
              <a:rPr lang="en-US" sz="2400" dirty="0">
                <a:cs typeface="Segoe UI Semilight"/>
              </a:rPr>
              <a:t>Q03 – Name the three permissions that can be set on a container object?</a:t>
            </a:r>
          </a:p>
          <a:p>
            <a:pPr>
              <a:spcAft>
                <a:spcPts val="600"/>
              </a:spcAft>
              <a:buSzPct val="100000"/>
            </a:pPr>
            <a:r>
              <a:rPr lang="en-US" sz="2400" dirty="0">
                <a:solidFill>
                  <a:schemeClr val="tx2"/>
                </a:solidFill>
              </a:rPr>
              <a:t>A03 – Read, write and execute</a:t>
            </a:r>
          </a:p>
        </p:txBody>
      </p:sp>
      <p:grpSp>
        <p:nvGrpSpPr>
          <p:cNvPr id="11" name="Group 10">
            <a:extLst>
              <a:ext uri="{FF2B5EF4-FFF2-40B4-BE49-F238E27FC236}">
                <a16:creationId xmlns:a16="http://schemas.microsoft.com/office/drawing/2014/main" id="{4B387FB8-A42E-4DF1-B662-41573F1E39EE}"/>
              </a:ext>
              <a:ext uri="{C183D7F6-B498-43B3-948B-1728B52AA6E4}">
                <adec:decorative xmlns:adec="http://schemas.microsoft.com/office/drawing/2017/decorative" val="1"/>
              </a:ext>
            </a:extLst>
          </p:cNvPr>
          <p:cNvGrpSpPr>
            <a:grpSpLocks noChangeAspect="1"/>
          </p:cNvGrpSpPr>
          <p:nvPr/>
        </p:nvGrpSpPr>
        <p:grpSpPr bwMode="auto">
          <a:xfrm>
            <a:off x="427038" y="1653860"/>
            <a:ext cx="954088" cy="954088"/>
            <a:chOff x="269" y="812"/>
            <a:chExt cx="601" cy="601"/>
          </a:xfrm>
        </p:grpSpPr>
        <p:sp>
          <p:nvSpPr>
            <p:cNvPr id="13" name="AutoShape 3">
              <a:extLst>
                <a:ext uri="{FF2B5EF4-FFF2-40B4-BE49-F238E27FC236}">
                  <a16:creationId xmlns:a16="http://schemas.microsoft.com/office/drawing/2014/main" id="{0CAC16F9-A2A8-4FD6-A958-40E2E5E63C39}"/>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7" name="Freeform 5">
              <a:extLst>
                <a:ext uri="{FF2B5EF4-FFF2-40B4-BE49-F238E27FC236}">
                  <a16:creationId xmlns:a16="http://schemas.microsoft.com/office/drawing/2014/main" id="{BD502673-977D-4F16-9C4A-55E3498508DD}"/>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8" name="Freeform 6">
              <a:extLst>
                <a:ext uri="{FF2B5EF4-FFF2-40B4-BE49-F238E27FC236}">
                  <a16:creationId xmlns:a16="http://schemas.microsoft.com/office/drawing/2014/main" id="{59749E4A-5E5A-430B-8412-52F265B354B4}"/>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19" name="Group 18">
            <a:extLst>
              <a:ext uri="{FF2B5EF4-FFF2-40B4-BE49-F238E27FC236}">
                <a16:creationId xmlns:a16="http://schemas.microsoft.com/office/drawing/2014/main" id="{479E60F7-2CA4-4CDE-9A8A-001C28E8DF40}"/>
              </a:ext>
              <a:ext uri="{C183D7F6-B498-43B3-948B-1728B52AA6E4}">
                <adec:decorative xmlns:adec="http://schemas.microsoft.com/office/drawing/2017/decorative" val="1"/>
              </a:ext>
            </a:extLst>
          </p:cNvPr>
          <p:cNvGrpSpPr>
            <a:grpSpLocks noChangeAspect="1"/>
          </p:cNvGrpSpPr>
          <p:nvPr/>
        </p:nvGrpSpPr>
        <p:grpSpPr bwMode="auto">
          <a:xfrm>
            <a:off x="411322" y="3419444"/>
            <a:ext cx="954088" cy="954088"/>
            <a:chOff x="269" y="812"/>
            <a:chExt cx="601" cy="601"/>
          </a:xfrm>
        </p:grpSpPr>
        <p:sp>
          <p:nvSpPr>
            <p:cNvPr id="20" name="AutoShape 3">
              <a:extLst>
                <a:ext uri="{FF2B5EF4-FFF2-40B4-BE49-F238E27FC236}">
                  <a16:creationId xmlns:a16="http://schemas.microsoft.com/office/drawing/2014/main" id="{35B2103F-3CF5-4EFB-97FA-F582AF48669F}"/>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1" name="Freeform 5">
              <a:extLst>
                <a:ext uri="{FF2B5EF4-FFF2-40B4-BE49-F238E27FC236}">
                  <a16:creationId xmlns:a16="http://schemas.microsoft.com/office/drawing/2014/main" id="{F442C98D-5E26-4987-B8B6-16CE1146D67E}"/>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2" name="Freeform 6">
              <a:extLst>
                <a:ext uri="{FF2B5EF4-FFF2-40B4-BE49-F238E27FC236}">
                  <a16:creationId xmlns:a16="http://schemas.microsoft.com/office/drawing/2014/main" id="{B60252A1-9738-4F84-8D41-935BFF66FDAF}"/>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3" name="Group 22">
            <a:extLst>
              <a:ext uri="{FF2B5EF4-FFF2-40B4-BE49-F238E27FC236}">
                <a16:creationId xmlns:a16="http://schemas.microsoft.com/office/drawing/2014/main" id="{4D8632DA-C259-4A51-8381-3CFE3040BBB6}"/>
              </a:ext>
              <a:ext uri="{C183D7F6-B498-43B3-948B-1728B52AA6E4}">
                <adec:decorative xmlns:adec="http://schemas.microsoft.com/office/drawing/2017/decorative" val="1"/>
              </a:ext>
            </a:extLst>
          </p:cNvPr>
          <p:cNvGrpSpPr>
            <a:grpSpLocks noChangeAspect="1"/>
          </p:cNvGrpSpPr>
          <p:nvPr/>
        </p:nvGrpSpPr>
        <p:grpSpPr bwMode="auto">
          <a:xfrm>
            <a:off x="425450" y="5187788"/>
            <a:ext cx="954088" cy="954088"/>
            <a:chOff x="269" y="812"/>
            <a:chExt cx="601" cy="601"/>
          </a:xfrm>
        </p:grpSpPr>
        <p:sp>
          <p:nvSpPr>
            <p:cNvPr id="24" name="AutoShape 3">
              <a:extLst>
                <a:ext uri="{FF2B5EF4-FFF2-40B4-BE49-F238E27FC236}">
                  <a16:creationId xmlns:a16="http://schemas.microsoft.com/office/drawing/2014/main" id="{D6B14E5A-E1EA-4C42-A1F6-8BC56AF6A700}"/>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5" name="Freeform 5">
              <a:extLst>
                <a:ext uri="{FF2B5EF4-FFF2-40B4-BE49-F238E27FC236}">
                  <a16:creationId xmlns:a16="http://schemas.microsoft.com/office/drawing/2014/main" id="{5DF3FD5C-1CB1-454F-91C5-B64FC8FAD10E}"/>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6" name="Freeform 6">
              <a:extLst>
                <a:ext uri="{FF2B5EF4-FFF2-40B4-BE49-F238E27FC236}">
                  <a16:creationId xmlns:a16="http://schemas.microsoft.com/office/drawing/2014/main" id="{1534FEC9-96C9-438C-84A9-5D172A8C76A5}"/>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3085307"/>
            <a:ext cx="9207182" cy="820738"/>
          </a:xfrm>
        </p:spPr>
        <p:txBody>
          <a:bodyPr/>
          <a:lstStyle/>
          <a:p>
            <a:r>
              <a:rPr lang="en-US" dirty="0"/>
              <a:t>Lab: </a:t>
            </a:r>
            <a:r>
              <a:rPr lang="en-GB" dirty="0"/>
              <a:t>Run interactive queries using Azure Synapse Analytics serverless SQL pools</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eb6db257-fe06-44af-a24a-c3dfabf0ddc1&quot;,&quot;TimeStamp&quot;:&quot;2017-08-04T16:00:14.9697454+01:00&quot;}"/>
</p:tagLst>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3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AEF977-1E5C-4785-845E-297A046D89B3}">
  <ds:schemaRefs>
    <ds:schemaRef ds:uri="c4ddd06f-7f70-4b19-827a-3880af42de1a"/>
    <ds:schemaRef ds:uri="c6c03bc4-bf8d-4977-a83e-3b02ad50fc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90F116-B58F-4255-B05B-DA3808E0E5C6}">
  <ds:schemaRefs>
    <ds:schemaRef ds:uri="c6c03bc4-bf8d-4977-a83e-3b02ad50fcf0"/>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c4ddd06f-7f70-4b19-827a-3880af42de1a"/>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21</TotalTime>
  <Words>3914</Words>
  <Application>Microsoft Office PowerPoint</Application>
  <PresentationFormat>Custom</PresentationFormat>
  <Paragraphs>310</Paragraphs>
  <Slides>14</Slides>
  <Notes>14</Notes>
  <HiddenSlides>2</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14</vt:i4>
      </vt:variant>
    </vt:vector>
  </HeadingPairs>
  <TitlesOfParts>
    <vt:vector size="26" baseType="lpstr">
      <vt:lpstr>-apple-system</vt:lpstr>
      <vt:lpstr>Arial</vt:lpstr>
      <vt:lpstr>Calibri</vt:lpstr>
      <vt:lpstr>Segoe UI</vt:lpstr>
      <vt:lpstr>Segoe UI Light</vt:lpstr>
      <vt:lpstr>Segoe UI Semibold</vt:lpstr>
      <vt:lpstr>SFMono-Regular</vt:lpstr>
      <vt:lpstr>Wingdings</vt:lpstr>
      <vt:lpstr>Azure 1</vt:lpstr>
      <vt:lpstr>1_Azure 1</vt:lpstr>
      <vt:lpstr>2_Azure 1</vt:lpstr>
      <vt:lpstr>3_Azure 1</vt:lpstr>
      <vt:lpstr>Presentation brief for MCT’s</vt:lpstr>
      <vt:lpstr>DP-203T00:  Run interactive queries using Azure Synapse Analytics serverless SQL pools</vt:lpstr>
      <vt:lpstr>Agenda</vt:lpstr>
      <vt:lpstr>Explore Azure Synapse serverless SQL pools capabilities</vt:lpstr>
      <vt:lpstr>Query data in the lake using Azure Synapse serverless SQL pools</vt:lpstr>
      <vt:lpstr>Create metadata objects in Azure Synapse serverless SQL pools</vt:lpstr>
      <vt:lpstr>Securing access to data in a data lake when using Azure Synapse Analytics</vt:lpstr>
      <vt:lpstr>Review questions   </vt:lpstr>
      <vt:lpstr>Lab: Run interactive queries using Azure Synapse Analytics serverless SQL pools</vt:lpstr>
      <vt:lpstr>Lab overview</vt:lpstr>
      <vt:lpstr>Lab 04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1</cp:revision>
  <dcterms:created xsi:type="dcterms:W3CDTF">2020-04-30T00:33:59Z</dcterms:created>
  <dcterms:modified xsi:type="dcterms:W3CDTF">2021-04-20T19:48:34Z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0x010100CDC73491511A8342BC98E2299AB119ED</vt:lpwstr>
  </property>
</Properties>
</file>