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 id="2147483678" r:id="rId6"/>
  </p:sldMasterIdLst>
  <p:notesMasterIdLst>
    <p:notesMasterId r:id="rId21"/>
  </p:notesMasterIdLst>
  <p:sldIdLst>
    <p:sldId id="670" r:id="rId7"/>
    <p:sldId id="3143" r:id="rId8"/>
    <p:sldId id="2580" r:id="rId9"/>
    <p:sldId id="632" r:id="rId10"/>
    <p:sldId id="3207" r:id="rId11"/>
    <p:sldId id="2076137747" r:id="rId12"/>
    <p:sldId id="2076137738" r:id="rId13"/>
    <p:sldId id="2620" r:id="rId14"/>
    <p:sldId id="2616" r:id="rId15"/>
    <p:sldId id="2615" r:id="rId16"/>
    <p:sldId id="260" r:id="rId17"/>
    <p:sldId id="3206" r:id="rId18"/>
    <p:sldId id="3149" r:id="rId19"/>
    <p:sldId id="18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498F985B-BEF0-48C1-90CE-45D5D2A6D690}">
          <p14:sldIdLst>
            <p14:sldId id="670"/>
          </p14:sldIdLst>
        </p14:section>
        <p14:section name="Module Content" id="{09493D24-8CC0-4E70-8164-96EA6BFCF574}">
          <p14:sldIdLst>
            <p14:sldId id="3143"/>
            <p14:sldId id="2580"/>
            <p14:sldId id="632"/>
            <p14:sldId id="3207"/>
            <p14:sldId id="2076137747"/>
            <p14:sldId id="2076137738"/>
            <p14:sldId id="2620"/>
          </p14:sldIdLst>
        </p14:section>
        <p14:section name="Lab content" id="{6CF18948-F4DA-47BB-9E14-3D43E1E1A72D}">
          <p14:sldIdLst>
            <p14:sldId id="2616"/>
            <p14:sldId id="2615"/>
            <p14:sldId id="260"/>
            <p14:sldId id="3206"/>
          </p14:sldIdLst>
        </p14:section>
        <p14:section name="Module Closedown" id="{10F6E178-15C8-466E-8031-636DE61992A3}">
          <p14:sldIdLst>
            <p14:sldId id="3149"/>
            <p14:sldId id="18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66D56-95E0-4C0F-AF56-D47118F84B50}" v="1" dt="2021-04-20T10:59:12.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60" autoAdjust="0"/>
    <p:restoredTop sz="86387" autoAdjust="0"/>
  </p:normalViewPr>
  <p:slideViewPr>
    <p:cSldViewPr snapToGrid="0">
      <p:cViewPr varScale="1">
        <p:scale>
          <a:sx n="109" d="100"/>
          <a:sy n="109" d="100"/>
        </p:scale>
        <p:origin x="264"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S::chtestao@microsoft.com::5bbc7867-2897-41b3-9195-1c81bf62a82b" providerId="AD" clId="Web-{E6F5CDA5-3066-44DB-83F4-9BABD4CE608A}"/>
    <pc:docChg chg="modSld">
      <pc:chgData name="Chris Testa-O Neill" userId="S::chtestao@microsoft.com::5bbc7867-2897-41b3-9195-1c81bf62a82b" providerId="AD" clId="Web-{E6F5CDA5-3066-44DB-83F4-9BABD4CE608A}" dt="2021-04-15T10:49:28.048" v="20" actId="1076"/>
      <pc:docMkLst>
        <pc:docMk/>
      </pc:docMkLst>
      <pc:sldChg chg="addSp modSp">
        <pc:chgData name="Chris Testa-O Neill" userId="S::chtestao@microsoft.com::5bbc7867-2897-41b3-9195-1c81bf62a82b" providerId="AD" clId="Web-{E6F5CDA5-3066-44DB-83F4-9BABD4CE608A}" dt="2021-04-15T10:48:33.890" v="7" actId="1076"/>
        <pc:sldMkLst>
          <pc:docMk/>
          <pc:sldMk cId="1668424702" sldId="2580"/>
        </pc:sldMkLst>
        <pc:picChg chg="add mod">
          <ac:chgData name="Chris Testa-O Neill" userId="S::chtestao@microsoft.com::5bbc7867-2897-41b3-9195-1c81bf62a82b" providerId="AD" clId="Web-{E6F5CDA5-3066-44DB-83F4-9BABD4CE608A}" dt="2021-04-15T10:48:12.249" v="1" actId="1076"/>
          <ac:picMkLst>
            <pc:docMk/>
            <pc:sldMk cId="1668424702" sldId="2580"/>
            <ac:picMk id="2" creationId="{197470F2-59F8-4064-A59B-88F32D938B42}"/>
          </ac:picMkLst>
        </pc:picChg>
        <pc:picChg chg="add mod">
          <ac:chgData name="Chris Testa-O Neill" userId="S::chtestao@microsoft.com::5bbc7867-2897-41b3-9195-1c81bf62a82b" providerId="AD" clId="Web-{E6F5CDA5-3066-44DB-83F4-9BABD4CE608A}" dt="2021-04-15T10:48:21.624" v="3" actId="1076"/>
          <ac:picMkLst>
            <pc:docMk/>
            <pc:sldMk cId="1668424702" sldId="2580"/>
            <ac:picMk id="3" creationId="{075E9827-FCAE-4A2B-82A1-0C4811F0D467}"/>
          </ac:picMkLst>
        </pc:picChg>
        <pc:picChg chg="add mod">
          <ac:chgData name="Chris Testa-O Neill" userId="S::chtestao@microsoft.com::5bbc7867-2897-41b3-9195-1c81bf62a82b" providerId="AD" clId="Web-{E6F5CDA5-3066-44DB-83F4-9BABD4CE608A}" dt="2021-04-15T10:48:27.312" v="5" actId="1076"/>
          <ac:picMkLst>
            <pc:docMk/>
            <pc:sldMk cId="1668424702" sldId="2580"/>
            <ac:picMk id="4" creationId="{B9D825B0-F228-4899-AC2B-80FCFDEBA839}"/>
          </ac:picMkLst>
        </pc:picChg>
        <pc:picChg chg="add mod">
          <ac:chgData name="Chris Testa-O Neill" userId="S::chtestao@microsoft.com::5bbc7867-2897-41b3-9195-1c81bf62a82b" providerId="AD" clId="Web-{E6F5CDA5-3066-44DB-83F4-9BABD4CE608A}" dt="2021-04-15T10:48:33.890" v="7" actId="1076"/>
          <ac:picMkLst>
            <pc:docMk/>
            <pc:sldMk cId="1668424702" sldId="2580"/>
            <ac:picMk id="6" creationId="{3F2B5A0F-8FF2-4255-860D-CF01CF430306}"/>
          </ac:picMkLst>
        </pc:picChg>
      </pc:sldChg>
      <pc:sldChg chg="addSp modSp">
        <pc:chgData name="Chris Testa-O Neill" userId="S::chtestao@microsoft.com::5bbc7867-2897-41b3-9195-1c81bf62a82b" providerId="AD" clId="Web-{E6F5CDA5-3066-44DB-83F4-9BABD4CE608A}" dt="2021-04-15T10:49:06.047" v="14" actId="1076"/>
        <pc:sldMkLst>
          <pc:docMk/>
          <pc:sldMk cId="775050641" sldId="2620"/>
        </pc:sldMkLst>
        <pc:picChg chg="add mod">
          <ac:chgData name="Chris Testa-O Neill" userId="S::chtestao@microsoft.com::5bbc7867-2897-41b3-9195-1c81bf62a82b" providerId="AD" clId="Web-{E6F5CDA5-3066-44DB-83F4-9BABD4CE608A}" dt="2021-04-15T10:48:50.578" v="9" actId="1076"/>
          <ac:picMkLst>
            <pc:docMk/>
            <pc:sldMk cId="775050641" sldId="2620"/>
            <ac:picMk id="4" creationId="{7D3A37A3-2BBD-41AF-A180-46DCD3A940BE}"/>
          </ac:picMkLst>
        </pc:picChg>
        <pc:picChg chg="add mod">
          <ac:chgData name="Chris Testa-O Neill" userId="S::chtestao@microsoft.com::5bbc7867-2897-41b3-9195-1c81bf62a82b" providerId="AD" clId="Web-{E6F5CDA5-3066-44DB-83F4-9BABD4CE608A}" dt="2021-04-15T10:49:00.985" v="12" actId="1076"/>
          <ac:picMkLst>
            <pc:docMk/>
            <pc:sldMk cId="775050641" sldId="2620"/>
            <ac:picMk id="5" creationId="{9648F3E8-AC30-4773-86E0-417BA5D7C937}"/>
          </ac:picMkLst>
        </pc:picChg>
        <pc:picChg chg="add mod">
          <ac:chgData name="Chris Testa-O Neill" userId="S::chtestao@microsoft.com::5bbc7867-2897-41b3-9195-1c81bf62a82b" providerId="AD" clId="Web-{E6F5CDA5-3066-44DB-83F4-9BABD4CE608A}" dt="2021-04-15T10:49:06.047" v="14" actId="1076"/>
          <ac:picMkLst>
            <pc:docMk/>
            <pc:sldMk cId="775050641" sldId="2620"/>
            <ac:picMk id="6" creationId="{06A7B3A4-4065-49B6-A93A-9CC299C858C2}"/>
          </ac:picMkLst>
        </pc:picChg>
      </pc:sldChg>
      <pc:sldChg chg="addSp modSp">
        <pc:chgData name="Chris Testa-O Neill" userId="S::chtestao@microsoft.com::5bbc7867-2897-41b3-9195-1c81bf62a82b" providerId="AD" clId="Web-{E6F5CDA5-3066-44DB-83F4-9BABD4CE608A}" dt="2021-04-15T10:49:28.048" v="20" actId="1076"/>
        <pc:sldMkLst>
          <pc:docMk/>
          <pc:sldMk cId="1505529349" sldId="3206"/>
        </pc:sldMkLst>
        <pc:picChg chg="add mod">
          <ac:chgData name="Chris Testa-O Neill" userId="S::chtestao@microsoft.com::5bbc7867-2897-41b3-9195-1c81bf62a82b" providerId="AD" clId="Web-{E6F5CDA5-3066-44DB-83F4-9BABD4CE608A}" dt="2021-04-15T10:49:17.235" v="16" actId="1076"/>
          <ac:picMkLst>
            <pc:docMk/>
            <pc:sldMk cId="1505529349" sldId="3206"/>
            <ac:picMk id="4" creationId="{2B167418-5B0A-4224-8CBC-4C0FF5A5D0AB}"/>
          </ac:picMkLst>
        </pc:picChg>
        <pc:picChg chg="add mod">
          <ac:chgData name="Chris Testa-O Neill" userId="S::chtestao@microsoft.com::5bbc7867-2897-41b3-9195-1c81bf62a82b" providerId="AD" clId="Web-{E6F5CDA5-3066-44DB-83F4-9BABD4CE608A}" dt="2021-04-15T10:49:22.782" v="18" actId="1076"/>
          <ac:picMkLst>
            <pc:docMk/>
            <pc:sldMk cId="1505529349" sldId="3206"/>
            <ac:picMk id="5" creationId="{C1497580-5396-4041-B419-6E982578A255}"/>
          </ac:picMkLst>
        </pc:picChg>
        <pc:picChg chg="add mod">
          <ac:chgData name="Chris Testa-O Neill" userId="S::chtestao@microsoft.com::5bbc7867-2897-41b3-9195-1c81bf62a82b" providerId="AD" clId="Web-{E6F5CDA5-3066-44DB-83F4-9BABD4CE608A}" dt="2021-04-15T10:49:28.048" v="20" actId="1076"/>
          <ac:picMkLst>
            <pc:docMk/>
            <pc:sldMk cId="1505529349" sldId="3206"/>
            <ac:picMk id="6" creationId="{89B669F4-EA1F-46D4-9101-F063718B54D9}"/>
          </ac:picMkLst>
        </pc:picChg>
      </pc:sldChg>
    </pc:docChg>
  </pc:docChgLst>
  <pc:docChgLst>
    <pc:chgData name="Chris Testa-O Neill" userId="5bbc7867-2897-41b3-9195-1c81bf62a82b" providerId="ADAL" clId="{6E166D56-95E0-4C0F-AF56-D47118F84B50}"/>
    <pc:docChg chg="custSel modSld">
      <pc:chgData name="Chris Testa-O Neill" userId="5bbc7867-2897-41b3-9195-1c81bf62a82b" providerId="ADAL" clId="{6E166D56-95E0-4C0F-AF56-D47118F84B50}" dt="2021-04-20T11:40:05.986" v="9" actId="33524"/>
      <pc:docMkLst>
        <pc:docMk/>
      </pc:docMkLst>
      <pc:sldChg chg="addSp modSp mod modShow modNotesTx">
        <pc:chgData name="Chris Testa-O Neill" userId="5bbc7867-2897-41b3-9195-1c81bf62a82b" providerId="ADAL" clId="{6E166D56-95E0-4C0F-AF56-D47118F84B50}" dt="2021-04-20T11:40:05.986" v="9" actId="33524"/>
        <pc:sldMkLst>
          <pc:docMk/>
          <pc:sldMk cId="3720271107" sldId="260"/>
        </pc:sldMkLst>
        <pc:grpChg chg="add mod">
          <ac:chgData name="Chris Testa-O Neill" userId="5bbc7867-2897-41b3-9195-1c81bf62a82b" providerId="ADAL" clId="{6E166D56-95E0-4C0F-AF56-D47118F84B50}" dt="2021-04-20T11:01:07.124" v="7" actId="962"/>
          <ac:grpSpMkLst>
            <pc:docMk/>
            <pc:sldMk cId="3720271107" sldId="260"/>
            <ac:grpSpMk id="2" creationId="{BC864308-6025-4DF0-9B85-3AED66869EBD}"/>
          </ac:grpSpMkLst>
        </pc:grpChg>
        <pc:grpChg chg="add mod">
          <ac:chgData name="Chris Testa-O Neill" userId="5bbc7867-2897-41b3-9195-1c81bf62a82b" providerId="ADAL" clId="{6E166D56-95E0-4C0F-AF56-D47118F84B50}" dt="2021-04-20T11:00:28.498" v="3" actId="962"/>
          <ac:grpSpMkLst>
            <pc:docMk/>
            <pc:sldMk cId="3720271107" sldId="260"/>
            <ac:grpSpMk id="16" creationId="{3EA7BFBC-7C89-4592-B373-AEF6446BBB1B}"/>
          </ac:grpSpMkLst>
        </pc:grpChg>
        <pc:grpChg chg="add mod">
          <ac:chgData name="Chris Testa-O Neill" userId="5bbc7867-2897-41b3-9195-1c81bf62a82b" providerId="ADAL" clId="{6E166D56-95E0-4C0F-AF56-D47118F84B50}" dt="2021-04-20T11:00:49.508" v="6" actId="962"/>
          <ac:grpSpMkLst>
            <pc:docMk/>
            <pc:sldMk cId="3720271107" sldId="260"/>
            <ac:grpSpMk id="17" creationId="{A4DE009E-EF3F-41EC-81DB-A74506B2786F}"/>
          </ac:grpSpMkLst>
        </pc:grpChg>
      </pc:sldChg>
    </pc:docChg>
  </pc:docChgLst>
  <pc:docChgLst>
    <pc:chgData name="Chris Testa-O Neill" userId="5bbc7867-2897-41b3-9195-1c81bf62a82b" providerId="ADAL" clId="{0167234B-041D-4352-8F39-551959247FCA}"/>
    <pc:docChg chg="modSld">
      <pc:chgData name="Chris Testa-O Neill" userId="5bbc7867-2897-41b3-9195-1c81bf62a82b" providerId="ADAL" clId="{0167234B-041D-4352-8F39-551959247FCA}" dt="2021-04-20T19:55:53.035" v="2" actId="20577"/>
      <pc:docMkLst>
        <pc:docMk/>
      </pc:docMkLst>
      <pc:sldChg chg="modSp mod">
        <pc:chgData name="Chris Testa-O Neill" userId="5bbc7867-2897-41b3-9195-1c81bf62a82b" providerId="ADAL" clId="{0167234B-041D-4352-8F39-551959247FCA}" dt="2021-04-20T19:55:53.035" v="2" actId="20577"/>
        <pc:sldMkLst>
          <pc:docMk/>
          <pc:sldMk cId="2062531052" sldId="670"/>
        </pc:sldMkLst>
        <pc:graphicFrameChg chg="modGraphic">
          <ac:chgData name="Chris Testa-O Neill" userId="5bbc7867-2897-41b3-9195-1c81bf62a82b" providerId="ADAL" clId="{0167234B-041D-4352-8F39-551959247FCA}" dt="2021-04-20T19:55:53.035" v="2" actId="20577"/>
          <ac:graphicFrameMkLst>
            <pc:docMk/>
            <pc:sldMk cId="2062531052" sldId="670"/>
            <ac:graphicFrameMk id="6" creationId="{D4826759-2928-4DB5-AA3F-70E35228B8DD}"/>
          </ac:graphicFrameMkLst>
        </pc:graphicFrameChg>
      </pc:sldChg>
      <pc:sldChg chg="modSp mod">
        <pc:chgData name="Chris Testa-O Neill" userId="5bbc7867-2897-41b3-9195-1c81bf62a82b" providerId="ADAL" clId="{0167234B-041D-4352-8F39-551959247FCA}" dt="2021-04-20T19:48:49.307" v="1" actId="20577"/>
        <pc:sldMkLst>
          <pc:docMk/>
          <pc:sldMk cId="1189570632" sldId="3143"/>
        </pc:sldMkLst>
        <pc:spChg chg="mod">
          <ac:chgData name="Chris Testa-O Neill" userId="5bbc7867-2897-41b3-9195-1c81bf62a82b" providerId="ADAL" clId="{0167234B-041D-4352-8F39-551959247FCA}" dt="2021-04-20T19:48:49.307" v="1" actId="20577"/>
          <ac:spMkLst>
            <pc:docMk/>
            <pc:sldMk cId="1189570632" sldId="3143"/>
            <ac:spMk id="4" creationId="{00000000-0000-0000-0000-000000000000}"/>
          </ac:spMkLst>
        </pc:spChg>
      </pc:sldChg>
    </pc:docChg>
  </pc:docChgLst>
  <pc:docChgLst>
    <pc:chgData name="Chris Testa-O Neill" userId="5bbc7867-2897-41b3-9195-1c81bf62a82b" providerId="ADAL" clId="{19848190-A6E7-477E-B33D-7376327B33F4}"/>
    <pc:docChg chg="undo custSel addSld delSld modSld addSection modSection">
      <pc:chgData name="Chris Testa-O Neill" userId="5bbc7867-2897-41b3-9195-1c81bf62a82b" providerId="ADAL" clId="{19848190-A6E7-477E-B33D-7376327B33F4}" dt="2021-04-15T14:28:10.756" v="4302" actId="33553"/>
      <pc:docMkLst>
        <pc:docMk/>
      </pc:docMkLst>
      <pc:sldChg chg="modSp modNotesTx">
        <pc:chgData name="Chris Testa-O Neill" userId="5bbc7867-2897-41b3-9195-1c81bf62a82b" providerId="ADAL" clId="{19848190-A6E7-477E-B33D-7376327B33F4}" dt="2021-04-15T11:12:34.498" v="2766" actId="1076"/>
        <pc:sldMkLst>
          <pc:docMk/>
          <pc:sldMk cId="2968836778" sldId="632"/>
        </pc:sldMkLst>
        <pc:picChg chg="mod">
          <ac:chgData name="Chris Testa-O Neill" userId="5bbc7867-2897-41b3-9195-1c81bf62a82b" providerId="ADAL" clId="{19848190-A6E7-477E-B33D-7376327B33F4}" dt="2021-04-15T11:12:34.498" v="2766" actId="1076"/>
          <ac:picMkLst>
            <pc:docMk/>
            <pc:sldMk cId="2968836778" sldId="632"/>
            <ac:picMk id="2050" creationId="{2884297F-0202-48C5-99AF-B17FDDACAA01}"/>
          </ac:picMkLst>
        </pc:picChg>
      </pc:sldChg>
      <pc:sldChg chg="modSp mod modNotesTx">
        <pc:chgData name="Chris Testa-O Neill" userId="5bbc7867-2897-41b3-9195-1c81bf62a82b" providerId="ADAL" clId="{19848190-A6E7-477E-B33D-7376327B33F4}" dt="2021-04-13T10:14:48.515" v="1856" actId="1038"/>
        <pc:sldMkLst>
          <pc:docMk/>
          <pc:sldMk cId="2062531052" sldId="670"/>
        </pc:sldMkLst>
        <pc:graphicFrameChg chg="mod modGraphic">
          <ac:chgData name="Chris Testa-O Neill" userId="5bbc7867-2897-41b3-9195-1c81bf62a82b" providerId="ADAL" clId="{19848190-A6E7-477E-B33D-7376327B33F4}" dt="2021-04-13T10:14:48.515" v="1856" actId="1038"/>
          <ac:graphicFrameMkLst>
            <pc:docMk/>
            <pc:sldMk cId="2062531052" sldId="670"/>
            <ac:graphicFrameMk id="6" creationId="{D4826759-2928-4DB5-AA3F-70E35228B8DD}"/>
          </ac:graphicFrameMkLst>
        </pc:graphicFrameChg>
      </pc:sldChg>
      <pc:sldChg chg="modNotesTx">
        <pc:chgData name="Chris Testa-O Neill" userId="5bbc7867-2897-41b3-9195-1c81bf62a82b" providerId="ADAL" clId="{19848190-A6E7-477E-B33D-7376327B33F4}" dt="2021-04-13T09:53:21.538" v="39"/>
        <pc:sldMkLst>
          <pc:docMk/>
          <pc:sldMk cId="4292661361" sldId="1884"/>
        </pc:sldMkLst>
      </pc:sldChg>
      <pc:sldChg chg="modSp mod modNotesTx">
        <pc:chgData name="Chris Testa-O Neill" userId="5bbc7867-2897-41b3-9195-1c81bf62a82b" providerId="ADAL" clId="{19848190-A6E7-477E-B33D-7376327B33F4}" dt="2021-04-15T10:57:05.497" v="1908" actId="962"/>
        <pc:sldMkLst>
          <pc:docMk/>
          <pc:sldMk cId="1668424702" sldId="2580"/>
        </pc:sldMkLst>
        <pc:picChg chg="mod ord">
          <ac:chgData name="Chris Testa-O Neill" userId="5bbc7867-2897-41b3-9195-1c81bf62a82b" providerId="ADAL" clId="{19848190-A6E7-477E-B33D-7376327B33F4}" dt="2021-04-15T10:56:58.213" v="1905" actId="962"/>
          <ac:picMkLst>
            <pc:docMk/>
            <pc:sldMk cId="1668424702" sldId="2580"/>
            <ac:picMk id="2" creationId="{197470F2-59F8-4064-A59B-88F32D938B42}"/>
          </ac:picMkLst>
        </pc:picChg>
        <pc:picChg chg="mod">
          <ac:chgData name="Chris Testa-O Neill" userId="5bbc7867-2897-41b3-9195-1c81bf62a82b" providerId="ADAL" clId="{19848190-A6E7-477E-B33D-7376327B33F4}" dt="2021-04-15T10:57:00.749" v="1906" actId="962"/>
          <ac:picMkLst>
            <pc:docMk/>
            <pc:sldMk cId="1668424702" sldId="2580"/>
            <ac:picMk id="3" creationId="{075E9827-FCAE-4A2B-82A1-0C4811F0D467}"/>
          </ac:picMkLst>
        </pc:picChg>
        <pc:picChg chg="mod">
          <ac:chgData name="Chris Testa-O Neill" userId="5bbc7867-2897-41b3-9195-1c81bf62a82b" providerId="ADAL" clId="{19848190-A6E7-477E-B33D-7376327B33F4}" dt="2021-04-15T10:57:03.247" v="1907" actId="962"/>
          <ac:picMkLst>
            <pc:docMk/>
            <pc:sldMk cId="1668424702" sldId="2580"/>
            <ac:picMk id="4" creationId="{B9D825B0-F228-4899-AC2B-80FCFDEBA839}"/>
          </ac:picMkLst>
        </pc:picChg>
        <pc:picChg chg="mod">
          <ac:chgData name="Chris Testa-O Neill" userId="5bbc7867-2897-41b3-9195-1c81bf62a82b" providerId="ADAL" clId="{19848190-A6E7-477E-B33D-7376327B33F4}" dt="2021-04-15T10:57:05.497" v="1908" actId="962"/>
          <ac:picMkLst>
            <pc:docMk/>
            <pc:sldMk cId="1668424702" sldId="2580"/>
            <ac:picMk id="6" creationId="{3F2B5A0F-8FF2-4255-860D-CF01CF430306}"/>
          </ac:picMkLst>
        </pc:picChg>
      </pc:sldChg>
      <pc:sldChg chg="modSp mod modNotesTx">
        <pc:chgData name="Chris Testa-O Neill" userId="5bbc7867-2897-41b3-9195-1c81bf62a82b" providerId="ADAL" clId="{19848190-A6E7-477E-B33D-7376327B33F4}" dt="2021-04-15T12:49:41.071" v="4088" actId="20577"/>
        <pc:sldMkLst>
          <pc:docMk/>
          <pc:sldMk cId="237335572" sldId="2615"/>
        </pc:sldMkLst>
        <pc:spChg chg="mod">
          <ac:chgData name="Chris Testa-O Neill" userId="5bbc7867-2897-41b3-9195-1c81bf62a82b" providerId="ADAL" clId="{19848190-A6E7-477E-B33D-7376327B33F4}" dt="2021-04-13T10:07:32.160" v="1761"/>
          <ac:spMkLst>
            <pc:docMk/>
            <pc:sldMk cId="237335572" sldId="2615"/>
            <ac:spMk id="11" creationId="{A92738DB-20C8-47E5-B0C5-E07F4F9D816B}"/>
          </ac:spMkLst>
        </pc:spChg>
      </pc:sldChg>
      <pc:sldChg chg="modNotesTx">
        <pc:chgData name="Chris Testa-O Neill" userId="5bbc7867-2897-41b3-9195-1c81bf62a82b" providerId="ADAL" clId="{19848190-A6E7-477E-B33D-7376327B33F4}" dt="2021-04-13T09:53:01.646" v="32" actId="20577"/>
        <pc:sldMkLst>
          <pc:docMk/>
          <pc:sldMk cId="176058127" sldId="2616"/>
        </pc:sldMkLst>
      </pc:sldChg>
      <pc:sldChg chg="modSp mod modAnim modNotesTx">
        <pc:chgData name="Chris Testa-O Neill" userId="5bbc7867-2897-41b3-9195-1c81bf62a82b" providerId="ADAL" clId="{19848190-A6E7-477E-B33D-7376327B33F4}" dt="2021-04-15T10:57:15.248" v="1911" actId="962"/>
        <pc:sldMkLst>
          <pc:docMk/>
          <pc:sldMk cId="775050641" sldId="2620"/>
        </pc:sldMkLst>
        <pc:picChg chg="mod">
          <ac:chgData name="Chris Testa-O Neill" userId="5bbc7867-2897-41b3-9195-1c81bf62a82b" providerId="ADAL" clId="{19848190-A6E7-477E-B33D-7376327B33F4}" dt="2021-04-15T10:57:10.131" v="1909" actId="962"/>
          <ac:picMkLst>
            <pc:docMk/>
            <pc:sldMk cId="775050641" sldId="2620"/>
            <ac:picMk id="4" creationId="{7D3A37A3-2BBD-41AF-A180-46DCD3A940BE}"/>
          </ac:picMkLst>
        </pc:picChg>
        <pc:picChg chg="mod">
          <ac:chgData name="Chris Testa-O Neill" userId="5bbc7867-2897-41b3-9195-1c81bf62a82b" providerId="ADAL" clId="{19848190-A6E7-477E-B33D-7376327B33F4}" dt="2021-04-15T10:57:12.930" v="1910" actId="962"/>
          <ac:picMkLst>
            <pc:docMk/>
            <pc:sldMk cId="775050641" sldId="2620"/>
            <ac:picMk id="5" creationId="{9648F3E8-AC30-4773-86E0-417BA5D7C937}"/>
          </ac:picMkLst>
        </pc:picChg>
        <pc:picChg chg="mod">
          <ac:chgData name="Chris Testa-O Neill" userId="5bbc7867-2897-41b3-9195-1c81bf62a82b" providerId="ADAL" clId="{19848190-A6E7-477E-B33D-7376327B33F4}" dt="2021-04-15T10:57:15.248" v="1911" actId="962"/>
          <ac:picMkLst>
            <pc:docMk/>
            <pc:sldMk cId="775050641" sldId="2620"/>
            <ac:picMk id="6" creationId="{06A7B3A4-4065-49B6-A93A-9CC299C858C2}"/>
          </ac:picMkLst>
        </pc:picChg>
      </pc:sldChg>
      <pc:sldChg chg="modNotesTx">
        <pc:chgData name="Chris Testa-O Neill" userId="5bbc7867-2897-41b3-9195-1c81bf62a82b" providerId="ADAL" clId="{19848190-A6E7-477E-B33D-7376327B33F4}" dt="2021-04-15T11:07:27.555" v="2702" actId="6549"/>
        <pc:sldMkLst>
          <pc:docMk/>
          <pc:sldMk cId="1189570632" sldId="3143"/>
        </pc:sldMkLst>
      </pc:sldChg>
      <pc:sldChg chg="modSp modNotesTx">
        <pc:chgData name="Chris Testa-O Neill" userId="5bbc7867-2897-41b3-9195-1c81bf62a82b" providerId="ADAL" clId="{19848190-A6E7-477E-B33D-7376327B33F4}" dt="2021-04-13T10:09:08.369" v="1769"/>
        <pc:sldMkLst>
          <pc:docMk/>
          <pc:sldMk cId="2590897230" sldId="3149"/>
        </pc:sldMkLst>
        <pc:spChg chg="mod">
          <ac:chgData name="Chris Testa-O Neill" userId="5bbc7867-2897-41b3-9195-1c81bf62a82b" providerId="ADAL" clId="{19848190-A6E7-477E-B33D-7376327B33F4}" dt="2021-04-13T10:09:08.369" v="1769"/>
          <ac:spMkLst>
            <pc:docMk/>
            <pc:sldMk cId="2590897230" sldId="3149"/>
            <ac:spMk id="3" creationId="{103A33A5-F8FE-41DD-A0F9-14D199688F98}"/>
          </ac:spMkLst>
        </pc:spChg>
        <pc:spChg chg="mod">
          <ac:chgData name="Chris Testa-O Neill" userId="5bbc7867-2897-41b3-9195-1c81bf62a82b" providerId="ADAL" clId="{19848190-A6E7-477E-B33D-7376327B33F4}" dt="2021-04-13T10:08:59.716" v="1768"/>
          <ac:spMkLst>
            <pc:docMk/>
            <pc:sldMk cId="2590897230" sldId="3149"/>
            <ac:spMk id="7" creationId="{B29E5092-D847-435E-827A-D6EB09E28F51}"/>
          </ac:spMkLst>
        </pc:spChg>
      </pc:sldChg>
      <pc:sldChg chg="addSp delSp modSp mod modAnim modNotesTx">
        <pc:chgData name="Chris Testa-O Neill" userId="5bbc7867-2897-41b3-9195-1c81bf62a82b" providerId="ADAL" clId="{19848190-A6E7-477E-B33D-7376327B33F4}" dt="2021-04-15T12:50:05.811" v="4091" actId="113"/>
        <pc:sldMkLst>
          <pc:docMk/>
          <pc:sldMk cId="1505529349" sldId="3206"/>
        </pc:sldMkLst>
        <pc:spChg chg="mod">
          <ac:chgData name="Chris Testa-O Neill" userId="5bbc7867-2897-41b3-9195-1c81bf62a82b" providerId="ADAL" clId="{19848190-A6E7-477E-B33D-7376327B33F4}" dt="2021-04-13T10:12:06.195" v="1822" actId="21"/>
          <ac:spMkLst>
            <pc:docMk/>
            <pc:sldMk cId="1505529349" sldId="3206"/>
            <ac:spMk id="3" creationId="{4EA0743C-930A-461C-88C6-2B2DEF2FC81E}"/>
          </ac:spMkLst>
        </pc:spChg>
        <pc:spChg chg="add del mod">
          <ac:chgData name="Chris Testa-O Neill" userId="5bbc7867-2897-41b3-9195-1c81bf62a82b" providerId="ADAL" clId="{19848190-A6E7-477E-B33D-7376327B33F4}" dt="2021-04-13T10:08:43.265" v="1767" actId="478"/>
          <ac:spMkLst>
            <pc:docMk/>
            <pc:sldMk cId="1505529349" sldId="3206"/>
            <ac:spMk id="4" creationId="{AE0C0689-B879-4B1F-835C-C91B924FC597}"/>
          </ac:spMkLst>
        </pc:spChg>
        <pc:spChg chg="add mod ord">
          <ac:chgData name="Chris Testa-O Neill" userId="5bbc7867-2897-41b3-9195-1c81bf62a82b" providerId="ADAL" clId="{19848190-A6E7-477E-B33D-7376327B33F4}" dt="2021-04-13T11:16:25.736" v="1876"/>
          <ac:spMkLst>
            <pc:docMk/>
            <pc:sldMk cId="1505529349" sldId="3206"/>
            <ac:spMk id="13" creationId="{79C471E5-D0A1-4A10-93D1-C7D997380797}"/>
          </ac:spMkLst>
        </pc:spChg>
        <pc:spChg chg="mod">
          <ac:chgData name="Chris Testa-O Neill" userId="5bbc7867-2897-41b3-9195-1c81bf62a82b" providerId="ADAL" clId="{19848190-A6E7-477E-B33D-7376327B33F4}" dt="2021-04-13T10:12:35.682" v="1828" actId="20577"/>
          <ac:spMkLst>
            <pc:docMk/>
            <pc:sldMk cId="1505529349" sldId="3206"/>
            <ac:spMk id="14" creationId="{D0E84749-73DC-41BD-AD65-C56662692F15}"/>
          </ac:spMkLst>
        </pc:spChg>
        <pc:spChg chg="mod">
          <ac:chgData name="Chris Testa-O Neill" userId="5bbc7867-2897-41b3-9195-1c81bf62a82b" providerId="ADAL" clId="{19848190-A6E7-477E-B33D-7376327B33F4}" dt="2021-04-13T10:13:24.600" v="1837" actId="20577"/>
          <ac:spMkLst>
            <pc:docMk/>
            <pc:sldMk cId="1505529349" sldId="3206"/>
            <ac:spMk id="15" creationId="{A44031F8-9467-4CC8-B37B-A13B3259D790}"/>
          </ac:spMkLst>
        </pc:spChg>
        <pc:spChg chg="add mod ord">
          <ac:chgData name="Chris Testa-O Neill" userId="5bbc7867-2897-41b3-9195-1c81bf62a82b" providerId="ADAL" clId="{19848190-A6E7-477E-B33D-7376327B33F4}" dt="2021-04-13T11:16:33.640" v="1879"/>
          <ac:spMkLst>
            <pc:docMk/>
            <pc:sldMk cId="1505529349" sldId="3206"/>
            <ac:spMk id="17" creationId="{FD85E6A1-FD7F-4BB7-858A-4CBB1905EE36}"/>
          </ac:spMkLst>
        </pc:spChg>
        <pc:spChg chg="add mod">
          <ac:chgData name="Chris Testa-O Neill" userId="5bbc7867-2897-41b3-9195-1c81bf62a82b" providerId="ADAL" clId="{19848190-A6E7-477E-B33D-7376327B33F4}" dt="2021-04-13T10:13:42.992" v="1841" actId="255"/>
          <ac:spMkLst>
            <pc:docMk/>
            <pc:sldMk cId="1505529349" sldId="3206"/>
            <ac:spMk id="18" creationId="{5AEA69BD-9996-4B8C-8D69-EF72E3B2A596}"/>
          </ac:spMkLst>
        </pc:spChg>
        <pc:picChg chg="mod">
          <ac:chgData name="Chris Testa-O Neill" userId="5bbc7867-2897-41b3-9195-1c81bf62a82b" providerId="ADAL" clId="{19848190-A6E7-477E-B33D-7376327B33F4}" dt="2021-04-15T10:57:23.010" v="1912" actId="962"/>
          <ac:picMkLst>
            <pc:docMk/>
            <pc:sldMk cId="1505529349" sldId="3206"/>
            <ac:picMk id="4" creationId="{2B167418-5B0A-4224-8CBC-4C0FF5A5D0AB}"/>
          </ac:picMkLst>
        </pc:picChg>
        <pc:picChg chg="mod">
          <ac:chgData name="Chris Testa-O Neill" userId="5bbc7867-2897-41b3-9195-1c81bf62a82b" providerId="ADAL" clId="{19848190-A6E7-477E-B33D-7376327B33F4}" dt="2021-04-15T10:57:25.327" v="1913" actId="962"/>
          <ac:picMkLst>
            <pc:docMk/>
            <pc:sldMk cId="1505529349" sldId="3206"/>
            <ac:picMk id="5" creationId="{C1497580-5396-4041-B419-6E982578A255}"/>
          </ac:picMkLst>
        </pc:picChg>
        <pc:picChg chg="mod">
          <ac:chgData name="Chris Testa-O Neill" userId="5bbc7867-2897-41b3-9195-1c81bf62a82b" providerId="ADAL" clId="{19848190-A6E7-477E-B33D-7376327B33F4}" dt="2021-04-15T10:57:27.884" v="1914" actId="962"/>
          <ac:picMkLst>
            <pc:docMk/>
            <pc:sldMk cId="1505529349" sldId="3206"/>
            <ac:picMk id="6" creationId="{89B669F4-EA1F-46D4-9101-F063718B54D9}"/>
          </ac:picMkLst>
        </pc:picChg>
        <pc:picChg chg="mod">
          <ac:chgData name="Chris Testa-O Neill" userId="5bbc7867-2897-41b3-9195-1c81bf62a82b" providerId="ADAL" clId="{19848190-A6E7-477E-B33D-7376327B33F4}" dt="2021-04-13T10:11:03.314" v="1807" actId="1076"/>
          <ac:picMkLst>
            <pc:docMk/>
            <pc:sldMk cId="1505529349" sldId="3206"/>
            <ac:picMk id="7" creationId="{8407BE21-0655-4246-8CA0-0F7E6D25D98E}"/>
          </ac:picMkLst>
        </pc:picChg>
        <pc:picChg chg="mod">
          <ac:chgData name="Chris Testa-O Neill" userId="5bbc7867-2897-41b3-9195-1c81bf62a82b" providerId="ADAL" clId="{19848190-A6E7-477E-B33D-7376327B33F4}" dt="2021-04-13T10:11:20.857" v="1819" actId="1076"/>
          <ac:picMkLst>
            <pc:docMk/>
            <pc:sldMk cId="1505529349" sldId="3206"/>
            <ac:picMk id="8" creationId="{521678B2-67A1-43CE-B45E-9502F0806D5C}"/>
          </ac:picMkLst>
        </pc:picChg>
        <pc:picChg chg="mod">
          <ac:chgData name="Chris Testa-O Neill" userId="5bbc7867-2897-41b3-9195-1c81bf62a82b" providerId="ADAL" clId="{19848190-A6E7-477E-B33D-7376327B33F4}" dt="2021-04-13T10:10:31.524" v="1790" actId="1035"/>
          <ac:picMkLst>
            <pc:docMk/>
            <pc:sldMk cId="1505529349" sldId="3206"/>
            <ac:picMk id="35" creationId="{49C12F78-C6AF-487D-9F7C-2415CA5705D4}"/>
          </ac:picMkLst>
        </pc:picChg>
        <pc:cxnChg chg="mod">
          <ac:chgData name="Chris Testa-O Neill" userId="5bbc7867-2897-41b3-9195-1c81bf62a82b" providerId="ADAL" clId="{19848190-A6E7-477E-B33D-7376327B33F4}" dt="2021-04-13T10:10:37.276" v="1800" actId="1036"/>
          <ac:cxnSpMkLst>
            <pc:docMk/>
            <pc:sldMk cId="1505529349" sldId="3206"/>
            <ac:cxnSpMk id="12" creationId="{FD0DB161-2430-4E74-85D4-CADDE9B112FA}"/>
          </ac:cxnSpMkLst>
        </pc:cxnChg>
        <pc:cxnChg chg="mod">
          <ac:chgData name="Chris Testa-O Neill" userId="5bbc7867-2897-41b3-9195-1c81bf62a82b" providerId="ADAL" clId="{19848190-A6E7-477E-B33D-7376327B33F4}" dt="2021-04-13T10:11:16.697" v="1818" actId="1036"/>
          <ac:cxnSpMkLst>
            <pc:docMk/>
            <pc:sldMk cId="1505529349" sldId="3206"/>
            <ac:cxnSpMk id="16" creationId="{B1FA285B-4D66-48DC-A941-7C74625B8A52}"/>
          </ac:cxnSpMkLst>
        </pc:cxnChg>
      </pc:sldChg>
      <pc:sldChg chg="modSp modNotesTx">
        <pc:chgData name="Chris Testa-O Neill" userId="5bbc7867-2897-41b3-9195-1c81bf62a82b" providerId="ADAL" clId="{19848190-A6E7-477E-B33D-7376327B33F4}" dt="2021-04-15T12:18:27.504" v="3078" actId="20577"/>
        <pc:sldMkLst>
          <pc:docMk/>
          <pc:sldMk cId="522491110" sldId="3207"/>
        </pc:sldMkLst>
        <pc:picChg chg="mod">
          <ac:chgData name="Chris Testa-O Neill" userId="5bbc7867-2897-41b3-9195-1c81bf62a82b" providerId="ADAL" clId="{19848190-A6E7-477E-B33D-7376327B33F4}" dt="2021-04-15T11:13:28.899" v="2769" actId="732"/>
          <ac:picMkLst>
            <pc:docMk/>
            <pc:sldMk cId="522491110" sldId="3207"/>
            <ac:picMk id="4098" creationId="{2444F635-AD48-433A-9FF1-29F15300CB2C}"/>
          </ac:picMkLst>
        </pc:picChg>
      </pc:sldChg>
      <pc:sldChg chg="addSp delSp modSp mod modAnim modNotesTx">
        <pc:chgData name="Chris Testa-O Neill" userId="5bbc7867-2897-41b3-9195-1c81bf62a82b" providerId="ADAL" clId="{19848190-A6E7-477E-B33D-7376327B33F4}" dt="2021-04-15T14:28:10.756" v="4302" actId="33553"/>
        <pc:sldMkLst>
          <pc:docMk/>
          <pc:sldMk cId="2481234662" sldId="2076137738"/>
        </pc:sldMkLst>
        <pc:spChg chg="del mod">
          <ac:chgData name="Chris Testa-O Neill" userId="5bbc7867-2897-41b3-9195-1c81bf62a82b" providerId="ADAL" clId="{19848190-A6E7-477E-B33D-7376327B33F4}" dt="2021-04-15T14:22:05.670" v="4107" actId="478"/>
          <ac:spMkLst>
            <pc:docMk/>
            <pc:sldMk cId="2481234662" sldId="2076137738"/>
            <ac:spMk id="5" creationId="{86A70D37-B895-4CB4-BB86-937A9D7D3B46}"/>
          </ac:spMkLst>
        </pc:spChg>
        <pc:spChg chg="add mod">
          <ac:chgData name="Chris Testa-O Neill" userId="5bbc7867-2897-41b3-9195-1c81bf62a82b" providerId="ADAL" clId="{19848190-A6E7-477E-B33D-7376327B33F4}" dt="2021-04-15T14:28:10.756" v="4302" actId="33553"/>
          <ac:spMkLst>
            <pc:docMk/>
            <pc:sldMk cId="2481234662" sldId="2076137738"/>
            <ac:spMk id="9" creationId="{055BE8C3-AD9F-47A6-9DF0-01065D7FDE34}"/>
          </ac:spMkLst>
        </pc:spChg>
        <pc:spChg chg="del">
          <ac:chgData name="Chris Testa-O Neill" userId="5bbc7867-2897-41b3-9195-1c81bf62a82b" providerId="ADAL" clId="{19848190-A6E7-477E-B33D-7376327B33F4}" dt="2021-04-15T14:21:08.154" v="4092" actId="26606"/>
          <ac:spMkLst>
            <pc:docMk/>
            <pc:sldMk cId="2481234662" sldId="2076137738"/>
            <ac:spMk id="14" creationId="{70BDD0CE-06A4-404B-8A13-580229C1C923}"/>
          </ac:spMkLst>
        </pc:spChg>
        <pc:spChg chg="del">
          <ac:chgData name="Chris Testa-O Neill" userId="5bbc7867-2897-41b3-9195-1c81bf62a82b" providerId="ADAL" clId="{19848190-A6E7-477E-B33D-7376327B33F4}" dt="2021-04-15T14:21:08.154" v="4092" actId="26606"/>
          <ac:spMkLst>
            <pc:docMk/>
            <pc:sldMk cId="2481234662" sldId="2076137738"/>
            <ac:spMk id="19" creationId="{EE9899FA-8881-472C-AA59-D08A89CA8AEF}"/>
          </ac:spMkLst>
        </pc:spChg>
        <pc:spChg chg="del">
          <ac:chgData name="Chris Testa-O Neill" userId="5bbc7867-2897-41b3-9195-1c81bf62a82b" providerId="ADAL" clId="{19848190-A6E7-477E-B33D-7376327B33F4}" dt="2021-04-15T14:21:08.154" v="4092" actId="26606"/>
          <ac:spMkLst>
            <pc:docMk/>
            <pc:sldMk cId="2481234662" sldId="2076137738"/>
            <ac:spMk id="21" creationId="{080B7D90-3DF1-4514-B26D-616BE35553C9}"/>
          </ac:spMkLst>
        </pc:spChg>
        <pc:spChg chg="add">
          <ac:chgData name="Chris Testa-O Neill" userId="5bbc7867-2897-41b3-9195-1c81bf62a82b" providerId="ADAL" clId="{19848190-A6E7-477E-B33D-7376327B33F4}" dt="2021-04-15T14:21:08.154" v="4092" actId="26606"/>
          <ac:spMkLst>
            <pc:docMk/>
            <pc:sldMk cId="2481234662" sldId="2076137738"/>
            <ac:spMk id="26" creationId="{99ED5833-B85B-4103-8A3B-CAB0308E6C15}"/>
          </ac:spMkLst>
        </pc:spChg>
        <pc:picChg chg="mod">
          <ac:chgData name="Chris Testa-O Neill" userId="5bbc7867-2897-41b3-9195-1c81bf62a82b" providerId="ADAL" clId="{19848190-A6E7-477E-B33D-7376327B33F4}" dt="2021-04-13T10:16:35.354" v="1864" actId="14100"/>
          <ac:picMkLst>
            <pc:docMk/>
            <pc:sldMk cId="2481234662" sldId="2076137738"/>
            <ac:picMk id="2" creationId="{A8034A3C-897C-4EF8-BBDA-8E221646A781}"/>
          </ac:picMkLst>
        </pc:picChg>
        <pc:picChg chg="mod">
          <ac:chgData name="Chris Testa-O Neill" userId="5bbc7867-2897-41b3-9195-1c81bf62a82b" providerId="ADAL" clId="{19848190-A6E7-477E-B33D-7376327B33F4}" dt="2021-04-13T10:16:34.359" v="1862" actId="14100"/>
          <ac:picMkLst>
            <pc:docMk/>
            <pc:sldMk cId="2481234662" sldId="2076137738"/>
            <ac:picMk id="3" creationId="{3AF41EDC-0974-4CD5-AFFC-50BB31533B2A}"/>
          </ac:picMkLst>
        </pc:picChg>
        <pc:picChg chg="mod">
          <ac:chgData name="Chris Testa-O Neill" userId="5bbc7867-2897-41b3-9195-1c81bf62a82b" providerId="ADAL" clId="{19848190-A6E7-477E-B33D-7376327B33F4}" dt="2021-04-15T14:25:11.986" v="4131" actId="1076"/>
          <ac:picMkLst>
            <pc:docMk/>
            <pc:sldMk cId="2481234662" sldId="2076137738"/>
            <ac:picMk id="10" creationId="{2934C27C-3018-41A6-8F10-B7A3DAA3E256}"/>
          </ac:picMkLst>
        </pc:picChg>
        <pc:picChg chg="mod ord">
          <ac:chgData name="Chris Testa-O Neill" userId="5bbc7867-2897-41b3-9195-1c81bf62a82b" providerId="ADAL" clId="{19848190-A6E7-477E-B33D-7376327B33F4}" dt="2021-04-15T14:25:06.201" v="4130" actId="170"/>
          <ac:picMkLst>
            <pc:docMk/>
            <pc:sldMk cId="2481234662" sldId="2076137738"/>
            <ac:picMk id="12" creationId="{532FC839-C653-4F1F-859E-F82259642EB0}"/>
          </ac:picMkLst>
        </pc:picChg>
      </pc:sldChg>
      <pc:sldChg chg="modSp mod modNotesTx">
        <pc:chgData name="Chris Testa-O Neill" userId="5bbc7867-2897-41b3-9195-1c81bf62a82b" providerId="ADAL" clId="{19848190-A6E7-477E-B33D-7376327B33F4}" dt="2021-04-15T12:47:10.804" v="4061" actId="313"/>
        <pc:sldMkLst>
          <pc:docMk/>
          <pc:sldMk cId="3374073117" sldId="2076137747"/>
        </pc:sldMkLst>
        <pc:spChg chg="mod">
          <ac:chgData name="Chris Testa-O Neill" userId="5bbc7867-2897-41b3-9195-1c81bf62a82b" providerId="ADAL" clId="{19848190-A6E7-477E-B33D-7376327B33F4}" dt="2021-04-15T12:20:41.240" v="3100" actId="1036"/>
          <ac:spMkLst>
            <pc:docMk/>
            <pc:sldMk cId="3374073117" sldId="2076137747"/>
            <ac:spMk id="2" creationId="{3ED74320-24A2-4C86-8091-8ABCD5A57F32}"/>
          </ac:spMkLst>
        </pc:spChg>
        <pc:picChg chg="mod">
          <ac:chgData name="Chris Testa-O Neill" userId="5bbc7867-2897-41b3-9195-1c81bf62a82b" providerId="ADAL" clId="{19848190-A6E7-477E-B33D-7376327B33F4}" dt="2021-04-13T10:04:28.188" v="1538" actId="962"/>
          <ac:picMkLst>
            <pc:docMk/>
            <pc:sldMk cId="3374073117" sldId="2076137747"/>
            <ac:picMk id="5" creationId="{1DF2AAFC-D4C3-4DD6-9E26-F002D92CC1FA}"/>
          </ac:picMkLst>
        </pc:picChg>
        <pc:picChg chg="mod">
          <ac:chgData name="Chris Testa-O Neill" userId="5bbc7867-2897-41b3-9195-1c81bf62a82b" providerId="ADAL" clId="{19848190-A6E7-477E-B33D-7376327B33F4}" dt="2021-04-13T10:04:45.361" v="1576" actId="962"/>
          <ac:picMkLst>
            <pc:docMk/>
            <pc:sldMk cId="3374073117" sldId="2076137747"/>
            <ac:picMk id="9" creationId="{7DBA5A68-4E29-4DF9-8FD5-81722B9BF6F1}"/>
          </ac:picMkLst>
        </pc:picChg>
        <pc:picChg chg="mod">
          <ac:chgData name="Chris Testa-O Neill" userId="5bbc7867-2897-41b3-9195-1c81bf62a82b" providerId="ADAL" clId="{19848190-A6E7-477E-B33D-7376327B33F4}" dt="2021-04-13T10:05:03.603" v="1614" actId="962"/>
          <ac:picMkLst>
            <pc:docMk/>
            <pc:sldMk cId="3374073117" sldId="2076137747"/>
            <ac:picMk id="11" creationId="{73A7F020-0F52-4EB5-A8C0-2D4D213D230C}"/>
          </ac:picMkLst>
        </pc:picChg>
        <pc:picChg chg="mod">
          <ac:chgData name="Chris Testa-O Neill" userId="5bbc7867-2897-41b3-9195-1c81bf62a82b" providerId="ADAL" clId="{19848190-A6E7-477E-B33D-7376327B33F4}" dt="2021-04-13T10:05:20.196" v="1656" actId="962"/>
          <ac:picMkLst>
            <pc:docMk/>
            <pc:sldMk cId="3374073117" sldId="2076137747"/>
            <ac:picMk id="13" creationId="{D27603DD-6D88-4BA5-A6B3-68D15359332E}"/>
          </ac:picMkLst>
        </pc:picChg>
        <pc:picChg chg="mod">
          <ac:chgData name="Chris Testa-O Neill" userId="5bbc7867-2897-41b3-9195-1c81bf62a82b" providerId="ADAL" clId="{19848190-A6E7-477E-B33D-7376327B33F4}" dt="2021-04-13T10:05:27.621" v="1657" actId="962"/>
          <ac:picMkLst>
            <pc:docMk/>
            <pc:sldMk cId="3374073117" sldId="2076137747"/>
            <ac:picMk id="15" creationId="{3FAEBE64-EA8C-44D6-95F4-2502F2860C61}"/>
          </ac:picMkLst>
        </pc:picChg>
        <pc:picChg chg="mod">
          <ac:chgData name="Chris Testa-O Neill" userId="5bbc7867-2897-41b3-9195-1c81bf62a82b" providerId="ADAL" clId="{19848190-A6E7-477E-B33D-7376327B33F4}" dt="2021-04-13T10:05:30.520" v="1658" actId="962"/>
          <ac:picMkLst>
            <pc:docMk/>
            <pc:sldMk cId="3374073117" sldId="2076137747"/>
            <ac:picMk id="17" creationId="{4A00B659-3D64-4DB0-8280-1C01C366690C}"/>
          </ac:picMkLst>
        </pc:picChg>
        <pc:picChg chg="mod">
          <ac:chgData name="Chris Testa-O Neill" userId="5bbc7867-2897-41b3-9195-1c81bf62a82b" providerId="ADAL" clId="{19848190-A6E7-477E-B33D-7376327B33F4}" dt="2021-04-13T10:05:32.590" v="1659" actId="962"/>
          <ac:picMkLst>
            <pc:docMk/>
            <pc:sldMk cId="3374073117" sldId="2076137747"/>
            <ac:picMk id="19" creationId="{50E500CD-3B28-41B7-81E3-F9FA52A2E270}"/>
          </ac:picMkLst>
        </pc:picChg>
      </pc:sldChg>
      <pc:sldChg chg="new del">
        <pc:chgData name="Chris Testa-O Neill" userId="5bbc7867-2897-41b3-9195-1c81bf62a82b" providerId="ADAL" clId="{19848190-A6E7-477E-B33D-7376327B33F4}" dt="2021-04-13T09:55:43.957" v="47" actId="680"/>
        <pc:sldMkLst>
          <pc:docMk/>
          <pc:sldMk cId="1935872470" sldId="2076137748"/>
        </pc:sldMkLst>
      </pc:sldChg>
    </pc:docChg>
  </pc:docChgLst>
  <pc:docChgLst>
    <pc:chgData name="Kaijisse Waaijer" userId="153539f6-ffbd-4437-80c2-9a3f58fb11d4" providerId="ADAL" clId="{C2E2AAF0-A39D-4281-B661-7029DE591C67}"/>
    <pc:docChg chg="undo redo custSel modSld">
      <pc:chgData name="Kaijisse Waaijer" userId="153539f6-ffbd-4437-80c2-9a3f58fb11d4" providerId="ADAL" clId="{C2E2AAF0-A39D-4281-B661-7029DE591C67}" dt="2021-04-15T13:39:14.863" v="3309" actId="1076"/>
      <pc:docMkLst>
        <pc:docMk/>
      </pc:docMkLst>
      <pc:sldChg chg="modNotesTx">
        <pc:chgData name="Kaijisse Waaijer" userId="153539f6-ffbd-4437-80c2-9a3f58fb11d4" providerId="ADAL" clId="{C2E2AAF0-A39D-4281-B661-7029DE591C67}" dt="2021-04-15T07:04:47.937" v="1138" actId="20577"/>
        <pc:sldMkLst>
          <pc:docMk/>
          <pc:sldMk cId="2968836778" sldId="632"/>
        </pc:sldMkLst>
      </pc:sldChg>
      <pc:sldChg chg="modSp mod modNotesTx">
        <pc:chgData name="Kaijisse Waaijer" userId="153539f6-ffbd-4437-80c2-9a3f58fb11d4" providerId="ADAL" clId="{C2E2AAF0-A39D-4281-B661-7029DE591C67}" dt="2021-04-15T07:17:52.985" v="2448" actId="20577"/>
        <pc:sldMkLst>
          <pc:docMk/>
          <pc:sldMk cId="2590897230" sldId="3149"/>
        </pc:sldMkLst>
        <pc:spChg chg="mod">
          <ac:chgData name="Kaijisse Waaijer" userId="153539f6-ffbd-4437-80c2-9a3f58fb11d4" providerId="ADAL" clId="{C2E2AAF0-A39D-4281-B661-7029DE591C67}" dt="2021-04-15T07:17:46.572" v="2447" actId="20577"/>
          <ac:spMkLst>
            <pc:docMk/>
            <pc:sldMk cId="2590897230" sldId="3149"/>
            <ac:spMk id="11" creationId="{3C50BD9E-2ED8-4A14-A507-7CCFBCC91E76}"/>
          </ac:spMkLst>
        </pc:spChg>
      </pc:sldChg>
      <pc:sldChg chg="delSp modSp mod modNotesTx">
        <pc:chgData name="Kaijisse Waaijer" userId="153539f6-ffbd-4437-80c2-9a3f58fb11d4" providerId="ADAL" clId="{C2E2AAF0-A39D-4281-B661-7029DE591C67}" dt="2021-04-15T07:14:04.082" v="2431" actId="478"/>
        <pc:sldMkLst>
          <pc:docMk/>
          <pc:sldMk cId="1505529349" sldId="3206"/>
        </pc:sldMkLst>
        <pc:spChg chg="del mod">
          <ac:chgData name="Kaijisse Waaijer" userId="153539f6-ffbd-4437-80c2-9a3f58fb11d4" providerId="ADAL" clId="{C2E2AAF0-A39D-4281-B661-7029DE591C67}" dt="2021-04-15T07:14:04.082" v="2431" actId="478"/>
          <ac:spMkLst>
            <pc:docMk/>
            <pc:sldMk cId="1505529349" sldId="3206"/>
            <ac:spMk id="13" creationId="{79C471E5-D0A1-4A10-93D1-C7D997380797}"/>
          </ac:spMkLst>
        </pc:spChg>
        <pc:spChg chg="del mod">
          <ac:chgData name="Kaijisse Waaijer" userId="153539f6-ffbd-4437-80c2-9a3f58fb11d4" providerId="ADAL" clId="{C2E2AAF0-A39D-4281-B661-7029DE591C67}" dt="2021-04-15T07:13:59.598" v="2430" actId="478"/>
          <ac:spMkLst>
            <pc:docMk/>
            <pc:sldMk cId="1505529349" sldId="3206"/>
            <ac:spMk id="17" creationId="{FD85E6A1-FD7F-4BB7-858A-4CBB1905EE36}"/>
          </ac:spMkLst>
        </pc:spChg>
        <pc:spChg chg="del mod">
          <ac:chgData name="Kaijisse Waaijer" userId="153539f6-ffbd-4437-80c2-9a3f58fb11d4" providerId="ADAL" clId="{C2E2AAF0-A39D-4281-B661-7029DE591C67}" dt="2021-04-15T07:13:54.792" v="2429" actId="478"/>
          <ac:spMkLst>
            <pc:docMk/>
            <pc:sldMk cId="1505529349" sldId="3206"/>
            <ac:spMk id="18" creationId="{5AEA69BD-9996-4B8C-8D69-EF72E3B2A596}"/>
          </ac:spMkLst>
        </pc:spChg>
      </pc:sldChg>
      <pc:sldChg chg="modNotesTx">
        <pc:chgData name="Kaijisse Waaijer" userId="153539f6-ffbd-4437-80c2-9a3f58fb11d4" providerId="ADAL" clId="{C2E2AAF0-A39D-4281-B661-7029DE591C67}" dt="2021-04-15T07:08:47.449" v="1758" actId="20577"/>
        <pc:sldMkLst>
          <pc:docMk/>
          <pc:sldMk cId="522491110" sldId="3207"/>
        </pc:sldMkLst>
      </pc:sldChg>
      <pc:sldChg chg="addSp delSp modSp mod setBg addAnim delAnim modNotesTx">
        <pc:chgData name="Kaijisse Waaijer" userId="153539f6-ffbd-4437-80c2-9a3f58fb11d4" providerId="ADAL" clId="{C2E2AAF0-A39D-4281-B661-7029DE591C67}" dt="2021-04-15T13:39:14.863" v="3309" actId="1076"/>
        <pc:sldMkLst>
          <pc:docMk/>
          <pc:sldMk cId="2481234662" sldId="2076137738"/>
        </pc:sldMkLst>
        <pc:spChg chg="mod">
          <ac:chgData name="Kaijisse Waaijer" userId="153539f6-ffbd-4437-80c2-9a3f58fb11d4" providerId="ADAL" clId="{C2E2AAF0-A39D-4281-B661-7029DE591C67}" dt="2021-04-15T13:36:22.835" v="2752" actId="108"/>
          <ac:spMkLst>
            <pc:docMk/>
            <pc:sldMk cId="2481234662" sldId="2076137738"/>
            <ac:spMk id="5" creationId="{86A70D37-B895-4CB4-BB86-937A9D7D3B46}"/>
          </ac:spMkLst>
        </pc:spChg>
        <pc:spChg chg="add del">
          <ac:chgData name="Kaijisse Waaijer" userId="153539f6-ffbd-4437-80c2-9a3f58fb11d4" providerId="ADAL" clId="{C2E2AAF0-A39D-4281-B661-7029DE591C67}" dt="2021-04-15T13:33:11.219" v="2459" actId="26606"/>
          <ac:spMkLst>
            <pc:docMk/>
            <pc:sldMk cId="2481234662" sldId="2076137738"/>
            <ac:spMk id="13" creationId="{70BDD0CE-06A4-404B-8A13-580229C1C923}"/>
          </ac:spMkLst>
        </pc:spChg>
        <pc:spChg chg="add">
          <ac:chgData name="Kaijisse Waaijer" userId="153539f6-ffbd-4437-80c2-9a3f58fb11d4" providerId="ADAL" clId="{C2E2AAF0-A39D-4281-B661-7029DE591C67}" dt="2021-04-15T13:36:06.210" v="2751" actId="26606"/>
          <ac:spMkLst>
            <pc:docMk/>
            <pc:sldMk cId="2481234662" sldId="2076137738"/>
            <ac:spMk id="14" creationId="{70BDD0CE-06A4-404B-8A13-580229C1C923}"/>
          </ac:spMkLst>
        </pc:spChg>
        <pc:spChg chg="add del">
          <ac:chgData name="Kaijisse Waaijer" userId="153539f6-ffbd-4437-80c2-9a3f58fb11d4" providerId="ADAL" clId="{C2E2AAF0-A39D-4281-B661-7029DE591C67}" dt="2021-04-15T13:33:11.219" v="2459" actId="26606"/>
          <ac:spMkLst>
            <pc:docMk/>
            <pc:sldMk cId="2481234662" sldId="2076137738"/>
            <ac:spMk id="15" creationId="{EE9899FA-8881-472C-AA59-D08A89CA8AEF}"/>
          </ac:spMkLst>
        </pc:spChg>
        <pc:spChg chg="add del">
          <ac:chgData name="Kaijisse Waaijer" userId="153539f6-ffbd-4437-80c2-9a3f58fb11d4" providerId="ADAL" clId="{C2E2AAF0-A39D-4281-B661-7029DE591C67}" dt="2021-04-15T13:33:11.219" v="2459" actId="26606"/>
          <ac:spMkLst>
            <pc:docMk/>
            <pc:sldMk cId="2481234662" sldId="2076137738"/>
            <ac:spMk id="17" creationId="{080B7D90-3DF1-4514-B26D-616BE35553C9}"/>
          </ac:spMkLst>
        </pc:spChg>
        <pc:spChg chg="add">
          <ac:chgData name="Kaijisse Waaijer" userId="153539f6-ffbd-4437-80c2-9a3f58fb11d4" providerId="ADAL" clId="{C2E2AAF0-A39D-4281-B661-7029DE591C67}" dt="2021-04-15T13:36:06.210" v="2751" actId="26606"/>
          <ac:spMkLst>
            <pc:docMk/>
            <pc:sldMk cId="2481234662" sldId="2076137738"/>
            <ac:spMk id="19" creationId="{EE9899FA-8881-472C-AA59-D08A89CA8AEF}"/>
          </ac:spMkLst>
        </pc:spChg>
        <pc:spChg chg="add">
          <ac:chgData name="Kaijisse Waaijer" userId="153539f6-ffbd-4437-80c2-9a3f58fb11d4" providerId="ADAL" clId="{C2E2AAF0-A39D-4281-B661-7029DE591C67}" dt="2021-04-15T13:36:06.210" v="2751" actId="26606"/>
          <ac:spMkLst>
            <pc:docMk/>
            <pc:sldMk cId="2481234662" sldId="2076137738"/>
            <ac:spMk id="21" creationId="{080B7D90-3DF1-4514-B26D-616BE35553C9}"/>
          </ac:spMkLst>
        </pc:spChg>
        <pc:picChg chg="add del">
          <ac:chgData name="Kaijisse Waaijer" userId="153539f6-ffbd-4437-80c2-9a3f58fb11d4" providerId="ADAL" clId="{C2E2AAF0-A39D-4281-B661-7029DE591C67}" dt="2021-04-15T13:35:39.450" v="2742" actId="478"/>
          <ac:picMkLst>
            <pc:docMk/>
            <pc:sldMk cId="2481234662" sldId="2076137738"/>
            <ac:picMk id="2" creationId="{A8034A3C-897C-4EF8-BBDA-8E221646A781}"/>
          </ac:picMkLst>
        </pc:picChg>
        <pc:picChg chg="add del">
          <ac:chgData name="Kaijisse Waaijer" userId="153539f6-ffbd-4437-80c2-9a3f58fb11d4" providerId="ADAL" clId="{C2E2AAF0-A39D-4281-B661-7029DE591C67}" dt="2021-04-15T13:35:40.832" v="2743" actId="478"/>
          <ac:picMkLst>
            <pc:docMk/>
            <pc:sldMk cId="2481234662" sldId="2076137738"/>
            <ac:picMk id="3" creationId="{3AF41EDC-0974-4CD5-AFFC-50BB31533B2A}"/>
          </ac:picMkLst>
        </pc:picChg>
        <pc:picChg chg="add del mod">
          <ac:chgData name="Kaijisse Waaijer" userId="153539f6-ffbd-4437-80c2-9a3f58fb11d4" providerId="ADAL" clId="{C2E2AAF0-A39D-4281-B661-7029DE591C67}" dt="2021-04-15T13:35:37.914" v="2741" actId="478"/>
          <ac:picMkLst>
            <pc:docMk/>
            <pc:sldMk cId="2481234662" sldId="2076137738"/>
            <ac:picMk id="6" creationId="{21CFC613-711F-4E2E-A6F8-C492023870BD}"/>
          </ac:picMkLst>
        </pc:picChg>
        <pc:picChg chg="add del mod">
          <ac:chgData name="Kaijisse Waaijer" userId="153539f6-ffbd-4437-80c2-9a3f58fb11d4" providerId="ADAL" clId="{C2E2AAF0-A39D-4281-B661-7029DE591C67}" dt="2021-04-15T13:33:12.510" v="2462" actId="931"/>
          <ac:picMkLst>
            <pc:docMk/>
            <pc:sldMk cId="2481234662" sldId="2076137738"/>
            <ac:picMk id="8" creationId="{CAA4CD1A-9193-4621-8CE0-B484A47A037D}"/>
          </ac:picMkLst>
        </pc:picChg>
        <pc:picChg chg="add mod">
          <ac:chgData name="Kaijisse Waaijer" userId="153539f6-ffbd-4437-80c2-9a3f58fb11d4" providerId="ADAL" clId="{C2E2AAF0-A39D-4281-B661-7029DE591C67}" dt="2021-04-15T13:39:06.901" v="3307" actId="14100"/>
          <ac:picMkLst>
            <pc:docMk/>
            <pc:sldMk cId="2481234662" sldId="2076137738"/>
            <ac:picMk id="10" creationId="{2934C27C-3018-41A6-8F10-B7A3DAA3E256}"/>
          </ac:picMkLst>
        </pc:picChg>
        <pc:picChg chg="add mod">
          <ac:chgData name="Kaijisse Waaijer" userId="153539f6-ffbd-4437-80c2-9a3f58fb11d4" providerId="ADAL" clId="{C2E2AAF0-A39D-4281-B661-7029DE591C67}" dt="2021-04-15T13:39:14.863" v="3309" actId="1076"/>
          <ac:picMkLst>
            <pc:docMk/>
            <pc:sldMk cId="2481234662" sldId="2076137738"/>
            <ac:picMk id="12" creationId="{532FC839-C653-4F1F-859E-F82259642EB0}"/>
          </ac:picMkLst>
        </pc:picChg>
      </pc:sldChg>
      <pc:sldChg chg="modNotesTx">
        <pc:chgData name="Kaijisse Waaijer" userId="153539f6-ffbd-4437-80c2-9a3f58fb11d4" providerId="ADAL" clId="{C2E2AAF0-A39D-4281-B661-7029DE591C67}" dt="2021-04-15T07:11:02.993" v="2176" actId="20577"/>
        <pc:sldMkLst>
          <pc:docMk/>
          <pc:sldMk cId="3374073117" sldId="2076137747"/>
        </pc:sldMkLst>
      </pc:sldChg>
    </pc:docChg>
  </pc:docChgLst>
  <pc:docChgLst>
    <pc:chgData name="Kaijisse Waaijer" userId="153539f6-ffbd-4437-80c2-9a3f58fb11d4" providerId="ADAL" clId="{8D6087C0-9A78-411E-8468-E9EB187EE0F0}"/>
    <pc:docChg chg="undo redo custSel delSld modSld">
      <pc:chgData name="Kaijisse Waaijer" userId="153539f6-ffbd-4437-80c2-9a3f58fb11d4" providerId="ADAL" clId="{8D6087C0-9A78-411E-8468-E9EB187EE0F0}" dt="2021-04-13T06:19:59.870" v="230" actId="255"/>
      <pc:docMkLst>
        <pc:docMk/>
      </pc:docMkLst>
      <pc:sldChg chg="modSp mod">
        <pc:chgData name="Kaijisse Waaijer" userId="153539f6-ffbd-4437-80c2-9a3f58fb11d4" providerId="ADAL" clId="{8D6087C0-9A78-411E-8468-E9EB187EE0F0}" dt="2021-04-13T05:43:56.028" v="54" actId="1076"/>
        <pc:sldMkLst>
          <pc:docMk/>
          <pc:sldMk cId="2968836778" sldId="632"/>
        </pc:sldMkLst>
        <pc:spChg chg="mod">
          <ac:chgData name="Kaijisse Waaijer" userId="153539f6-ffbd-4437-80c2-9a3f58fb11d4" providerId="ADAL" clId="{8D6087C0-9A78-411E-8468-E9EB187EE0F0}" dt="2021-04-13T05:43:51.575" v="53" actId="108"/>
          <ac:spMkLst>
            <pc:docMk/>
            <pc:sldMk cId="2968836778" sldId="632"/>
            <ac:spMk id="23" creationId="{00000000-0000-0000-0000-000000000000}"/>
          </ac:spMkLst>
        </pc:spChg>
        <pc:picChg chg="mod">
          <ac:chgData name="Kaijisse Waaijer" userId="153539f6-ffbd-4437-80c2-9a3f58fb11d4" providerId="ADAL" clId="{8D6087C0-9A78-411E-8468-E9EB187EE0F0}" dt="2021-04-13T05:43:56.028" v="54" actId="1076"/>
          <ac:picMkLst>
            <pc:docMk/>
            <pc:sldMk cId="2968836778" sldId="632"/>
            <ac:picMk id="2050" creationId="{2884297F-0202-48C5-99AF-B17FDDACAA01}"/>
          </ac:picMkLst>
        </pc:picChg>
      </pc:sldChg>
      <pc:sldChg chg="addSp delSp modSp mod">
        <pc:chgData name="Kaijisse Waaijer" userId="153539f6-ffbd-4437-80c2-9a3f58fb11d4" providerId="ADAL" clId="{8D6087C0-9A78-411E-8468-E9EB187EE0F0}" dt="2021-04-13T06:08:03.263" v="189" actId="1076"/>
        <pc:sldMkLst>
          <pc:docMk/>
          <pc:sldMk cId="2062531052" sldId="670"/>
        </pc:sldMkLst>
        <pc:spChg chg="mod">
          <ac:chgData name="Kaijisse Waaijer" userId="153539f6-ffbd-4437-80c2-9a3f58fb11d4" providerId="ADAL" clId="{8D6087C0-9A78-411E-8468-E9EB187EE0F0}" dt="2021-04-13T05:40:09.914" v="25" actId="1076"/>
          <ac:spMkLst>
            <pc:docMk/>
            <pc:sldMk cId="2062531052" sldId="670"/>
            <ac:spMk id="2" creationId="{00000000-0000-0000-0000-000000000000}"/>
          </ac:spMkLst>
        </pc:spChg>
        <pc:graphicFrameChg chg="add del">
          <ac:chgData name="Kaijisse Waaijer" userId="153539f6-ffbd-4437-80c2-9a3f58fb11d4" providerId="ADAL" clId="{8D6087C0-9A78-411E-8468-E9EB187EE0F0}" dt="2021-04-13T05:38:52.516" v="18" actId="22"/>
          <ac:graphicFrameMkLst>
            <pc:docMk/>
            <pc:sldMk cId="2062531052" sldId="670"/>
            <ac:graphicFrameMk id="3" creationId="{06052145-454F-459F-84B9-E5D9740841CB}"/>
          </ac:graphicFrameMkLst>
        </pc:graphicFrameChg>
        <pc:graphicFrameChg chg="add del">
          <ac:chgData name="Kaijisse Waaijer" userId="153539f6-ffbd-4437-80c2-9a3f58fb11d4" providerId="ADAL" clId="{8D6087C0-9A78-411E-8468-E9EB187EE0F0}" dt="2021-04-13T06:03:03.397" v="142" actId="22"/>
          <ac:graphicFrameMkLst>
            <pc:docMk/>
            <pc:sldMk cId="2062531052" sldId="670"/>
            <ac:graphicFrameMk id="5" creationId="{69DA5A02-9628-4F3E-8E23-3251F2F97C21}"/>
          </ac:graphicFrameMkLst>
        </pc:graphicFrameChg>
        <pc:graphicFrameChg chg="add mod modGraphic">
          <ac:chgData name="Kaijisse Waaijer" userId="153539f6-ffbd-4437-80c2-9a3f58fb11d4" providerId="ADAL" clId="{8D6087C0-9A78-411E-8468-E9EB187EE0F0}" dt="2021-04-13T06:08:03.263" v="189" actId="1076"/>
          <ac:graphicFrameMkLst>
            <pc:docMk/>
            <pc:sldMk cId="2062531052" sldId="670"/>
            <ac:graphicFrameMk id="6" creationId="{D4826759-2928-4DB5-AA3F-70E35228B8DD}"/>
          </ac:graphicFrameMkLst>
        </pc:graphicFrameChg>
        <pc:graphicFrameChg chg="del modGraphic">
          <ac:chgData name="Kaijisse Waaijer" userId="153539f6-ffbd-4437-80c2-9a3f58fb11d4" providerId="ADAL" clId="{8D6087C0-9A78-411E-8468-E9EB187EE0F0}" dt="2021-04-13T05:39:05.648" v="21" actId="478"/>
          <ac:graphicFrameMkLst>
            <pc:docMk/>
            <pc:sldMk cId="2062531052" sldId="670"/>
            <ac:graphicFrameMk id="8" creationId="{00000000-0000-0000-0000-000000000000}"/>
          </ac:graphicFrameMkLst>
        </pc:graphicFrameChg>
        <pc:graphicFrameChg chg="add del mod">
          <ac:chgData name="Kaijisse Waaijer" userId="153539f6-ffbd-4437-80c2-9a3f58fb11d4" providerId="ADAL" clId="{8D6087C0-9A78-411E-8468-E9EB187EE0F0}" dt="2021-04-13T06:04:29.468" v="152" actId="478"/>
          <ac:graphicFrameMkLst>
            <pc:docMk/>
            <pc:sldMk cId="2062531052" sldId="670"/>
            <ac:graphicFrameMk id="9" creationId="{7C81247E-FB9C-4231-96AD-129246A05BA6}"/>
          </ac:graphicFrameMkLst>
        </pc:graphicFrameChg>
      </pc:sldChg>
      <pc:sldChg chg="addSp delSp modSp mod">
        <pc:chgData name="Kaijisse Waaijer" userId="153539f6-ffbd-4437-80c2-9a3f58fb11d4" providerId="ADAL" clId="{8D6087C0-9A78-411E-8468-E9EB187EE0F0}" dt="2021-04-13T06:09:11.069" v="195" actId="108"/>
        <pc:sldMkLst>
          <pc:docMk/>
          <pc:sldMk cId="1668424702" sldId="2580"/>
        </pc:sldMkLst>
        <pc:spChg chg="mod">
          <ac:chgData name="Kaijisse Waaijer" userId="153539f6-ffbd-4437-80c2-9a3f58fb11d4" providerId="ADAL" clId="{8D6087C0-9A78-411E-8468-E9EB187EE0F0}" dt="2021-04-13T05:43:08.569" v="51" actId="108"/>
          <ac:spMkLst>
            <pc:docMk/>
            <pc:sldMk cId="1668424702" sldId="2580"/>
            <ac:spMk id="5" creationId="{2DB1E87C-4723-4ECE-8C35-5D8DB4F9F771}"/>
          </ac:spMkLst>
        </pc:spChg>
        <pc:spChg chg="add del mod">
          <ac:chgData name="Kaijisse Waaijer" userId="153539f6-ffbd-4437-80c2-9a3f58fb11d4" providerId="ADAL" clId="{8D6087C0-9A78-411E-8468-E9EB187EE0F0}" dt="2021-04-13T05:42:52.415" v="48"/>
          <ac:spMkLst>
            <pc:docMk/>
            <pc:sldMk cId="1668424702" sldId="2580"/>
            <ac:spMk id="15" creationId="{8BBE39AE-E36F-4633-9F1B-CC0625E36C6C}"/>
          </ac:spMkLst>
        </pc:spChg>
        <pc:spChg chg="add del mod">
          <ac:chgData name="Kaijisse Waaijer" userId="153539f6-ffbd-4437-80c2-9a3f58fb11d4" providerId="ADAL" clId="{8D6087C0-9A78-411E-8468-E9EB187EE0F0}" dt="2021-04-13T05:43:13.543" v="52" actId="478"/>
          <ac:spMkLst>
            <pc:docMk/>
            <pc:sldMk cId="1668424702" sldId="2580"/>
            <ac:spMk id="16" creationId="{074D8116-213E-4693-A386-69431D291290}"/>
          </ac:spMkLst>
        </pc:spChg>
        <pc:spChg chg="mod">
          <ac:chgData name="Kaijisse Waaijer" userId="153539f6-ffbd-4437-80c2-9a3f58fb11d4" providerId="ADAL" clId="{8D6087C0-9A78-411E-8468-E9EB187EE0F0}" dt="2021-04-13T06:09:05.182" v="193" actId="108"/>
          <ac:spMkLst>
            <pc:docMk/>
            <pc:sldMk cId="1668424702" sldId="2580"/>
            <ac:spMk id="27" creationId="{F8FECC32-C532-4F9A-B029-0FE4D94076E0}"/>
          </ac:spMkLst>
        </pc:spChg>
        <pc:spChg chg="mod">
          <ac:chgData name="Kaijisse Waaijer" userId="153539f6-ffbd-4437-80c2-9a3f58fb11d4" providerId="ADAL" clId="{8D6087C0-9A78-411E-8468-E9EB187EE0F0}" dt="2021-04-13T06:09:01.999" v="192" actId="108"/>
          <ac:spMkLst>
            <pc:docMk/>
            <pc:sldMk cId="1668424702" sldId="2580"/>
            <ac:spMk id="30" creationId="{FEB625CA-EC87-44C2-9BCF-5472AF365B3E}"/>
          </ac:spMkLst>
        </pc:spChg>
        <pc:spChg chg="mod">
          <ac:chgData name="Kaijisse Waaijer" userId="153539f6-ffbd-4437-80c2-9a3f58fb11d4" providerId="ADAL" clId="{8D6087C0-9A78-411E-8468-E9EB187EE0F0}" dt="2021-04-13T06:09:08.065" v="194" actId="108"/>
          <ac:spMkLst>
            <pc:docMk/>
            <pc:sldMk cId="1668424702" sldId="2580"/>
            <ac:spMk id="35" creationId="{1AF87809-BA72-4A86-8884-EC3F60158E54}"/>
          </ac:spMkLst>
        </pc:spChg>
        <pc:spChg chg="mod">
          <ac:chgData name="Kaijisse Waaijer" userId="153539f6-ffbd-4437-80c2-9a3f58fb11d4" providerId="ADAL" clId="{8D6087C0-9A78-411E-8468-E9EB187EE0F0}" dt="2021-04-13T06:09:11.069" v="195" actId="108"/>
          <ac:spMkLst>
            <pc:docMk/>
            <pc:sldMk cId="1668424702" sldId="2580"/>
            <ac:spMk id="53" creationId="{E53EC9F3-F187-4311-B893-109AB3353CFA}"/>
          </ac:spMkLst>
        </pc:spChg>
      </pc:sldChg>
      <pc:sldChg chg="addSp delSp modSp mod">
        <pc:chgData name="Kaijisse Waaijer" userId="153539f6-ffbd-4437-80c2-9a3f58fb11d4" providerId="ADAL" clId="{8D6087C0-9A78-411E-8468-E9EB187EE0F0}" dt="2021-04-13T06:14:49.036" v="213" actId="108"/>
        <pc:sldMkLst>
          <pc:docMk/>
          <pc:sldMk cId="237335572" sldId="2615"/>
        </pc:sldMkLst>
        <pc:spChg chg="del mod">
          <ac:chgData name="Kaijisse Waaijer" userId="153539f6-ffbd-4437-80c2-9a3f58fb11d4" providerId="ADAL" clId="{8D6087C0-9A78-411E-8468-E9EB187EE0F0}" dt="2021-04-13T05:53:17.800" v="105" actId="478"/>
          <ac:spMkLst>
            <pc:docMk/>
            <pc:sldMk cId="237335572" sldId="2615"/>
            <ac:spMk id="2" creationId="{36766947-3F02-48BF-A456-13B4C0FFCF7F}"/>
          </ac:spMkLst>
        </pc:spChg>
        <pc:spChg chg="mod">
          <ac:chgData name="Kaijisse Waaijer" userId="153539f6-ffbd-4437-80c2-9a3f58fb11d4" providerId="ADAL" clId="{8D6087C0-9A78-411E-8468-E9EB187EE0F0}" dt="2021-04-13T06:14:04.401" v="210" actId="108"/>
          <ac:spMkLst>
            <pc:docMk/>
            <pc:sldMk cId="237335572" sldId="2615"/>
            <ac:spMk id="3" creationId="{AE0EB5F3-F721-4799-96FD-82D8AD697617}"/>
          </ac:spMkLst>
        </pc:spChg>
        <pc:spChg chg="mod">
          <ac:chgData name="Kaijisse Waaijer" userId="153539f6-ffbd-4437-80c2-9a3f58fb11d4" providerId="ADAL" clId="{8D6087C0-9A78-411E-8468-E9EB187EE0F0}" dt="2021-04-13T06:14:18.813" v="211" actId="108"/>
          <ac:spMkLst>
            <pc:docMk/>
            <pc:sldMk cId="237335572" sldId="2615"/>
            <ac:spMk id="4" creationId="{A71C1740-8E71-4B75-920E-5794CF0B8820}"/>
          </ac:spMkLst>
        </pc:spChg>
        <pc:spChg chg="mod">
          <ac:chgData name="Kaijisse Waaijer" userId="153539f6-ffbd-4437-80c2-9a3f58fb11d4" providerId="ADAL" clId="{8D6087C0-9A78-411E-8468-E9EB187EE0F0}" dt="2021-04-13T06:13:37.463" v="206" actId="255"/>
          <ac:spMkLst>
            <pc:docMk/>
            <pc:sldMk cId="237335572" sldId="2615"/>
            <ac:spMk id="6" creationId="{3ECE64AC-5614-4F8D-829D-B13045CF6C7F}"/>
          </ac:spMkLst>
        </pc:spChg>
        <pc:spChg chg="add del mod">
          <ac:chgData name="Kaijisse Waaijer" userId="153539f6-ffbd-4437-80c2-9a3f58fb11d4" providerId="ADAL" clId="{8D6087C0-9A78-411E-8468-E9EB187EE0F0}" dt="2021-04-13T05:53:22.943" v="107" actId="478"/>
          <ac:spMkLst>
            <pc:docMk/>
            <pc:sldMk cId="237335572" sldId="2615"/>
            <ac:spMk id="7" creationId="{D05EC3A6-1198-4AAF-A4BE-D5B5EFFE497B}"/>
          </ac:spMkLst>
        </pc:spChg>
        <pc:spChg chg="mod">
          <ac:chgData name="Kaijisse Waaijer" userId="153539f6-ffbd-4437-80c2-9a3f58fb11d4" providerId="ADAL" clId="{8D6087C0-9A78-411E-8468-E9EB187EE0F0}" dt="2021-04-13T06:14:49.036" v="213" actId="108"/>
          <ac:spMkLst>
            <pc:docMk/>
            <pc:sldMk cId="237335572" sldId="2615"/>
            <ac:spMk id="8" creationId="{99B8738A-801B-4FBC-9C3F-43FD6E51C7EB}"/>
          </ac:spMkLst>
        </pc:spChg>
        <pc:spChg chg="mod">
          <ac:chgData name="Kaijisse Waaijer" userId="153539f6-ffbd-4437-80c2-9a3f58fb11d4" providerId="ADAL" clId="{8D6087C0-9A78-411E-8468-E9EB187EE0F0}" dt="2021-04-13T06:13:49.426" v="208" actId="108"/>
          <ac:spMkLst>
            <pc:docMk/>
            <pc:sldMk cId="237335572" sldId="2615"/>
            <ac:spMk id="9" creationId="{DC3E30FF-8E44-47F8-B6E0-3AC4C738CE48}"/>
          </ac:spMkLst>
        </pc:spChg>
        <pc:spChg chg="add del mod">
          <ac:chgData name="Kaijisse Waaijer" userId="153539f6-ffbd-4437-80c2-9a3f58fb11d4" providerId="ADAL" clId="{8D6087C0-9A78-411E-8468-E9EB187EE0F0}" dt="2021-04-13T05:53:12.971" v="103"/>
          <ac:spMkLst>
            <pc:docMk/>
            <pc:sldMk cId="237335572" sldId="2615"/>
            <ac:spMk id="10" creationId="{A72A8987-470E-427B-936A-1AF4CA1C0C35}"/>
          </ac:spMkLst>
        </pc:spChg>
        <pc:spChg chg="add mod">
          <ac:chgData name="Kaijisse Waaijer" userId="153539f6-ffbd-4437-80c2-9a3f58fb11d4" providerId="ADAL" clId="{8D6087C0-9A78-411E-8468-E9EB187EE0F0}" dt="2021-04-13T06:11:58.534" v="204" actId="255"/>
          <ac:spMkLst>
            <pc:docMk/>
            <pc:sldMk cId="237335572" sldId="2615"/>
            <ac:spMk id="11" creationId="{A92738DB-20C8-47E5-B0C5-E07F4F9D816B}"/>
          </ac:spMkLst>
        </pc:spChg>
        <pc:spChg chg="mod">
          <ac:chgData name="Kaijisse Waaijer" userId="153539f6-ffbd-4437-80c2-9a3f58fb11d4" providerId="ADAL" clId="{8D6087C0-9A78-411E-8468-E9EB187EE0F0}" dt="2021-04-13T06:11:07.828" v="203" actId="108"/>
          <ac:spMkLst>
            <pc:docMk/>
            <pc:sldMk cId="237335572" sldId="2615"/>
            <ac:spMk id="18" creationId="{3B4629CD-0B11-4BD3-9ABA-B3DFAA47F77F}"/>
          </ac:spMkLst>
        </pc:spChg>
      </pc:sldChg>
      <pc:sldChg chg="addSp delSp modSp mod">
        <pc:chgData name="Kaijisse Waaijer" userId="153539f6-ffbd-4437-80c2-9a3f58fb11d4" providerId="ADAL" clId="{8D6087C0-9A78-411E-8468-E9EB187EE0F0}" dt="2021-04-13T05:49:45.941" v="88" actId="478"/>
        <pc:sldMkLst>
          <pc:docMk/>
          <pc:sldMk cId="176058127" sldId="2616"/>
        </pc:sldMkLst>
        <pc:spChg chg="mod">
          <ac:chgData name="Kaijisse Waaijer" userId="153539f6-ffbd-4437-80c2-9a3f58fb11d4" providerId="ADAL" clId="{8D6087C0-9A78-411E-8468-E9EB187EE0F0}" dt="2021-04-13T05:49:39.905" v="87" actId="108"/>
          <ac:spMkLst>
            <pc:docMk/>
            <pc:sldMk cId="176058127" sldId="2616"/>
            <ac:spMk id="3" creationId="{4E6DA6E8-0BCB-4C18-BE84-7EE92F6D52EF}"/>
          </ac:spMkLst>
        </pc:spChg>
        <pc:spChg chg="add del mod">
          <ac:chgData name="Kaijisse Waaijer" userId="153539f6-ffbd-4437-80c2-9a3f58fb11d4" providerId="ADAL" clId="{8D6087C0-9A78-411E-8468-E9EB187EE0F0}" dt="2021-04-13T05:49:25.015" v="84"/>
          <ac:spMkLst>
            <pc:docMk/>
            <pc:sldMk cId="176058127" sldId="2616"/>
            <ac:spMk id="4" creationId="{2A1C93B3-6679-46D9-869A-166CBBF28F1B}"/>
          </ac:spMkLst>
        </pc:spChg>
        <pc:spChg chg="add del mod">
          <ac:chgData name="Kaijisse Waaijer" userId="153539f6-ffbd-4437-80c2-9a3f58fb11d4" providerId="ADAL" clId="{8D6087C0-9A78-411E-8468-E9EB187EE0F0}" dt="2021-04-13T05:49:45.941" v="88" actId="478"/>
          <ac:spMkLst>
            <pc:docMk/>
            <pc:sldMk cId="176058127" sldId="2616"/>
            <ac:spMk id="6" creationId="{54D5A945-7BE7-484A-B76B-8ECD54785C97}"/>
          </ac:spMkLst>
        </pc:spChg>
      </pc:sldChg>
      <pc:sldChg chg="addSp delSp modSp mod delAnim modAnim">
        <pc:chgData name="Kaijisse Waaijer" userId="153539f6-ffbd-4437-80c2-9a3f58fb11d4" providerId="ADAL" clId="{8D6087C0-9A78-411E-8468-E9EB187EE0F0}" dt="2021-04-13T06:09:54.424" v="196" actId="2711"/>
        <pc:sldMkLst>
          <pc:docMk/>
          <pc:sldMk cId="775050641" sldId="2620"/>
        </pc:sldMkLst>
        <pc:spChg chg="mod">
          <ac:chgData name="Kaijisse Waaijer" userId="153539f6-ffbd-4437-80c2-9a3f58fb11d4" providerId="ADAL" clId="{8D6087C0-9A78-411E-8468-E9EB187EE0F0}" dt="2021-04-13T05:46:12.159" v="62" actId="108"/>
          <ac:spMkLst>
            <pc:docMk/>
            <pc:sldMk cId="775050641" sldId="2620"/>
            <ac:spMk id="2" creationId="{36766947-3F02-48BF-A456-13B4C0FFCF7F}"/>
          </ac:spMkLst>
        </pc:spChg>
        <pc:spChg chg="mod">
          <ac:chgData name="Kaijisse Waaijer" userId="153539f6-ffbd-4437-80c2-9a3f58fb11d4" providerId="ADAL" clId="{8D6087C0-9A78-411E-8468-E9EB187EE0F0}" dt="2021-04-13T05:48:14.459" v="77" actId="108"/>
          <ac:spMkLst>
            <pc:docMk/>
            <pc:sldMk cId="775050641" sldId="2620"/>
            <ac:spMk id="3" creationId="{4EA0743C-930A-461C-88C6-2B2DEF2FC81E}"/>
          </ac:spMkLst>
        </pc:spChg>
        <pc:spChg chg="add del mod">
          <ac:chgData name="Kaijisse Waaijer" userId="153539f6-ffbd-4437-80c2-9a3f58fb11d4" providerId="ADAL" clId="{8D6087C0-9A78-411E-8468-E9EB187EE0F0}" dt="2021-04-13T05:46:54.319" v="66" actId="21"/>
          <ac:spMkLst>
            <pc:docMk/>
            <pc:sldMk cId="775050641" sldId="2620"/>
            <ac:spMk id="11" creationId="{47599269-9FCE-4F83-A7D0-BAC301CC364A}"/>
          </ac:spMkLst>
        </pc:spChg>
        <pc:spChg chg="add del mod">
          <ac:chgData name="Kaijisse Waaijer" userId="153539f6-ffbd-4437-80c2-9a3f58fb11d4" providerId="ADAL" clId="{8D6087C0-9A78-411E-8468-E9EB187EE0F0}" dt="2021-04-13T05:47:11.213" v="72"/>
          <ac:spMkLst>
            <pc:docMk/>
            <pc:sldMk cId="775050641" sldId="2620"/>
            <ac:spMk id="13" creationId="{058C8CE9-8556-4E51-9BAD-327DF8A7AB36}"/>
          </ac:spMkLst>
        </pc:spChg>
        <pc:spChg chg="mod">
          <ac:chgData name="Kaijisse Waaijer" userId="153539f6-ffbd-4437-80c2-9a3f58fb11d4" providerId="ADAL" clId="{8D6087C0-9A78-411E-8468-E9EB187EE0F0}" dt="2021-04-13T06:09:54.424" v="196" actId="2711"/>
          <ac:spMkLst>
            <pc:docMk/>
            <pc:sldMk cId="775050641" sldId="2620"/>
            <ac:spMk id="14" creationId="{D0E84749-73DC-41BD-AD65-C56662692F15}"/>
          </ac:spMkLst>
        </pc:spChg>
        <pc:spChg chg="mod">
          <ac:chgData name="Kaijisse Waaijer" userId="153539f6-ffbd-4437-80c2-9a3f58fb11d4" providerId="ADAL" clId="{8D6087C0-9A78-411E-8468-E9EB187EE0F0}" dt="2021-04-13T05:48:55.359" v="82" actId="108"/>
          <ac:spMkLst>
            <pc:docMk/>
            <pc:sldMk cId="775050641" sldId="2620"/>
            <ac:spMk id="15" creationId="{A44031F8-9467-4CC8-B37B-A13B3259D790}"/>
          </ac:spMkLst>
        </pc:spChg>
        <pc:spChg chg="add del mod">
          <ac:chgData name="Kaijisse Waaijer" userId="153539f6-ffbd-4437-80c2-9a3f58fb11d4" providerId="ADAL" clId="{8D6087C0-9A78-411E-8468-E9EB187EE0F0}" dt="2021-04-13T05:48:18.728" v="78" actId="478"/>
          <ac:spMkLst>
            <pc:docMk/>
            <pc:sldMk cId="775050641" sldId="2620"/>
            <ac:spMk id="17" creationId="{9C046E24-9F17-44C6-BE5C-D3D7CB977D38}"/>
          </ac:spMkLst>
        </pc:spChg>
      </pc:sldChg>
      <pc:sldChg chg="addSp delSp modSp mod">
        <pc:chgData name="Kaijisse Waaijer" userId="153539f6-ffbd-4437-80c2-9a3f58fb11d4" providerId="ADAL" clId="{8D6087C0-9A78-411E-8468-E9EB187EE0F0}" dt="2021-04-13T06:19:59.870" v="230" actId="255"/>
        <pc:sldMkLst>
          <pc:docMk/>
          <pc:sldMk cId="1189570632" sldId="3143"/>
        </pc:sldMkLst>
        <pc:spChg chg="add del mod">
          <ac:chgData name="Kaijisse Waaijer" userId="153539f6-ffbd-4437-80c2-9a3f58fb11d4" providerId="ADAL" clId="{8D6087C0-9A78-411E-8468-E9EB187EE0F0}" dt="2021-04-13T05:40:59.364" v="29" actId="22"/>
          <ac:spMkLst>
            <pc:docMk/>
            <pc:sldMk cId="1189570632" sldId="3143"/>
            <ac:spMk id="2" creationId="{D728BB5B-F5B8-4598-828A-240AA3EDE091}"/>
          </ac:spMkLst>
        </pc:spChg>
        <pc:spChg chg="mod">
          <ac:chgData name="Kaijisse Waaijer" userId="153539f6-ffbd-4437-80c2-9a3f58fb11d4" providerId="ADAL" clId="{8D6087C0-9A78-411E-8468-E9EB187EE0F0}" dt="2021-04-13T06:19:59.870" v="230" actId="255"/>
          <ac:spMkLst>
            <pc:docMk/>
            <pc:sldMk cId="1189570632" sldId="3143"/>
            <ac:spMk id="4" creationId="{00000000-0000-0000-0000-000000000000}"/>
          </ac:spMkLst>
        </pc:spChg>
        <pc:spChg chg="add del mod">
          <ac:chgData name="Kaijisse Waaijer" userId="153539f6-ffbd-4437-80c2-9a3f58fb11d4" providerId="ADAL" clId="{8D6087C0-9A78-411E-8468-E9EB187EE0F0}" dt="2021-04-13T05:41:03.409" v="32" actId="22"/>
          <ac:spMkLst>
            <pc:docMk/>
            <pc:sldMk cId="1189570632" sldId="3143"/>
            <ac:spMk id="6" creationId="{007B84C8-DEBE-49EF-A92F-BF93F5B59A2F}"/>
          </ac:spMkLst>
        </pc:spChg>
        <pc:spChg chg="add del mod">
          <ac:chgData name="Kaijisse Waaijer" userId="153539f6-ffbd-4437-80c2-9a3f58fb11d4" providerId="ADAL" clId="{8D6087C0-9A78-411E-8468-E9EB187EE0F0}" dt="2021-04-13T05:41:54.026" v="40"/>
          <ac:spMkLst>
            <pc:docMk/>
            <pc:sldMk cId="1189570632" sldId="3143"/>
            <ac:spMk id="7" creationId="{BADF3A02-1DCB-4119-ACDF-4B05731F98D0}"/>
          </ac:spMkLst>
        </pc:spChg>
        <pc:spChg chg="add del mod">
          <ac:chgData name="Kaijisse Waaijer" userId="153539f6-ffbd-4437-80c2-9a3f58fb11d4" providerId="ADAL" clId="{8D6087C0-9A78-411E-8468-E9EB187EE0F0}" dt="2021-04-13T05:42:19.875" v="44" actId="478"/>
          <ac:spMkLst>
            <pc:docMk/>
            <pc:sldMk cId="1189570632" sldId="3143"/>
            <ac:spMk id="8" creationId="{2EE34C8B-0CD7-4695-BD94-AC0492EC4E0B}"/>
          </ac:spMkLst>
        </pc:spChg>
      </pc:sldChg>
      <pc:sldChg chg="modSp mod">
        <pc:chgData name="Kaijisse Waaijer" userId="153539f6-ffbd-4437-80c2-9a3f58fb11d4" providerId="ADAL" clId="{8D6087C0-9A78-411E-8468-E9EB187EE0F0}" dt="2021-04-13T06:18:09.905" v="229" actId="255"/>
        <pc:sldMkLst>
          <pc:docMk/>
          <pc:sldMk cId="2590897230" sldId="3149"/>
        </pc:sldMkLst>
        <pc:spChg chg="mod">
          <ac:chgData name="Kaijisse Waaijer" userId="153539f6-ffbd-4437-80c2-9a3f58fb11d4" providerId="ADAL" clId="{8D6087C0-9A78-411E-8468-E9EB187EE0F0}" dt="2021-04-13T06:16:37.392" v="219" actId="255"/>
          <ac:spMkLst>
            <pc:docMk/>
            <pc:sldMk cId="2590897230" sldId="3149"/>
            <ac:spMk id="2" creationId="{36766947-3F02-48BF-A456-13B4C0FFCF7F}"/>
          </ac:spMkLst>
        </pc:spChg>
        <pc:spChg chg="mod">
          <ac:chgData name="Kaijisse Waaijer" userId="153539f6-ffbd-4437-80c2-9a3f58fb11d4" providerId="ADAL" clId="{8D6087C0-9A78-411E-8468-E9EB187EE0F0}" dt="2021-04-13T06:17:43.463" v="227" actId="108"/>
          <ac:spMkLst>
            <pc:docMk/>
            <pc:sldMk cId="2590897230" sldId="3149"/>
            <ac:spMk id="3" creationId="{103A33A5-F8FE-41DD-A0F9-14D199688F98}"/>
          </ac:spMkLst>
        </pc:spChg>
        <pc:spChg chg="mod">
          <ac:chgData name="Kaijisse Waaijer" userId="153539f6-ffbd-4437-80c2-9a3f58fb11d4" providerId="ADAL" clId="{8D6087C0-9A78-411E-8468-E9EB187EE0F0}" dt="2021-04-13T06:17:21.628" v="222" actId="255"/>
          <ac:spMkLst>
            <pc:docMk/>
            <pc:sldMk cId="2590897230" sldId="3149"/>
            <ac:spMk id="6" creationId="{3ECE64AC-5614-4F8D-829D-B13045CF6C7F}"/>
          </ac:spMkLst>
        </pc:spChg>
        <pc:spChg chg="mod">
          <ac:chgData name="Kaijisse Waaijer" userId="153539f6-ffbd-4437-80c2-9a3f58fb11d4" providerId="ADAL" clId="{8D6087C0-9A78-411E-8468-E9EB187EE0F0}" dt="2021-04-13T06:17:39.669" v="226" actId="108"/>
          <ac:spMkLst>
            <pc:docMk/>
            <pc:sldMk cId="2590897230" sldId="3149"/>
            <ac:spMk id="7" creationId="{B29E5092-D847-435E-827A-D6EB09E28F51}"/>
          </ac:spMkLst>
        </pc:spChg>
        <pc:spChg chg="mod">
          <ac:chgData name="Kaijisse Waaijer" userId="153539f6-ffbd-4437-80c2-9a3f58fb11d4" providerId="ADAL" clId="{8D6087C0-9A78-411E-8468-E9EB187EE0F0}" dt="2021-04-13T06:17:12.095" v="221" actId="255"/>
          <ac:spMkLst>
            <pc:docMk/>
            <pc:sldMk cId="2590897230" sldId="3149"/>
            <ac:spMk id="8" creationId="{99B8738A-801B-4FBC-9C3F-43FD6E51C7EB}"/>
          </ac:spMkLst>
        </pc:spChg>
        <pc:spChg chg="mod">
          <ac:chgData name="Kaijisse Waaijer" userId="153539f6-ffbd-4437-80c2-9a3f58fb11d4" providerId="ADAL" clId="{8D6087C0-9A78-411E-8468-E9EB187EE0F0}" dt="2021-04-13T06:17:25.534" v="223" actId="108"/>
          <ac:spMkLst>
            <pc:docMk/>
            <pc:sldMk cId="2590897230" sldId="3149"/>
            <ac:spMk id="9" creationId="{DC3E30FF-8E44-47F8-B6E0-3AC4C738CE48}"/>
          </ac:spMkLst>
        </pc:spChg>
        <pc:spChg chg="mod">
          <ac:chgData name="Kaijisse Waaijer" userId="153539f6-ffbd-4437-80c2-9a3f58fb11d4" providerId="ADAL" clId="{8D6087C0-9A78-411E-8468-E9EB187EE0F0}" dt="2021-04-13T06:17:35.660" v="225" actId="108"/>
          <ac:spMkLst>
            <pc:docMk/>
            <pc:sldMk cId="2590897230" sldId="3149"/>
            <ac:spMk id="10" creationId="{870D9263-5A49-4AB9-80C0-B10DF3F2440C}"/>
          </ac:spMkLst>
        </pc:spChg>
        <pc:spChg chg="mod">
          <ac:chgData name="Kaijisse Waaijer" userId="153539f6-ffbd-4437-80c2-9a3f58fb11d4" providerId="ADAL" clId="{8D6087C0-9A78-411E-8468-E9EB187EE0F0}" dt="2021-04-13T06:18:09.905" v="229" actId="255"/>
          <ac:spMkLst>
            <pc:docMk/>
            <pc:sldMk cId="2590897230" sldId="3149"/>
            <ac:spMk id="11" creationId="{3C50BD9E-2ED8-4A14-A507-7CCFBCC91E76}"/>
          </ac:spMkLst>
        </pc:spChg>
      </pc:sldChg>
      <pc:sldChg chg="addSp delSp modSp mod">
        <pc:chgData name="Kaijisse Waaijer" userId="153539f6-ffbd-4437-80c2-9a3f58fb11d4" providerId="ADAL" clId="{8D6087C0-9A78-411E-8468-E9EB187EE0F0}" dt="2021-04-13T06:16:11.105" v="218" actId="2711"/>
        <pc:sldMkLst>
          <pc:docMk/>
          <pc:sldMk cId="1505529349" sldId="3206"/>
        </pc:sldMkLst>
        <pc:spChg chg="mod">
          <ac:chgData name="Kaijisse Waaijer" userId="153539f6-ffbd-4437-80c2-9a3f58fb11d4" providerId="ADAL" clId="{8D6087C0-9A78-411E-8468-E9EB187EE0F0}" dt="2021-04-13T05:54:05.262" v="110" actId="108"/>
          <ac:spMkLst>
            <pc:docMk/>
            <pc:sldMk cId="1505529349" sldId="3206"/>
            <ac:spMk id="2" creationId="{36766947-3F02-48BF-A456-13B4C0FFCF7F}"/>
          </ac:spMkLst>
        </pc:spChg>
        <pc:spChg chg="mod">
          <ac:chgData name="Kaijisse Waaijer" userId="153539f6-ffbd-4437-80c2-9a3f58fb11d4" providerId="ADAL" clId="{8D6087C0-9A78-411E-8468-E9EB187EE0F0}" dt="2021-04-13T06:15:25.351" v="215" actId="255"/>
          <ac:spMkLst>
            <pc:docMk/>
            <pc:sldMk cId="1505529349" sldId="3206"/>
            <ac:spMk id="3" creationId="{4EA0743C-930A-461C-88C6-2B2DEF2FC81E}"/>
          </ac:spMkLst>
        </pc:spChg>
        <pc:spChg chg="mod">
          <ac:chgData name="Kaijisse Waaijer" userId="153539f6-ffbd-4437-80c2-9a3f58fb11d4" providerId="ADAL" clId="{8D6087C0-9A78-411E-8468-E9EB187EE0F0}" dt="2021-04-13T06:16:11.105" v="218" actId="2711"/>
          <ac:spMkLst>
            <pc:docMk/>
            <pc:sldMk cId="1505529349" sldId="3206"/>
            <ac:spMk id="14" creationId="{D0E84749-73DC-41BD-AD65-C56662692F15}"/>
          </ac:spMkLst>
        </pc:spChg>
        <pc:spChg chg="add del mod">
          <ac:chgData name="Kaijisse Waaijer" userId="153539f6-ffbd-4437-80c2-9a3f58fb11d4" providerId="ADAL" clId="{8D6087C0-9A78-411E-8468-E9EB187EE0F0}" dt="2021-04-13T06:15:36.941" v="217" actId="255"/>
          <ac:spMkLst>
            <pc:docMk/>
            <pc:sldMk cId="1505529349" sldId="3206"/>
            <ac:spMk id="15" creationId="{A44031F8-9467-4CC8-B37B-A13B3259D790}"/>
          </ac:spMkLst>
        </pc:spChg>
      </pc:sldChg>
      <pc:sldChg chg="modSp mod modNotesTx">
        <pc:chgData name="Kaijisse Waaijer" userId="153539f6-ffbd-4437-80c2-9a3f58fb11d4" providerId="ADAL" clId="{8D6087C0-9A78-411E-8468-E9EB187EE0F0}" dt="2021-04-13T05:45:23.624" v="58" actId="108"/>
        <pc:sldMkLst>
          <pc:docMk/>
          <pc:sldMk cId="522491110" sldId="3207"/>
        </pc:sldMkLst>
        <pc:spChg chg="mod">
          <ac:chgData name="Kaijisse Waaijer" userId="153539f6-ffbd-4437-80c2-9a3f58fb11d4" providerId="ADAL" clId="{8D6087C0-9A78-411E-8468-E9EB187EE0F0}" dt="2021-04-13T05:44:51.433" v="57" actId="108"/>
          <ac:spMkLst>
            <pc:docMk/>
            <pc:sldMk cId="522491110" sldId="3207"/>
            <ac:spMk id="3" creationId="{DDDC8743-0DD2-4E56-A27B-BB5843A97AEF}"/>
          </ac:spMkLst>
        </pc:spChg>
      </pc:sldChg>
      <pc:sldChg chg="modSp mod">
        <pc:chgData name="Kaijisse Waaijer" userId="153539f6-ffbd-4437-80c2-9a3f58fb11d4" providerId="ADAL" clId="{8D6087C0-9A78-411E-8468-E9EB187EE0F0}" dt="2021-04-13T05:46:02.463" v="61" actId="1076"/>
        <pc:sldMkLst>
          <pc:docMk/>
          <pc:sldMk cId="2481234662" sldId="2076137738"/>
        </pc:sldMkLst>
        <pc:spChg chg="mod">
          <ac:chgData name="Kaijisse Waaijer" userId="153539f6-ffbd-4437-80c2-9a3f58fb11d4" providerId="ADAL" clId="{8D6087C0-9A78-411E-8468-E9EB187EE0F0}" dt="2021-04-13T05:46:02.463" v="61" actId="1076"/>
          <ac:spMkLst>
            <pc:docMk/>
            <pc:sldMk cId="2481234662" sldId="2076137738"/>
            <ac:spMk id="5" creationId="{86A70D37-B895-4CB4-BB86-937A9D7D3B46}"/>
          </ac:spMkLst>
        </pc:spChg>
      </pc:sldChg>
      <pc:sldChg chg="modSp mod">
        <pc:chgData name="Kaijisse Waaijer" userId="153539f6-ffbd-4437-80c2-9a3f58fb11d4" providerId="ADAL" clId="{8D6087C0-9A78-411E-8468-E9EB187EE0F0}" dt="2021-04-13T05:45:47.765" v="59" actId="108"/>
        <pc:sldMkLst>
          <pc:docMk/>
          <pc:sldMk cId="3374073117" sldId="2076137747"/>
        </pc:sldMkLst>
        <pc:spChg chg="mod">
          <ac:chgData name="Kaijisse Waaijer" userId="153539f6-ffbd-4437-80c2-9a3f58fb11d4" providerId="ADAL" clId="{8D6087C0-9A78-411E-8468-E9EB187EE0F0}" dt="2021-04-13T05:45:47.765" v="59" actId="108"/>
          <ac:spMkLst>
            <pc:docMk/>
            <pc:sldMk cId="3374073117" sldId="2076137747"/>
            <ac:spMk id="2" creationId="{3ED74320-24A2-4C86-8091-8ABCD5A57F32}"/>
          </ac:spMkLst>
        </pc:spChg>
      </pc:sldChg>
      <pc:sldChg chg="del">
        <pc:chgData name="Kaijisse Waaijer" userId="153539f6-ffbd-4437-80c2-9a3f58fb11d4" providerId="ADAL" clId="{8D6087C0-9A78-411E-8468-E9EB187EE0F0}" dt="2021-04-13T05:58:33.911" v="134" actId="2696"/>
        <pc:sldMkLst>
          <pc:docMk/>
          <pc:sldMk cId="1235113755" sldId="2076137748"/>
        </pc:sldMkLst>
      </pc:sldChg>
      <pc:sldChg chg="modSp del modNotesTx">
        <pc:chgData name="Kaijisse Waaijer" userId="153539f6-ffbd-4437-80c2-9a3f58fb11d4" providerId="ADAL" clId="{8D6087C0-9A78-411E-8468-E9EB187EE0F0}" dt="2021-04-13T06:08:13.359" v="190" actId="2696"/>
        <pc:sldMkLst>
          <pc:docMk/>
          <pc:sldMk cId="1618861845" sldId="2076137748"/>
        </pc:sldMkLst>
        <pc:graphicFrameChg chg="mod">
          <ac:chgData name="Kaijisse Waaijer" userId="153539f6-ffbd-4437-80c2-9a3f58fb11d4" providerId="ADAL" clId="{8D6087C0-9A78-411E-8468-E9EB187EE0F0}" dt="2021-04-13T06:06:47.289" v="174"/>
          <ac:graphicFrameMkLst>
            <pc:docMk/>
            <pc:sldMk cId="1618861845" sldId="2076137748"/>
            <ac:graphicFrameMk id="8" creationId="{00000000-0000-0000-0000-000000000000}"/>
          </ac:graphicFrameMkLst>
        </pc:graphicFrameChg>
      </pc:sldChg>
      <pc:sldChg chg="del">
        <pc:chgData name="Kaijisse Waaijer" userId="153539f6-ffbd-4437-80c2-9a3f58fb11d4" providerId="ADAL" clId="{8D6087C0-9A78-411E-8468-E9EB187EE0F0}" dt="2021-04-13T05:56:05.430" v="122" actId="2696"/>
        <pc:sldMkLst>
          <pc:docMk/>
          <pc:sldMk cId="1779153271" sldId="2076137748"/>
        </pc:sldMkLst>
      </pc:sldChg>
      <pc:sldChg chg="del">
        <pc:chgData name="Kaijisse Waaijer" userId="153539f6-ffbd-4437-80c2-9a3f58fb11d4" providerId="ADAL" clId="{8D6087C0-9A78-411E-8468-E9EB187EE0F0}" dt="2021-04-13T05:53:35.236" v="109" actId="2696"/>
        <pc:sldMkLst>
          <pc:docMk/>
          <pc:sldMk cId="2106773537" sldId="20761377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98996-CFCA-4F0C-9AA6-B449DB130ACB}" type="datetimeFigureOut">
              <a:rPr lang="en-IE" smtClean="0"/>
              <a:t>20/04/2021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4AE71-B02A-4F98-9B46-764381943A14}" type="slidenum">
              <a:rPr lang="en-IE" smtClean="0"/>
              <a:t>‹#›</a:t>
            </a:fld>
            <a:endParaRPr lang="en-IE" dirty="0"/>
          </a:p>
        </p:txBody>
      </p:sp>
    </p:spTree>
    <p:extLst>
      <p:ext uri="{BB962C8B-B14F-4D97-AF65-F5344CB8AC3E}">
        <p14:creationId xmlns:p14="http://schemas.microsoft.com/office/powerpoint/2010/main" val="123756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azure/data-lake-store/data-lake-store-overview" TargetMode="External"/><Relationship Id="rId3" Type="http://schemas.openxmlformats.org/officeDocument/2006/relationships/hyperlink" Target="https://hadoop.apache.org/docs/current/hadoop-yarn/hadoop-yarn-site/YARN.html" TargetMode="External"/><Relationship Id="rId7" Type="http://schemas.openxmlformats.org/officeDocument/2006/relationships/hyperlink" Target="https://docs.continuum.io/anaconda/"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github.com/cloudera/hue/tree/master/apps/spark/java#welcome-to-livy-the-rest-spark-server" TargetMode="External"/><Relationship Id="rId5" Type="http://schemas.openxmlformats.org/officeDocument/2006/relationships/hyperlink" Target="https://nteract.io/" TargetMode="External"/><Relationship Id="rId10" Type="http://schemas.openxmlformats.org/officeDocument/2006/relationships/hyperlink" Target="https://docs.microsoft.com/en-us/learn/modules/understand-big-data-engineering-with-apache-spark-azure-synapse-analytics/" TargetMode="External"/><Relationship Id="rId4" Type="http://schemas.openxmlformats.org/officeDocument/2006/relationships/hyperlink" Target="https://docs.microsoft.com/en-us/azure/synapse-analytics/quickstart-create-apache-spark-pool-studio" TargetMode="External"/><Relationship Id="rId9" Type="http://schemas.openxmlformats.org/officeDocument/2006/relationships/hyperlink" Target="https://docs.microsoft.com/en-us/azure/synapse-analytics/quickstart-create-apache-spark-pool-porta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development-using-notebook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learn/modules/ingest-data-with-apache-spark-notebooks-azure-synapse-analytic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transform-data-with-dataframes-apache-spark-pools-azure-synapse-analyti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spark/synapse-spark-sql-pool-import-expor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learn/modules/integrate-sql-apache-spark-pools-azure-synapse-analytic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the opportunity to</a:t>
            </a:r>
            <a:r>
              <a:rPr lang="en-GB" sz="1100" b="0" i="0" dirty="0">
                <a:solidFill>
                  <a:srgbClr val="24292E"/>
                </a:solidFill>
                <a:effectLst/>
                <a:latin typeface="-apple-system"/>
              </a:rPr>
              <a:t> explore data stored in a data lake, transform the data, and load data into a relational data store. The student will explore Parquet and JSON files and use techniques to query and transform JSON files with hierarchical structures. Then the student will use Apache Spark to load data into the data warehouse and join Parquet data in the data lake with data in the dedicated SQL pool. In this lab you will:</a:t>
            </a:r>
          </a:p>
          <a:p>
            <a:pPr>
              <a:lnSpc>
                <a:spcPct val="107000"/>
              </a:lnSpc>
              <a:spcAft>
                <a:spcPts val="800"/>
              </a:spcAft>
            </a:pP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Perform Data Exploration in Synapse Studio</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Ingest data with Spark notebooks in Azure Synapse Analytics</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Transform data with DataFrames in Spark pools in Azure Synapse Analytics</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Integrate SQL and Spark pools in Azure Synapse Analytics</a:t>
            </a:r>
            <a:endParaRPr lang="en-US" sz="9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900"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you how to explore data stored in a data lake, transform the data, and load data into a relational data store. You will explore Parquet and JSON files and use techniques to query and transform JSON files with hierarchical structures. Then you will use Apache Spark to load data into the data warehouse and join Parquet data in the data lake with data in the dedicated SQL pool.</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42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sz="1800" b="0" i="0" u="none" strike="noStrike" dirty="0">
                <a:solidFill>
                  <a:srgbClr val="000000"/>
                </a:solidFill>
                <a:effectLst/>
                <a:latin typeface="Segoe UI" panose="020B0502040204020203" pitchFamily="34" charset="0"/>
              </a:rPr>
              <a:t>Question 1 – </a:t>
            </a:r>
            <a:r>
              <a:rPr lang="en-US" sz="1200" b="1" dirty="0">
                <a:solidFill>
                  <a:srgbClr val="0078D3"/>
                </a:solidFill>
                <a:latin typeface="Segoe UI"/>
              </a:rPr>
              <a:t>df.printSchema</a:t>
            </a:r>
            <a:r>
              <a:rPr lang="en-US" sz="1200" dirty="0">
                <a:solidFill>
                  <a:srgbClr val="0078D3"/>
                </a:solidFill>
                <a:latin typeface="Segoe UI"/>
              </a:rPr>
              <a:t>()</a:t>
            </a:r>
          </a:p>
          <a:p>
            <a:endParaRPr lang="en-US" sz="1200" dirty="0">
              <a:solidFill>
                <a:srgbClr val="0078D3"/>
              </a:solidFill>
              <a:latin typeface="Segoe UI"/>
            </a:endParaRPr>
          </a:p>
          <a:p>
            <a:r>
              <a:rPr lang="en-US" sz="1200" dirty="0">
                <a:solidFill>
                  <a:srgbClr val="0078D3"/>
                </a:solidFill>
                <a:latin typeface="Segoe UI"/>
              </a:rPr>
              <a:t>Question 2 - </a:t>
            </a:r>
            <a:r>
              <a:rPr lang="en-GB" sz="1200" dirty="0">
                <a:solidFill>
                  <a:srgbClr val="0078D3"/>
                </a:solidFill>
                <a:latin typeface="Segoe UI"/>
              </a:rPr>
              <a:t>Create a temporary view of the data within the DataFrame using </a:t>
            </a:r>
            <a:r>
              <a:rPr lang="en-GB" sz="1200" b="1" dirty="0">
                <a:solidFill>
                  <a:srgbClr val="0078D3"/>
                </a:solidFill>
                <a:latin typeface="Segoe UI"/>
              </a:rPr>
              <a:t>df.createOrReplaceTempView</a:t>
            </a:r>
            <a:r>
              <a:rPr lang="en-GB" sz="1200" dirty="0">
                <a:solidFill>
                  <a:srgbClr val="0078D3"/>
                </a:solidFill>
                <a:latin typeface="Segoe UI"/>
              </a:rPr>
              <a:t>(“NameOfView”)</a:t>
            </a:r>
          </a:p>
          <a:p>
            <a:endParaRPr lang="en-GB" sz="1200" dirty="0">
              <a:solidFill>
                <a:srgbClr val="0078D3"/>
              </a:solidFill>
              <a:latin typeface="Segoe UI"/>
            </a:endParaRPr>
          </a:p>
          <a:p>
            <a:r>
              <a:rPr lang="en-GB" sz="1200" dirty="0">
                <a:solidFill>
                  <a:srgbClr val="0078D3"/>
                </a:solidFill>
                <a:latin typeface="Segoe UI"/>
              </a:rPr>
              <a:t>Question 3 - </a:t>
            </a:r>
            <a:r>
              <a:rPr lang="en-US" sz="1200" dirty="0">
                <a:solidFill>
                  <a:srgbClr val="0078D3"/>
                </a:solidFill>
                <a:latin typeface="Segoe UI"/>
              </a:rPr>
              <a:t>By using the </a:t>
            </a:r>
            <a:r>
              <a:rPr lang="en-US" sz="1200" b="1" dirty="0">
                <a:solidFill>
                  <a:srgbClr val="0078D3"/>
                </a:solidFill>
                <a:latin typeface="Segoe UI"/>
              </a:rPr>
              <a:t>magic %% </a:t>
            </a:r>
            <a:r>
              <a:rPr lang="en-US" sz="1200" dirty="0">
                <a:solidFill>
                  <a:srgbClr val="0078D3"/>
                </a:solidFill>
                <a:latin typeface="Segoe UI"/>
              </a:rPr>
              <a:t>command followed by the language, i.e. %%SQL</a:t>
            </a:r>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337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 and guidance.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a:p>
            <a:endParaRPr lang="en-US" sz="900" kern="1200" dirty="0">
              <a:solidFill>
                <a:schemeClr val="tx1"/>
              </a:solidFill>
              <a:effectLst/>
              <a:ea typeface="+mn-ea"/>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in this module they will </a:t>
            </a:r>
            <a:r>
              <a:rPr lang="en-GB" sz="6600" dirty="0">
                <a:effectLst/>
                <a:latin typeface="Calibri" panose="020F0502020204030204" pitchFamily="34" charset="0"/>
                <a:ea typeface="Calibri" panose="020F0502020204030204" pitchFamily="34" charset="0"/>
                <a:cs typeface="Times New Roman" panose="02020603050405020304" pitchFamily="18" charset="0"/>
              </a:rPr>
              <a:t>e</a:t>
            </a:r>
            <a:r>
              <a:rPr lang="en-GB" sz="6600" dirty="0"/>
              <a:t>xplore, transform, and load data into the Data Warehouse using Apache Spark</a:t>
            </a:r>
            <a:endParaRPr lang="en-US"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start out by talking about Spark at a technology agnostic level first, and then comment on how this is a specific component of Azure Synapse Analytics that can help you work with big data engineering workloads as Apache Spark intended. In the second slide we will focus on working with an Apache Spark cluster in Azure Synapse Analytics and how we can interact with this using notebooks. This </a:t>
            </a:r>
            <a:r>
              <a:rPr lang="en-IE" sz="1800" b="0" i="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a:t>
            </a:r>
            <a:r>
              <a:rPr lang="en-IE" sz="1800" b="0" i="0" dirty="0">
                <a:solidFill>
                  <a:srgbClr val="171717"/>
                </a:solidFill>
                <a:effectLst/>
                <a:latin typeface="Segoe UI" panose="020B0502040204020203" pitchFamily="34" charset="0"/>
              </a:rPr>
              <a:t>se case will explore transforming data with DataFrames in Apache Spark pools in Azure Synapse Analytics. You will then explore how to integrate data from a Spark pool into a dedication SQL pool.</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lab, we take to opportunity </a:t>
            </a:r>
            <a:r>
              <a:rPr lang="en-GB" sz="2800" b="0" i="0" dirty="0">
                <a:solidFill>
                  <a:srgbClr val="24292E"/>
                </a:solidFill>
                <a:effectLst/>
                <a:latin typeface="-apple-system"/>
              </a:rPr>
              <a:t>to explore data stored in a data lake, transform the data, and load data into a relational data store. The student will explore Parquet and JSON files and use techniques to query and transform JSON files with hierarchical structures. Then the student will use Apache Spark to load data into the data warehouse and join Parquet data in the data lake with data in the dedicated SQL pool.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u="none" strike="noStrike" dirty="0">
                <a:solidFill>
                  <a:srgbClr val="000000"/>
                </a:solidFill>
                <a:effectLst/>
                <a:latin typeface="Helvetica Neue"/>
              </a:rPr>
              <a:t>Talking Points:</a:t>
            </a:r>
            <a:endParaRPr lang="en-US" sz="1100"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Helvetica Neue"/>
              </a:rPr>
              <a:t>​</a:t>
            </a:r>
          </a:p>
          <a:p>
            <a:pPr algn="l" rtl="0" fontAlgn="base"/>
            <a:r>
              <a:rPr lang="en-US" sz="1800" b="1" i="1" dirty="0">
                <a:solidFill>
                  <a:srgbClr val="444444"/>
                </a:solidFill>
                <a:effectLst/>
                <a:latin typeface="Helvetica Neue"/>
              </a:rPr>
              <a:t>Apache Spark:</a:t>
            </a:r>
            <a:endParaRPr lang="en-US" sz="1100" b="1" i="1"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Apache Spark is a parallel processing framework that supports in-memory processing to boost the performance of big-data analytic applications. </a:t>
            </a:r>
            <a:r>
              <a:rPr lang="en-US" sz="1800" b="0" i="0" dirty="0">
                <a:solidFill>
                  <a:srgbClr val="444444"/>
                </a:solidFill>
                <a:effectLst/>
                <a:latin typeface="Segoe UI" panose="020B0502040204020203" pitchFamily="34" charset="0"/>
              </a:rPr>
              <a:t>​</a:t>
            </a:r>
            <a:r>
              <a:rPr lang="en-IE" sz="1800" b="0" i="0" u="none" strike="noStrike" dirty="0">
                <a:solidFill>
                  <a:srgbClr val="171717"/>
                </a:solidFill>
                <a:effectLst/>
                <a:latin typeface="Segoe UI" panose="020B0502040204020203" pitchFamily="34" charset="0"/>
              </a:rPr>
              <a:t>Apache Spark in Azure Synapse Analytics is one of Microsoft's implementations of Apache Spark in the cloud. Azure Synapse makes it easy to create and configure a Spark pool in Azure Synapse Analytics. Spark pools in Azure Synapse are compatible with Azure Storage and Azure Data Lake Generation 2 Storage, so you can use Azure Spark pools to process your data stored in Azure.</a:t>
            </a:r>
            <a:r>
              <a:rPr lang="en-US" sz="1800" b="0" i="0" dirty="0">
                <a:solidFill>
                  <a:srgbClr val="444444"/>
                </a:solidFill>
                <a:effectLst/>
                <a:latin typeface="Segoe UI" panose="020B0502040204020203" pitchFamily="34" charset="0"/>
              </a:rPr>
              <a:t>​</a:t>
            </a:r>
          </a:p>
          <a:p>
            <a:pPr algn="l" rtl="0" fontAlgn="base"/>
            <a:endParaRPr lang="en-US" sz="1800" b="0" i="0" dirty="0">
              <a:solidFill>
                <a:srgbClr val="444444"/>
              </a:solidFill>
              <a:effectLst/>
              <a:latin typeface="Segoe UI" panose="020B0502040204020203" pitchFamily="34" charset="0"/>
            </a:endParaRPr>
          </a:p>
          <a:p>
            <a:pPr algn="l" rtl="0" fontAlgn="base"/>
            <a:r>
              <a:rPr lang="en-US" sz="1800" b="1" i="1" dirty="0">
                <a:solidFill>
                  <a:srgbClr val="444444"/>
                </a:solidFill>
                <a:effectLst/>
                <a:latin typeface="Segoe UI" panose="020B0502040204020203" pitchFamily="34" charset="0"/>
              </a:rPr>
              <a:t>Architecture</a:t>
            </a:r>
          </a:p>
          <a:p>
            <a:pPr algn="l" rtl="0" fontAlgn="base"/>
            <a:r>
              <a:rPr lang="en-US" sz="1800" b="0" i="0" dirty="0">
                <a:solidFill>
                  <a:srgbClr val="444444"/>
                </a:solidFill>
                <a:effectLst/>
                <a:latin typeface="Segoe UI" panose="020B0502040204020203" pitchFamily="34" charset="0"/>
              </a:rPr>
              <a:t>The architecture depicted in this slide shows the components of Spark. Spark is compatible with Azure Storage and Azure Data Lake Storage. </a:t>
            </a:r>
            <a:r>
              <a:rPr lang="en-GB" sz="2800" b="0" i="0" dirty="0">
                <a:solidFill>
                  <a:srgbClr val="171717"/>
                </a:solidFill>
                <a:effectLst/>
                <a:latin typeface="Segoe UI" panose="020B0502040204020203" pitchFamily="34" charset="0"/>
              </a:rPr>
              <a:t>Apache Spark in Azure Synapse uses YARN </a:t>
            </a:r>
            <a:r>
              <a:rPr lang="en-GB" sz="2800" b="0" i="0" u="none" strike="noStrike" dirty="0">
                <a:effectLst/>
                <a:latin typeface="Segoe UI" panose="020B0502040204020203" pitchFamily="34" charset="0"/>
                <a:hlinkClick r:id="rId3"/>
              </a:rPr>
              <a:t>Apache Hadoop YARN</a:t>
            </a:r>
            <a:r>
              <a:rPr lang="en-GB" sz="2800" b="0" i="0" u="none" strike="noStrike" dirty="0">
                <a:solidFill>
                  <a:srgbClr val="171717"/>
                </a:solidFill>
                <a:effectLst/>
                <a:latin typeface="Segoe UI" panose="020B0502040204020203" pitchFamily="34" charset="0"/>
              </a:rPr>
              <a:t>. Yarn</a:t>
            </a:r>
            <a:r>
              <a:rPr lang="en-GB" sz="2800" b="0" i="0" dirty="0">
                <a:solidFill>
                  <a:srgbClr val="171717"/>
                </a:solidFill>
                <a:effectLst/>
                <a:latin typeface="Segoe UI" panose="020B0502040204020203" pitchFamily="34" charset="0"/>
              </a:rPr>
              <a:t> controls the maximum sum of memory used by all containers on each of the Spark nodes. </a:t>
            </a:r>
          </a:p>
          <a:p>
            <a:pPr algn="l" rtl="0" fontAlgn="base"/>
            <a:endParaRPr lang="en-GB" sz="2800" b="0" i="0" dirty="0">
              <a:solidFill>
                <a:srgbClr val="171717"/>
              </a:solidFill>
              <a:effectLst/>
              <a:latin typeface="Segoe UI" panose="020B0502040204020203" pitchFamily="34" charset="0"/>
            </a:endParaRPr>
          </a:p>
          <a:p>
            <a:pPr algn="l" rtl="0" fontAlgn="base"/>
            <a:r>
              <a:rPr lang="en-GB" sz="2800" b="0" i="0" dirty="0">
                <a:solidFill>
                  <a:srgbClr val="171717"/>
                </a:solidFill>
                <a:effectLst/>
                <a:latin typeface="Segoe UI" panose="020B0502040204020203" pitchFamily="34" charset="0"/>
              </a:rPr>
              <a:t>The spark core engine is a distributed execution engine. On top is the distributed execution engine, you can have different functionalities that can interact with the Spark core engine that you will add as required. Examples include Spark SQL for interactive queries, Spark Mlib for machine learning and GraphX for graph computations. This enables you to set up diverse workloads on a single platform. </a:t>
            </a:r>
          </a:p>
          <a:p>
            <a:pPr algn="l" rtl="0" fontAlgn="base"/>
            <a:endParaRPr lang="en-GB" sz="2800" b="0" i="0" dirty="0">
              <a:solidFill>
                <a:srgbClr val="171717"/>
              </a:solidFill>
              <a:effectLst/>
              <a:latin typeface="Segoe UI" panose="020B0502040204020203" pitchFamily="34" charset="0"/>
            </a:endParaRPr>
          </a:p>
          <a:p>
            <a:pPr algn="l" rtl="0" fontAlgn="base"/>
            <a:r>
              <a:rPr lang="en-GB" sz="2800" b="1" i="1" dirty="0">
                <a:solidFill>
                  <a:srgbClr val="171717"/>
                </a:solidFill>
                <a:effectLst/>
                <a:latin typeface="Segoe UI" panose="020B0502040204020203" pitchFamily="34" charset="0"/>
              </a:rPr>
              <a:t>Benefits of Spark pools in Azure Synapse Analytics</a:t>
            </a:r>
          </a:p>
          <a:p>
            <a:pPr algn="l" rtl="0" fontAlgn="base"/>
            <a:endParaRPr lang="en-GB" sz="2800" b="1" i="1" dirty="0">
              <a:solidFill>
                <a:srgbClr val="171717"/>
              </a:solidFill>
              <a:effectLst/>
              <a:latin typeface="Segoe UI" panose="020B0502040204020203" pitchFamily="34" charset="0"/>
            </a:endParaRPr>
          </a:p>
          <a:p>
            <a:pPr algn="l" rtl="0" fontAlgn="base"/>
            <a:r>
              <a:rPr lang="en-GB" sz="2800" b="0" i="0" dirty="0">
                <a:solidFill>
                  <a:srgbClr val="171717"/>
                </a:solidFill>
                <a:effectLst/>
                <a:latin typeface="Segoe UI" panose="020B0502040204020203" pitchFamily="34" charset="0"/>
              </a:rPr>
              <a:t>Some benefits of Spark Pools in Azure Synapse Analytics are as follows:</a:t>
            </a:r>
          </a:p>
          <a:p>
            <a:pPr algn="l" rtl="0" fontAlgn="base"/>
            <a:endParaRPr lang="en-GB" sz="2800" b="0" i="0" u="none" strike="noStrike" dirty="0">
              <a:solidFill>
                <a:srgbClr val="171717"/>
              </a:solidFill>
              <a:effectLst/>
              <a:latin typeface="Segoe UI" panose="020B0502040204020203" pitchFamily="34" charset="0"/>
            </a:endParaRPr>
          </a:p>
          <a:p>
            <a:pPr algn="l" rtl="0" fontAlgn="base"/>
            <a:r>
              <a:rPr lang="en-IE" sz="1800" b="0" i="1" u="none" strike="noStrike" dirty="0">
                <a:solidFill>
                  <a:srgbClr val="000000"/>
                </a:solidFill>
                <a:effectLst/>
                <a:latin typeface="Helvetica Neue"/>
              </a:rPr>
              <a:t>Speed and efficiency: </a:t>
            </a:r>
            <a:r>
              <a:rPr lang="en-US" sz="1800" b="0" i="0" dirty="0">
                <a:solidFill>
                  <a:srgbClr val="444444"/>
                </a:solidFill>
                <a:effectLst/>
                <a:latin typeface="Helvetica Neue"/>
              </a:rPr>
              <a:t>​</a:t>
            </a: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instances start in approximately 2 minutes for fewer than 60 nodes and approximately 5 minutes for more than 60 nodes. The instance shuts down, by default, 5 minutes after the last job executed unless it is kept alive by a notebook connection.</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Ease of creation and use including Pre-Loaded Anaconda libraries</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You can create a new Spark pool in Azure Synapse in minutes using the Azure portal, Azure PowerShell, or the Synapse Analytics .NET SDK. See </a:t>
            </a:r>
            <a:r>
              <a:rPr lang="en-IE" sz="1800" b="0" i="0" u="sng" strike="noStrike" dirty="0">
                <a:solidFill>
                  <a:srgbClr val="0078D4"/>
                </a:solidFill>
                <a:effectLst/>
                <a:latin typeface="Helvetica Neue"/>
                <a:hlinkClick r:id="rId4"/>
              </a:rPr>
              <a:t>Get started with Spark pools in Synapse Analytics</a:t>
            </a:r>
            <a:r>
              <a:rPr lang="en-IE" sz="1800" b="0" i="0" u="none" strike="noStrike" dirty="0">
                <a:solidFill>
                  <a:srgbClr val="000000"/>
                </a:solidFill>
                <a:effectLst/>
                <a:latin typeface="Helvetica Neue"/>
              </a:rPr>
              <a:t>.</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Synapse Analytics includes a custom notebook derived from </a:t>
            </a:r>
            <a:r>
              <a:rPr lang="en-IE" sz="1800" b="0" i="0" u="sng" strike="noStrike" dirty="0">
                <a:solidFill>
                  <a:srgbClr val="0078D4"/>
                </a:solidFill>
                <a:effectLst/>
                <a:latin typeface="Helvetica Neue"/>
                <a:hlinkClick r:id="rId5"/>
              </a:rPr>
              <a:t>Nteract</a:t>
            </a:r>
            <a:r>
              <a:rPr lang="en-IE" sz="1800" b="0" i="0" u="none" strike="noStrike" dirty="0">
                <a:solidFill>
                  <a:srgbClr val="000000"/>
                </a:solidFill>
                <a:effectLst/>
                <a:latin typeface="Helvetica Neue"/>
              </a:rPr>
              <a:t>. You can use these notebooks for interactive data processing and visualization.</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REST APIs in Synapse Analytics includes </a:t>
            </a:r>
            <a:r>
              <a:rPr lang="en-IE" sz="1800" b="0" i="0" u="sng" strike="noStrike" dirty="0">
                <a:solidFill>
                  <a:srgbClr val="0078D4"/>
                </a:solidFill>
                <a:effectLst/>
                <a:latin typeface="Helvetica Neue"/>
                <a:hlinkClick r:id="rId6"/>
              </a:rPr>
              <a:t>Apache Livy</a:t>
            </a:r>
            <a:r>
              <a:rPr lang="en-IE" sz="1800" b="0" i="0" u="none" strike="noStrike" dirty="0">
                <a:solidFill>
                  <a:srgbClr val="000000"/>
                </a:solidFill>
                <a:effectLst/>
                <a:latin typeface="Helvetica Neue"/>
              </a:rPr>
              <a:t>, a REST API-based Spark job server to remotely submit and monitor jobs.</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pools in Azure Synapse come with Anaconda libraries pre-installed. </a:t>
            </a:r>
            <a:r>
              <a:rPr lang="en-IE" sz="1800" b="0" i="0" u="sng" strike="noStrike" dirty="0">
                <a:solidFill>
                  <a:srgbClr val="0078D4"/>
                </a:solidFill>
                <a:effectLst/>
                <a:latin typeface="Helvetica Neue"/>
                <a:hlinkClick r:id="rId7"/>
              </a:rPr>
              <a:t>Anaconda</a:t>
            </a:r>
            <a:r>
              <a:rPr lang="en-IE" sz="1800" b="0" i="0" u="none" strike="noStrike" dirty="0">
                <a:solidFill>
                  <a:srgbClr val="000000"/>
                </a:solidFill>
                <a:effectLst/>
                <a:latin typeface="Helvetica Neue"/>
              </a:rPr>
              <a:t> provides close to 200 libraries for machine learning, data analysis, visualization, etc.</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Support for Azure Data Lake Storage Gen2:</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pools in Azure Synapse can use Azure Data Lake Storage Gen2 as well as BLOB storage. For more information on Data Lake Storage, see </a:t>
            </a:r>
            <a:r>
              <a:rPr lang="en-IE" sz="1800" b="0" i="0" u="sng" strike="noStrike" dirty="0">
                <a:solidFill>
                  <a:srgbClr val="0078D4"/>
                </a:solidFill>
                <a:effectLst/>
                <a:latin typeface="Helvetica Neue"/>
                <a:hlinkClick r:id="rId8"/>
              </a:rPr>
              <a:t>Overview of Azure Data Lake Storage</a:t>
            </a:r>
            <a:r>
              <a:rPr lang="en-IE" sz="1800" b="0" i="0" u="none" strike="noStrike" dirty="0">
                <a:solidFill>
                  <a:srgbClr val="000000"/>
                </a:solidFill>
                <a:effectLst/>
                <a:latin typeface="Helvetica Neue"/>
              </a:rPr>
              <a:t>.</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Scalability:</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Apache Spark in Azure Synapse pools can have Auto-Scale enabled, so that pools scale by adding or removing nodes as needed. </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Also, Spark pools can be shut down with no loss of data since all the data is stored in Azure Storage or Data Lake Storage.</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None/>
            </a:pPr>
            <a:endParaRPr lang="en-IE" sz="1800" b="0" i="0" u="none" strike="noStrike" dirty="0">
              <a:solidFill>
                <a:srgbClr val="444444"/>
              </a:solidFill>
              <a:effectLst/>
              <a:latin typeface="Helvetica Neue"/>
            </a:endParaRPr>
          </a:p>
          <a:p>
            <a:pPr algn="l" rtl="0" fontAlgn="base">
              <a:buFont typeface="Arial" panose="020B0604020202020204" pitchFamily="34" charset="0"/>
              <a:buNone/>
            </a:pPr>
            <a:r>
              <a:rPr lang="en-IE" sz="1800" b="1" i="1" u="none" strike="noStrike" dirty="0">
                <a:solidFill>
                  <a:srgbClr val="000000"/>
                </a:solidFill>
                <a:effectLst/>
                <a:latin typeface="Helvetica Neue"/>
              </a:rPr>
              <a:t>Apache Spark Concepts in Azure Synapse Analytics;</a:t>
            </a:r>
            <a:r>
              <a:rPr lang="en-US" sz="1800" b="0" i="1" dirty="0">
                <a:solidFill>
                  <a:srgbClr val="444444"/>
                </a:solidFill>
                <a:effectLst/>
                <a:latin typeface="Helvetica Neue"/>
              </a:rPr>
              <a:t>​</a:t>
            </a:r>
            <a:endParaRPr lang="en-US" sz="1100" b="0" i="1"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Spark pools:</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 Spark pool is created in the Azure portal. It is the definition of a Spark pool that, when instantiated, it creates a Spark instance that processes data. When a Spark pool is created, it exists only as metadata; no resources are consumed, running, or charged for. A Spark pool has a series of properties that control the characteristics of a Spark instance; these characteristics include but are not limited to name, size, scaling behavior, time to live.</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As there is no dollar or resource cost associated with creating Spark pools, any number can be created with any number of different configurations. Permissions can also be applied to Spark pools allowing users only to have access to some and not others.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 best practice is to create smaller Spark pools that may be used for development and debugging and then larger ones for running production workloads.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You can read how to create a Spark pool and see all their properties here </a:t>
            </a:r>
            <a:r>
              <a:rPr lang="en-IE" sz="1800" b="0" i="0" u="sng" strike="noStrike" dirty="0">
                <a:solidFill>
                  <a:srgbClr val="0078D4"/>
                </a:solidFill>
                <a:effectLst/>
                <a:latin typeface="Segoe UI" panose="020B0502040204020203" pitchFamily="34" charset="0"/>
                <a:hlinkClick r:id="rId9"/>
              </a:rPr>
              <a:t>Get started with Spark pools in Synapse Analytics</a:t>
            </a:r>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r>
              <a:rPr lang="en-IE" sz="1800" b="0" i="1" u="none" strike="noStrike" dirty="0">
                <a:solidFill>
                  <a:srgbClr val="171717"/>
                </a:solidFill>
                <a:effectLst/>
                <a:latin typeface="Segoe UI" panose="020B0502040204020203" pitchFamily="34" charset="0"/>
              </a:rPr>
              <a:t>Spark Instances: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Spark instances are created when you connect to a Spark pool, create a session, and run a job. As multiple users may have access to a single Spark pool, a new Spark instance is created for each user that connects.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When you submit a second job, then if there is capacity in the pool, the existing Spark instance also has capacity then the existing instance will process the job; if not and there is capacity at the pool level, then a new Spark instance will be created.</a:t>
            </a:r>
            <a:r>
              <a:rPr lang="en-US" sz="1800" b="0" i="0" dirty="0">
                <a:solidFill>
                  <a:srgbClr val="444444"/>
                </a:solidFill>
                <a:effectLst/>
                <a:latin typeface="Segoe UI" panose="020B0502040204020203" pitchFamily="34" charset="0"/>
              </a:rPr>
              <a:t>​</a:t>
            </a:r>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2800" b="0" i="0" dirty="0">
                <a:solidFill>
                  <a:srgbClr val="000000"/>
                </a:solidFill>
                <a:effectLst/>
                <a:latin typeface="Segoe UI" panose="020B0502040204020203" pitchFamily="34" charset="0"/>
              </a:rPr>
              <a:t>Note that this architecture is both valid for Apache Spark pools in Azure Synapse Analytics as well as for Azure Databricks. It outlines the general understanding of what Apache Spark is and how it interacts with different services. </a:t>
            </a:r>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1800" b="0" i="0" dirty="0">
                <a:solidFill>
                  <a:srgbClr val="444444"/>
                </a:solidFill>
                <a:effectLst/>
                <a:latin typeface="Helvetica Neue"/>
              </a:rPr>
              <a:t>​</a:t>
            </a:r>
            <a:endParaRPr lang="en-US" sz="11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sng" strike="noStrike" dirty="0">
                <a:solidFill>
                  <a:srgbClr val="0563C1"/>
                </a:solidFill>
                <a:effectLst/>
                <a:latin typeface="Calibri" panose="020F0502020204030204" pitchFamily="34" charset="0"/>
                <a:hlinkClick r:id="rId10"/>
              </a:rPr>
              <a:t>Understand big data engineering with Apache Spark in Azure Synapse Analytics - Learn | Microsoft Docs</a:t>
            </a:r>
            <a:r>
              <a:rPr lang="en-GB" sz="1600"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algn="l" rtl="0" fontAlgn="base"/>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59622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554" rtl="0" eaLnBrk="1" fontAlgn="auto" latinLnBrk="0" hangingPunct="1">
              <a:lnSpc>
                <a:spcPct val="117999"/>
              </a:lnSpc>
              <a:spcBef>
                <a:spcPts val="0"/>
              </a:spcBef>
              <a:spcAft>
                <a:spcPts val="0"/>
              </a:spcAft>
              <a:buClrTx/>
              <a:buSzTx/>
              <a:buFontTx/>
              <a:buNone/>
              <a:tabLst/>
              <a:defRPr/>
            </a:pPr>
            <a:r>
              <a:rPr lang="en-IE" sz="900" b="1" kern="1200" dirty="0">
                <a:solidFill>
                  <a:schemeClr val="tx1"/>
                </a:solidFill>
                <a:latin typeface="Segoe UI" panose="020B0502040204020203" pitchFamily="34" charset="0"/>
                <a:ea typeface="+mn-ea"/>
                <a:cs typeface="+mn-cs"/>
              </a:rPr>
              <a:t>Talking Points</a:t>
            </a:r>
            <a:r>
              <a:rPr lang="en-US" sz="900" b="1" kern="1200" dirty="0">
                <a:solidFill>
                  <a:schemeClr val="tx1"/>
                </a:solidFill>
                <a:latin typeface="Segoe UI" panose="020B0502040204020203" pitchFamily="34" charset="0"/>
                <a:ea typeface="+mn-ea"/>
                <a:cs typeface="+mn-cs"/>
              </a:rPr>
              <a:t>​</a:t>
            </a: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Through the develop hub in the synapse workspace you can create notebooks. </a:t>
            </a:r>
            <a:r>
              <a:rPr lang="en-US" sz="1800" b="0" i="0" dirty="0">
                <a:solidFill>
                  <a:srgbClr val="444444"/>
                </a:solidFill>
                <a:effectLst/>
                <a:latin typeface="Helvetica Neue"/>
              </a:rPr>
              <a:t>​</a:t>
            </a:r>
            <a:r>
              <a:rPr lang="en-IE" sz="1800" b="0" i="0" u="none" strike="noStrike" dirty="0">
                <a:solidFill>
                  <a:srgbClr val="000000"/>
                </a:solidFill>
                <a:effectLst/>
                <a:latin typeface="Helvetica Neue"/>
              </a:rPr>
              <a:t>These notebooks can be written in multiple languages like PySpark, Spark SQL etc. </a:t>
            </a:r>
            <a:r>
              <a:rPr lang="en-US" sz="1800" b="0" i="0" dirty="0">
                <a:solidFill>
                  <a:srgbClr val="444444"/>
                </a:solidFill>
                <a:effectLst/>
                <a:latin typeface="Helvetica Neue"/>
              </a:rPr>
              <a:t>​The notebook environment supports for language syntax highlights, syntax errors and code completion. </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In order to ingest data through notebooks you can use a linked service from the workspace that will link to Azure Synapse Studio. An example includes an Azure Data Lake storage, where the keys and access is automatically passed through to the storage account where you have stored the file that you want to ingest or read out into a Spark DataFrame.</a:t>
            </a:r>
            <a:r>
              <a:rPr lang="en-US" sz="1800" b="0" i="0" dirty="0">
                <a:solidFill>
                  <a:srgbClr val="444444"/>
                </a:solidFill>
                <a:effectLst/>
                <a:latin typeface="Helvetica Neue"/>
              </a:rPr>
              <a:t>​ The notebook offers temporary tables across multiple language, and you are enabled to export results to a dedicated SQL pool or Serverless SQL pool within Azure Synapse Analytics as an example. </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You can access data in the primary storage account directly. There's no need to provide the secret keys. In Data Explorer in the Synapse Workspace, right-click on a file and select </a:t>
            </a:r>
            <a:r>
              <a:rPr lang="en-IE" sz="1800" b="1" i="0" u="none" strike="noStrike" dirty="0">
                <a:solidFill>
                  <a:srgbClr val="171717"/>
                </a:solidFill>
                <a:effectLst/>
                <a:latin typeface="Segoe UI" panose="020B0502040204020203" pitchFamily="34" charset="0"/>
              </a:rPr>
              <a:t>New notebook</a:t>
            </a:r>
            <a:r>
              <a:rPr lang="en-IE" sz="1800" b="0" i="0" u="none" strike="noStrike" dirty="0">
                <a:solidFill>
                  <a:srgbClr val="171717"/>
                </a:solidFill>
                <a:effectLst/>
                <a:latin typeface="Segoe UI" panose="020B0502040204020203" pitchFamily="34" charset="0"/>
              </a:rPr>
              <a:t> to see a new notebook with data extractor autogenerated.</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See this link for more information:</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IE" sz="1800" b="0" i="0" u="sng" strike="noStrike" dirty="0">
                <a:solidFill>
                  <a:srgbClr val="0078D4"/>
                </a:solidFill>
                <a:effectLst/>
                <a:latin typeface="Helvetica Neue"/>
                <a:hlinkClick r:id="rId3"/>
              </a:rPr>
              <a:t>https://docs.microsoft.com/en-us/azure/synapse-analytics/spark/apache-spark-development-using-notebooks</a:t>
            </a:r>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1" i="1" u="none" strike="noStrike" dirty="0">
                <a:solidFill>
                  <a:srgbClr val="000000"/>
                </a:solidFill>
                <a:effectLst/>
                <a:latin typeface="Helvetica Neue"/>
              </a:rPr>
              <a:t>Creating own DataFrame:</a:t>
            </a:r>
            <a:r>
              <a:rPr lang="en-US" sz="1800" b="0" i="1" dirty="0">
                <a:solidFill>
                  <a:srgbClr val="444444"/>
                </a:solidFill>
                <a:effectLst/>
                <a:latin typeface="Helvetica Neue"/>
              </a:rPr>
              <a:t>​</a:t>
            </a:r>
            <a:endParaRPr lang="en-US" b="0" i="1"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It is also possible to create your own DataFrame within Azure Synapse Analytics running on a Spark Pool within the Data hub of the Azure Synapse workspace. This is done by manually defining the DataFrame structure as you write the DataFrame in the language of your choice</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You can load data from Azure Blob Storage, Azure Data Lake Store Gen 2, and SQL pool. </a:t>
            </a:r>
            <a:r>
              <a:rPr lang="en-US" sz="1800" b="0" i="0" dirty="0">
                <a:solidFill>
                  <a:srgbClr val="444444"/>
                </a:solidFill>
                <a:effectLst/>
                <a:latin typeface="Segoe UI" panose="020B0502040204020203" pitchFamily="34" charset="0"/>
              </a:rPr>
              <a:t>​</a:t>
            </a:r>
            <a:r>
              <a:rPr lang="en-IE" sz="1800" b="0" i="0" u="none" strike="noStrike" dirty="0">
                <a:solidFill>
                  <a:srgbClr val="171717"/>
                </a:solidFill>
                <a:effectLst/>
                <a:latin typeface="Segoe UI" panose="020B0502040204020203" pitchFamily="34" charset="0"/>
              </a:rPr>
              <a:t>For example, you can ingest data into a Spark DataFrame by reading a CSV from an Azure Data Lake Storage Gen 2 as a Spark DataFrame. </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1" i="1" u="none" strike="noStrike" dirty="0">
                <a:solidFill>
                  <a:srgbClr val="000000"/>
                </a:solidFill>
                <a:effectLst/>
                <a:latin typeface="Helvetica Neue"/>
              </a:rPr>
              <a:t>Configuration of Spark Pool:</a:t>
            </a:r>
            <a:r>
              <a:rPr lang="en-US" sz="1800" b="0" i="1" dirty="0">
                <a:solidFill>
                  <a:srgbClr val="444444"/>
                </a:solidFill>
                <a:effectLst/>
                <a:latin typeface="Helvetica Neue"/>
              </a:rPr>
              <a:t>​</a:t>
            </a:r>
          </a:p>
          <a:p>
            <a:pPr algn="l" rtl="0" fontAlgn="base"/>
            <a:endParaRPr lang="en-US" b="0" i="1"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Helvetica Neue"/>
              </a:rPr>
              <a:t>You can configure the Spark pool by changing the spark session per notebook. Here you can specify when the session should time out, how many spark executors you would like to use as well as the size of the executers and the driver size.  You have the flexibility per Spark session to configure the compute resource that you would need on demand. </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Helvetica Neue"/>
              </a:rPr>
              <a:t>The benefits of using the Azure Synapse Studio environment where you have the notebook availability gives you flexibility in scaling per notebook session. So scaling up and down between notebooks is possible, </a:t>
            </a:r>
            <a:r>
              <a:rPr lang="en-GB" sz="1800" b="0" i="0" u="none" strike="noStrike" dirty="0">
                <a:solidFill>
                  <a:srgbClr val="000000"/>
                </a:solidFill>
                <a:effectLst/>
                <a:latin typeface="Helvetica Neue"/>
              </a:rPr>
              <a:t>and </a:t>
            </a:r>
            <a:r>
              <a:rPr lang="en-IE" sz="1800" b="0" i="0" u="none" strike="noStrike" dirty="0">
                <a:solidFill>
                  <a:srgbClr val="171717"/>
                </a:solidFill>
                <a:effectLst/>
                <a:latin typeface="Segoe UI" panose="020B0502040204020203" pitchFamily="34" charset="0"/>
              </a:rPr>
              <a:t>writing in multiple language and passing through of keys where the datasets is stored gives you the flexibility in performing data engineering without switching tools. </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 </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200" b="1" dirty="0"/>
              <a:t>Recommended reading for this slide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hlinkClick r:id="rId4"/>
              </a:rPr>
              <a:t>Ingest data with Apache Spark notebooks in Azure Synapse Analytics - Learn | Microsoft Docs</a:t>
            </a:r>
            <a:r>
              <a:rPr lang="en-IE" dirty="0"/>
              <a:t> </a:t>
            </a:r>
          </a:p>
          <a:p>
            <a:pPr algn="l" rtl="0" fontAlgn="base"/>
            <a:endParaRPr lang="en-IE"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endParaRPr lang="en-IE" dirty="0"/>
          </a:p>
        </p:txBody>
      </p:sp>
      <p:sp>
        <p:nvSpPr>
          <p:cNvPr id="4" name="Slide Number Placeholder 3"/>
          <p:cNvSpPr>
            <a:spLocks noGrp="1"/>
          </p:cNvSpPr>
          <p:nvPr>
            <p:ph type="sldNum" sz="quarter" idx="5"/>
          </p:nvPr>
        </p:nvSpPr>
        <p:spPr/>
        <p:txBody>
          <a:bodyPr/>
          <a:lstStyle/>
          <a:p>
            <a:fld id="{F6C4AE71-B02A-4F98-9B46-764381943A14}" type="slidenum">
              <a:rPr lang="en-IE" smtClean="0"/>
              <a:t>5</a:t>
            </a:fld>
            <a:endParaRPr lang="en-IE" dirty="0"/>
          </a:p>
        </p:txBody>
      </p:sp>
    </p:spTree>
    <p:extLst>
      <p:ext uri="{BB962C8B-B14F-4D97-AF65-F5344CB8AC3E}">
        <p14:creationId xmlns:p14="http://schemas.microsoft.com/office/powerpoint/2010/main" val="322777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TALKING POINTS</a:t>
            </a:r>
          </a:p>
          <a:p>
            <a:pPr algn="l"/>
            <a:endParaRPr lang="en-IE" b="1"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24292E"/>
                </a:solidFill>
                <a:effectLst/>
                <a:latin typeface="-apple-system"/>
              </a:rPr>
              <a:t>A common u</a:t>
            </a:r>
            <a:r>
              <a:rPr lang="en-IE" b="0" i="0" dirty="0">
                <a:solidFill>
                  <a:srgbClr val="171717"/>
                </a:solidFill>
                <a:effectLst/>
                <a:latin typeface="Segoe UI" panose="020B0502040204020203" pitchFamily="34" charset="0"/>
              </a:rPr>
              <a:t>se case for using Apache Spark pools in Azure Synapse Analytics is for transforming complex data structures using DataFrames. It can help for the following reasons:</a:t>
            </a:r>
            <a:endParaRPr lang="en-IE" b="1" i="1" dirty="0">
              <a:solidFill>
                <a:srgbClr val="171717"/>
              </a:solidFill>
              <a:effectLst/>
              <a:latin typeface="Segoe UI" panose="020B0502040204020203" pitchFamily="34" charset="0"/>
            </a:endParaRPr>
          </a:p>
          <a:p>
            <a:pPr algn="l"/>
            <a:endParaRPr lang="en-IE" b="1" i="1"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Complex data types are increasingly common and represent a challenge for data engineers as analyzing nested schema and data arrays tend to include time-consuming and complex SQL queries.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It can be difficult to rename or cast the nested column data type.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Performance issues arise when working with deeply nested objects. Data Engineers need to understand how to efficiently process complex data types and make them easily accessible to everyone. In the following example, Synapse Spark is used to read and transform objects into a flat structure through data frames.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Synapse SQL serverless is used to query such objects directly and return those results as a regular table.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With Synapse Spark, it's easy to transform nested structures into columns and array elements into multiple rows. </a:t>
            </a:r>
          </a:p>
          <a:p>
            <a:pPr marL="171450" indent="-171450" algn="l">
              <a:buFont typeface="Arial" panose="020B0604020202020204" pitchFamily="34" charset="0"/>
              <a:buChar char="•"/>
            </a:pPr>
            <a:endParaRPr lang="en-IE" b="0" i="0" dirty="0">
              <a:solidFill>
                <a:srgbClr val="444444"/>
              </a:solidFill>
              <a:effectLst/>
              <a:latin typeface="Calibri" panose="020F0502020204030204" pitchFamily="34" charset="0"/>
            </a:endParaRPr>
          </a:p>
          <a:p>
            <a:pPr marL="0" indent="0" algn="l">
              <a:buFont typeface="Arial" panose="020B0604020202020204" pitchFamily="34" charset="0"/>
              <a:buNone/>
            </a:pPr>
            <a:r>
              <a:rPr lang="en-IE" b="0" i="0" dirty="0">
                <a:solidFill>
                  <a:srgbClr val="444444"/>
                </a:solidFill>
                <a:effectLst/>
                <a:latin typeface="Calibri" panose="020F0502020204030204" pitchFamily="34" charset="0"/>
              </a:rPr>
              <a:t>In the example the following steps show the techniques involved to deal with complex data types by creating multiple DataFrames to achieve the desired result.</a:t>
            </a: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1: Define a function for flattening</a:t>
            </a:r>
          </a:p>
          <a:p>
            <a:pPr marL="0" marR="0" lvl="0" indent="0" algn="l" defTabSz="228554" eaLnBrk="1" fontAlgn="auto" latinLnBrk="0" hangingPunct="1">
              <a:lnSpc>
                <a:spcPct val="117999"/>
              </a:lnSpc>
              <a:spcBef>
                <a:spcPts val="0"/>
              </a:spcBef>
              <a:spcAft>
                <a:spcPts val="0"/>
              </a:spcAft>
              <a:buClrTx/>
              <a:buSzTx/>
              <a:buFontTx/>
              <a:buNone/>
              <a:tabLst/>
              <a:defRPr/>
            </a:pPr>
            <a:r>
              <a:rPr lang="en-IE" sz="1100" b="0" i="0" dirty="0">
                <a:solidFill>
                  <a:srgbClr val="171717"/>
                </a:solidFill>
                <a:effectLst/>
                <a:latin typeface="Segoe UI" panose="020B0502040204020203" pitchFamily="34" charset="0"/>
              </a:rPr>
              <a:t>We create a function that will flatten the nested schema. </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2:  Flatten nested schema</a:t>
            </a:r>
          </a:p>
          <a:p>
            <a:pPr marL="0" marR="0" lvl="0" indent="0" algn="l" defTabSz="228554" eaLnBrk="1" fontAlgn="auto" latinLnBrk="0" hangingPunct="1">
              <a:lnSpc>
                <a:spcPct val="117999"/>
              </a:lnSpc>
              <a:spcBef>
                <a:spcPts val="0"/>
              </a:spcBef>
              <a:spcAft>
                <a:spcPts val="0"/>
              </a:spcAft>
              <a:buClrTx/>
              <a:buSzTx/>
              <a:buFontTx/>
              <a:buNone/>
              <a:tabLst/>
              <a:defRPr/>
            </a:pPr>
            <a:r>
              <a:rPr lang="en-IE" sz="1100" b="0" i="0" dirty="0">
                <a:solidFill>
                  <a:srgbClr val="171717"/>
                </a:solidFill>
                <a:effectLst/>
                <a:latin typeface="Segoe UI" panose="020B0502040204020203" pitchFamily="34" charset="0"/>
              </a:rPr>
              <a:t>We will define the function you create to flatten the nested schema from one DataFrame into a new DataFrame.</a:t>
            </a:r>
            <a:endParaRPr lang="en-US" sz="8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3: Explode Arrays</a:t>
            </a:r>
          </a:p>
          <a:p>
            <a:pPr algn="l"/>
            <a:r>
              <a:rPr lang="en-IE" sz="1100" b="0" i="0" dirty="0">
                <a:solidFill>
                  <a:srgbClr val="171717"/>
                </a:solidFill>
                <a:effectLst/>
                <a:latin typeface="Segoe UI" panose="020B0502040204020203" pitchFamily="34" charset="0"/>
              </a:rPr>
              <a:t>Here you will transform the data array from the DataFrame created in step 2 into a new DataFrame.</a:t>
            </a: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4: Flatten child nested Schema</a:t>
            </a:r>
          </a:p>
          <a:p>
            <a:pPr algn="l"/>
            <a:r>
              <a:rPr lang="en-IE" sz="1100" b="0" i="0" dirty="0">
                <a:solidFill>
                  <a:srgbClr val="171717"/>
                </a:solidFill>
                <a:effectLst/>
                <a:latin typeface="Segoe UI" panose="020B0502040204020203" pitchFamily="34" charset="0"/>
              </a:rPr>
              <a:t>Finally, you use the transformed DataFrame created in step 3 and load the cleansed data into a destination DataFrame to complete the work</a:t>
            </a:r>
            <a:endParaRPr lang="en-US" sz="800" b="1" dirty="0">
              <a:solidFill>
                <a:srgbClr val="0078D7"/>
              </a:solidFill>
            </a:endParaRPr>
          </a:p>
          <a:p>
            <a:pPr algn="l"/>
            <a:endParaRPr lang="en-IE" b="1" i="0" dirty="0">
              <a:solidFill>
                <a:srgbClr val="171717"/>
              </a:solidFill>
              <a:effectLst/>
              <a:latin typeface="Segoe UI" panose="020B0502040204020203"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200" b="0" i="0" dirty="0">
                <a:solidFill>
                  <a:srgbClr val="444444"/>
                </a:solidFill>
                <a:effectLst/>
                <a:latin typeface="Helvetica Neue"/>
              </a:rPr>
              <a:t>​</a:t>
            </a:r>
            <a:r>
              <a:rPr lang="en-US"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b="0"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a:rPr>
              <a:t>For students it’s important to understand how to transform complex data with DataFrames in Apache Spark Pools. This slide gives you an overview of the step-by-step approach you would take to flatten a nested structure. The lab will enable the students to use the detailed steps of this process.  </a:t>
            </a:r>
            <a:endParaRPr lang="en-US" sz="900" b="0" i="0" dirty="0">
              <a:solidFill>
                <a:srgbClr val="444444"/>
              </a:solidFill>
              <a:effectLst/>
              <a:latin typeface="Calibri" panose="020F0502020204030204" pitchFamily="34" charset="0"/>
            </a:endParaRPr>
          </a:p>
          <a:p>
            <a:pPr algn="l" rtl="0" fontAlgn="base"/>
            <a:r>
              <a:rPr lang="en-IE" sz="1200" b="0" i="0" dirty="0">
                <a:solidFill>
                  <a:srgbClr val="444444"/>
                </a:solidFill>
                <a:effectLst/>
                <a:latin typeface="Helvetica Neue"/>
              </a:rPr>
              <a:t>​</a:t>
            </a:r>
            <a:endParaRPr lang="en-IE" sz="9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1200" b="0" i="0" dirty="0">
                <a:solidFill>
                  <a:srgbClr val="444444"/>
                </a:solidFill>
                <a:effectLst/>
                <a:latin typeface="Helvetica Neue"/>
              </a:rPr>
              <a:t>​</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u="sng" strike="noStrike" dirty="0">
                <a:solidFill>
                  <a:srgbClr val="0563C1"/>
                </a:solidFill>
                <a:effectLst/>
                <a:latin typeface="Calibri" panose="020F0502020204030204" pitchFamily="34" charset="0"/>
                <a:hlinkClick r:id="rId3"/>
              </a:rPr>
              <a:t>Transform data with DataFrames in Apache Spark Pools in Azure Synapse Analytics - Learn | Microsoft Docs</a:t>
            </a:r>
            <a:r>
              <a:rPr lang="en-IE" dirty="0"/>
              <a:t> </a:t>
            </a: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General info:</a:t>
            </a:r>
          </a:p>
          <a:p>
            <a:pPr algn="l"/>
            <a:r>
              <a:rPr lang="en-IE" b="0" i="0" dirty="0">
                <a:solidFill>
                  <a:srgbClr val="171717"/>
                </a:solidFill>
                <a:effectLst/>
                <a:latin typeface="Segoe UI" panose="020B0502040204020203" pitchFamily="34" charset="0"/>
              </a:rPr>
              <a:t>The Azure Synapse Apache Spark to Synapse SQL connector is designed to efficiently transfer data between Spark pools and dedicated SQL pools in Azure Synapse Analytics. The Azure Synapse Apache Spark to Synapse SQL connector works on a dedicated SQL pools only, it doesn't work with serverless SQL pool.</a:t>
            </a:r>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Design</a:t>
            </a:r>
          </a:p>
          <a:p>
            <a:pPr algn="l"/>
            <a:r>
              <a:rPr lang="en-IE" b="0" i="0" dirty="0">
                <a:solidFill>
                  <a:srgbClr val="171717"/>
                </a:solidFill>
                <a:effectLst/>
                <a:latin typeface="Segoe UI" panose="020B0502040204020203" pitchFamily="34" charset="0"/>
              </a:rPr>
              <a:t>The existing approach is transferring data between Spark pools and SQL pools can be done using JDBC. However, given two distributed systems such as Spark and SQL pools, JDBC tends to be a bottleneck with serial data transfer.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A new approach can include the  Azure Synapse Apache Spark pool to Synapse SQL connector as a data source implementation for Apache Spark. It uses the Azure Data Lake Storage Gen2 and Polybase capabilities in dedicated SQL pools to efficiently transfer data between the Spark cluster and the Synapse SQL instance. </a:t>
            </a:r>
            <a:r>
              <a:rPr lang="en-IE" dirty="0"/>
              <a:t>It is also possible to write a Spark DataFrame into a dedicated SQL Pool using a PySpark Connector. </a:t>
            </a:r>
          </a:p>
          <a:p>
            <a:pPr algn="l"/>
            <a:endParaRPr lang="en-IE" dirty="0"/>
          </a:p>
          <a:p>
            <a:r>
              <a:rPr lang="en-IE" b="0" i="0" dirty="0">
                <a:solidFill>
                  <a:srgbClr val="171717"/>
                </a:solidFill>
                <a:effectLst/>
                <a:latin typeface="Segoe UI" panose="020B0502040204020203" pitchFamily="34" charset="0"/>
              </a:rPr>
              <a:t>Assume you have a DataFrame named "pyspark_df" that you want to write into the data warehouse. Here are the steps required:</a:t>
            </a:r>
            <a:br>
              <a:rPr lang="en-IE" b="0" i="0" dirty="0">
                <a:solidFill>
                  <a:srgbClr val="171717"/>
                </a:solidFill>
                <a:effectLst/>
                <a:latin typeface="Segoe UI" panose="020B0502040204020203" pitchFamily="34" charset="0"/>
              </a:rPr>
            </a:br>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1: Create a temp table using the DataFrame in PySpark:</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2: Run a Scala cell in the PySpark notebook using magic (%%) commands:</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Similarly, in the read scenario, read the data using Scala and write it into a temp table, and use Spark SQL in PySpark to query the temp table into a DataFrame.</a:t>
            </a:r>
          </a:p>
          <a:p>
            <a:pPr algn="l"/>
            <a:endParaRPr lang="en-IE" dirty="0"/>
          </a:p>
          <a:p>
            <a:r>
              <a:rPr lang="en-US" b="1" dirty="0"/>
              <a:t>Instructor notes and guidance.</a:t>
            </a:r>
          </a:p>
          <a:p>
            <a:endParaRPr lang="en-US" b="1" dirty="0"/>
          </a:p>
          <a:p>
            <a:r>
              <a:rPr lang="en-IE" dirty="0"/>
              <a:t>This is a build slide</a:t>
            </a:r>
          </a:p>
          <a:p>
            <a:endParaRPr lang="en-IE" dirty="0"/>
          </a:p>
          <a:p>
            <a:r>
              <a:rPr lang="en-IE" dirty="0"/>
              <a:t>Click 1: Shows the existing approach using JDBC</a:t>
            </a:r>
          </a:p>
          <a:p>
            <a:endParaRPr lang="en-IE" dirty="0"/>
          </a:p>
          <a:p>
            <a:r>
              <a:rPr lang="en-IE" dirty="0"/>
              <a:t>Click 2: Removes the existing approach</a:t>
            </a:r>
          </a:p>
          <a:p>
            <a:endParaRPr lang="en-IE" dirty="0"/>
          </a:p>
          <a:p>
            <a:r>
              <a:rPr lang="en-IE" dirty="0"/>
              <a:t>Click 3: Shows the new approach using PolyBase</a:t>
            </a:r>
          </a:p>
          <a:p>
            <a:endParaRPr lang="en-IE" dirty="0"/>
          </a:p>
          <a:p>
            <a:r>
              <a:rPr lang="en-IE" dirty="0"/>
              <a:t>This slide is used to showcase the easy of use and flexibility of the notebook environment to switch between Spark pools and SQL pools for read/write operations and to give the student an understanding of the approaches to integrating SQL and Apache spark pools in Azure Synapse Analytics. More info can be found here: </a:t>
            </a:r>
            <a:r>
              <a:rPr lang="en-IE" dirty="0">
                <a:hlinkClick r:id="rId3"/>
              </a:rPr>
              <a:t>https://docs.microsoft.com/en-us/azure/synapse-analytics/spark/synapse-spark-sql-pool-import-export</a:t>
            </a:r>
            <a:endParaRPr lang="en-IE" dirty="0"/>
          </a:p>
          <a:p>
            <a:pPr algn="l"/>
            <a:endParaRPr lang="en-IE" dirty="0"/>
          </a:p>
          <a:p>
            <a:r>
              <a:rPr lang="en-IE" b="0" i="0" dirty="0">
                <a:solidFill>
                  <a:srgbClr val="171717"/>
                </a:solidFill>
                <a:effectLst/>
                <a:latin typeface="Segoe UI" panose="020B0502040204020203" pitchFamily="34" charset="0"/>
              </a:rPr>
              <a:t>You are entitled to use an example like </a:t>
            </a:r>
            <a:r>
              <a:rPr lang="en-IE" dirty="0"/>
              <a:t>* load CSV files from an ADLS Gen2 storage account in a Spark notebook and write the data to a staging table in the dedicated QL Pool, and then read back from the SQL table into a DataFrame. You can also load other flat files and join with SQL data for lookup operations too.</a:t>
            </a:r>
          </a:p>
          <a:p>
            <a:pPr marL="171450" indent="-171450">
              <a:buFont typeface="Arial" panose="020B0604020202020204" pitchFamily="34" charset="0"/>
              <a:buChar char="•"/>
            </a:pPr>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sz="1800" b="0" i="0" u="sng" strike="noStrike" dirty="0">
                <a:solidFill>
                  <a:srgbClr val="0563C1"/>
                </a:solidFill>
                <a:effectLst/>
                <a:latin typeface="Calibri" panose="020F0502020204030204" pitchFamily="34" charset="0"/>
                <a:hlinkClick r:id="rId4"/>
              </a:rPr>
              <a:t>Integrate SQL and Apache Spark pools in Azure Synapse Analytics - Learn | Microsoft Docs</a:t>
            </a:r>
            <a:r>
              <a:rPr lang="en-IE"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a:p>
          <a:p>
            <a:pPr marL="0" indent="0">
              <a:buFont typeface="Arial" panose="020B0604020202020204" pitchFamily="34" charset="0"/>
              <a:buNone/>
            </a:pPr>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7781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08A2-FD3F-4304-B87D-460ADA353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DF3D22F-26D7-4149-92BE-AD1BEBA54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D43EBE1-EBFE-4EF7-AE66-D74A5D10EBCC}"/>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5" name="Footer Placeholder 4">
            <a:extLst>
              <a:ext uri="{FF2B5EF4-FFF2-40B4-BE49-F238E27FC236}">
                <a16:creationId xmlns:a16="http://schemas.microsoft.com/office/drawing/2014/main" id="{9D288C58-B2D5-4B66-A006-A9BD5357A070}"/>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93A924CF-B611-4E8E-A440-9427B1725DD3}"/>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138582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0330-1767-4E90-A73A-36F861C45919}"/>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4FF438A-CC6F-4E13-BF96-C6A85D506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DDA9744-21E4-46C4-8DB1-549E210A3610}"/>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5" name="Footer Placeholder 4">
            <a:extLst>
              <a:ext uri="{FF2B5EF4-FFF2-40B4-BE49-F238E27FC236}">
                <a16:creationId xmlns:a16="http://schemas.microsoft.com/office/drawing/2014/main" id="{A9D46553-B8A8-426E-B84C-095373349AA6}"/>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F641CF5F-7897-436E-B9EC-CE73824D916F}"/>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00642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1CE2B-74BE-4716-B10E-BBD7433D17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DB19453-4A8C-4B10-8A8D-039B0E042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E9068BD-B8D5-44C1-893C-16BBC732DE3D}"/>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5" name="Footer Placeholder 4">
            <a:extLst>
              <a:ext uri="{FF2B5EF4-FFF2-40B4-BE49-F238E27FC236}">
                <a16:creationId xmlns:a16="http://schemas.microsoft.com/office/drawing/2014/main" id="{7B57277B-08F6-429F-81F3-438BFA744786}"/>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0C74B71A-5F1A-45D3-A20C-6F44E1E9A9E3}"/>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4238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235138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2293389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47215846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45114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588963"/>
            <a:ext cx="4158362" cy="2535236"/>
          </a:xfrm>
          <a:solidFill>
            <a:schemeClr val="bg1"/>
          </a:solidFill>
        </p:spPr>
        <p:txBody>
          <a:bodyPr anchor="b"/>
          <a:lstStyle>
            <a:lvl1pPr>
              <a:defRPr>
                <a:solidFill>
                  <a:srgbClr val="2F2E2F"/>
                </a:solidFill>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2733497"/>
          </a:xfrm>
        </p:spPr>
        <p:txBody>
          <a:bodyPr/>
          <a:lstStyle>
            <a:lvl1pPr marL="0" indent="0">
              <a:buNone/>
              <a:defRPr sz="2199">
                <a:solidFill>
                  <a:srgbClr val="2F2E2F"/>
                </a:solidFill>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Tree>
    <p:extLst>
      <p:ext uri="{BB962C8B-B14F-4D97-AF65-F5344CB8AC3E}">
        <p14:creationId xmlns:p14="http://schemas.microsoft.com/office/powerpoint/2010/main" val="38437880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88814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30061929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7162056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B386-FF8F-43DA-8A9B-113586D3CB0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CE268C6-A1D2-4751-91CF-80BA86968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FDB21AC-DAF4-43BB-AA6A-B1E0E92930C9}"/>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5" name="Footer Placeholder 4">
            <a:extLst>
              <a:ext uri="{FF2B5EF4-FFF2-40B4-BE49-F238E27FC236}">
                <a16:creationId xmlns:a16="http://schemas.microsoft.com/office/drawing/2014/main" id="{90DF47C7-0DA9-4D9F-9BCA-ED3E6A1061C5}"/>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F15F5841-3121-4192-8BCF-762A0692D728}"/>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2447960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4557912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0990646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1549681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93942809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9349210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4232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28601" y="6553201"/>
            <a:ext cx="11201400" cy="304801"/>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74302833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387867" y="2241139"/>
            <a:ext cx="7175900" cy="2240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570628" y="2391985"/>
            <a:ext cx="6861257" cy="1810614"/>
          </a:xfrm>
          <a:prstGeom prst="rect">
            <a:avLst/>
          </a:prstGeom>
          <a:noFill/>
        </p:spPr>
        <p:txBody>
          <a:bodyPr wrap="none" lIns="0" tIns="0" rIns="0" bIns="0" rtlCol="0">
            <a:spAutoFit/>
          </a:bodyPr>
          <a:lstStyle/>
          <a:p>
            <a:pPr marL="0" marR="0" lvl="0" indent="0" defTabSz="896354" rtl="0" eaLnBrk="1" fontAlgn="auto" latinLnBrk="0" hangingPunct="1">
              <a:lnSpc>
                <a:spcPct val="100000"/>
              </a:lnSpc>
              <a:spcBef>
                <a:spcPts val="0"/>
              </a:spcBef>
              <a:spcAft>
                <a:spcPts val="0"/>
              </a:spcAft>
              <a:buClrTx/>
              <a:buSzTx/>
              <a:buFontTx/>
              <a:buNone/>
              <a:tabLst/>
              <a:defRPr/>
            </a:pPr>
            <a:r>
              <a:rPr kumimoji="0" lang="en-US" sz="3921" b="0" i="0" u="none" strike="noStrike" kern="1200" cap="none" spc="0" normalizeH="0" baseline="0" noProof="0" dirty="0">
                <a:ln>
                  <a:noFill/>
                </a:ln>
                <a:effectLst/>
                <a:uLnTx/>
                <a:uFillTx/>
                <a:latin typeface="Segoe UI Semibold"/>
                <a:ea typeface="+mn-ea"/>
                <a:cs typeface="+mn-cs"/>
              </a:rPr>
              <a:t>Lesson</a:t>
            </a:r>
            <a:r>
              <a:rPr kumimoji="0" lang="en-US" sz="3921" b="0" i="0" u="none" strike="noStrike" kern="1200" cap="none" spc="0" normalizeH="0" noProof="0" dirty="0">
                <a:ln>
                  <a:noFill/>
                </a:ln>
                <a:effectLst/>
                <a:uLnTx/>
                <a:uFillTx/>
                <a:latin typeface="Segoe UI Semibold"/>
                <a:ea typeface="+mn-ea"/>
                <a:cs typeface="+mn-cs"/>
              </a:rPr>
              <a:t> 03</a:t>
            </a:r>
          </a:p>
          <a:p>
            <a:pPr marL="0" marR="0" lvl="0" indent="0" defTabSz="896354" rtl="0" eaLnBrk="1" fontAlgn="auto" latinLnBrk="0" hangingPunct="1">
              <a:lnSpc>
                <a:spcPct val="100000"/>
              </a:lnSpc>
              <a:spcBef>
                <a:spcPts val="0"/>
              </a:spcBef>
              <a:spcAft>
                <a:spcPts val="0"/>
              </a:spcAft>
              <a:buClrTx/>
              <a:buSzTx/>
              <a:buFontTx/>
              <a:buNone/>
              <a:tabLst/>
              <a:defRPr/>
            </a:pPr>
            <a:r>
              <a:rPr lang="en-GB" sz="3921" dirty="0">
                <a:solidFill>
                  <a:schemeClr val="tx2"/>
                </a:solidFill>
                <a:latin typeface="Segoe UI Semibold"/>
              </a:rPr>
              <a:t>Identify the Tasks</a:t>
            </a:r>
            <a:br>
              <a:rPr lang="en-US" sz="3921" dirty="0">
                <a:solidFill>
                  <a:schemeClr val="tx2"/>
                </a:solidFill>
                <a:latin typeface="Segoe UI Semibold"/>
              </a:rPr>
            </a:br>
            <a:r>
              <a:rPr lang="en-US" sz="3921" dirty="0">
                <a:solidFill>
                  <a:schemeClr val="tx2"/>
                </a:solidFill>
                <a:latin typeface="Segoe UI Semibold"/>
              </a:rPr>
              <a:t>Performed by a Data Engineer</a:t>
            </a:r>
            <a:endParaRPr lang="en-GB" sz="3921" dirty="0">
              <a:solidFill>
                <a:schemeClr val="tx2"/>
              </a:solidFill>
              <a:latin typeface="Segoe UI Semibold"/>
            </a:endParaRPr>
          </a:p>
        </p:txBody>
      </p:sp>
    </p:spTree>
    <p:extLst>
      <p:ext uri="{BB962C8B-B14F-4D97-AF65-F5344CB8AC3E}">
        <p14:creationId xmlns:p14="http://schemas.microsoft.com/office/powerpoint/2010/main" val="1525565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4053699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143540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EAFD-2F1D-45F3-A703-46952C1A0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B00B031-B79E-4223-BEAA-F33A72AFA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2315B-DB9B-4458-B3EF-07A584025089}"/>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5" name="Footer Placeholder 4">
            <a:extLst>
              <a:ext uri="{FF2B5EF4-FFF2-40B4-BE49-F238E27FC236}">
                <a16:creationId xmlns:a16="http://schemas.microsoft.com/office/drawing/2014/main" id="{3FEA3805-71DA-4D21-9487-B8CA7B1911C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119E91FF-6037-4BEC-B92A-DDA76DD867CE}"/>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5288193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17867892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17683892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21115990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3480929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942684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28438045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1998222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24048408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7313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109286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312F-DB6D-4D44-B4A7-6BF93118D8D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F1504E6-5669-4818-8B68-B79B74E121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6BE0442-9B4A-4E54-8A53-32B564C20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9DD70876-40C8-4E0F-B0B9-7CFF6011B3A3}"/>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6" name="Footer Placeholder 5">
            <a:extLst>
              <a:ext uri="{FF2B5EF4-FFF2-40B4-BE49-F238E27FC236}">
                <a16:creationId xmlns:a16="http://schemas.microsoft.com/office/drawing/2014/main" id="{81793D55-AA82-4E95-B6BA-283FD7610A4B}"/>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502F8D83-115D-422D-B16D-E54F2FD2B084}"/>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174361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C2F3-136E-47C6-8EA5-0404D7645FB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D236020-E623-4CF3-ABA9-625997634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1CBF7-9CCB-44B0-BCD3-FB5B97CCF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17851A9-7CBD-4997-B53E-00A7AD84D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563600-5B67-43C4-BCD4-A2C9B62BA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87345CD-4637-42F8-B9B9-B36D19FAF196}"/>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8" name="Footer Placeholder 7">
            <a:extLst>
              <a:ext uri="{FF2B5EF4-FFF2-40B4-BE49-F238E27FC236}">
                <a16:creationId xmlns:a16="http://schemas.microsoft.com/office/drawing/2014/main" id="{AB1AF91E-1FCB-49EF-9272-B59DBEEA6B9E}"/>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D6597A60-7965-4B10-8069-31BB32806C05}"/>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428068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6F4B-845B-4B27-8881-677680DF51B8}"/>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F9C3714-48ED-41DE-93AF-397BC47BFE6A}"/>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4" name="Footer Placeholder 3">
            <a:extLst>
              <a:ext uri="{FF2B5EF4-FFF2-40B4-BE49-F238E27FC236}">
                <a16:creationId xmlns:a16="http://schemas.microsoft.com/office/drawing/2014/main" id="{09C48980-564B-4523-9762-363265DAB59B}"/>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898242C9-2CE5-4492-8E9F-F091853A6238}"/>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229188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57ADA-5BF2-4BD8-B844-F5BC51AADC59}"/>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3" name="Footer Placeholder 2">
            <a:extLst>
              <a:ext uri="{FF2B5EF4-FFF2-40B4-BE49-F238E27FC236}">
                <a16:creationId xmlns:a16="http://schemas.microsoft.com/office/drawing/2014/main" id="{E25F29C8-8A42-4797-838D-69228C66714F}"/>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384A6B62-69D1-4E3D-BBD9-ECCF5704CF3B}"/>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16341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38A3-A7CD-4D36-B980-4AAE1CB52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EA6F2486-CB1B-4C7F-AE8F-B6898182B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F8BD871-4C05-4E50-B1B7-C4F7FB624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F226-797A-4D3F-AC15-DA3BCAFCFA57}"/>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6" name="Footer Placeholder 5">
            <a:extLst>
              <a:ext uri="{FF2B5EF4-FFF2-40B4-BE49-F238E27FC236}">
                <a16:creationId xmlns:a16="http://schemas.microsoft.com/office/drawing/2014/main" id="{229A6D2E-DD71-4E7E-93D4-36055C6CBB42}"/>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58D9B505-1EA9-46C2-9D4A-F5183DEA17E1}"/>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70623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09A6-9E89-471E-871E-EF737E97F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E4BD339-63C7-454F-AC37-7AECCD16B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60CF312E-F610-4376-9A38-D9274D610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FD7DF-EA6D-4ED1-A457-1C4397D529E4}"/>
              </a:ext>
            </a:extLst>
          </p:cNvPr>
          <p:cNvSpPr>
            <a:spLocks noGrp="1"/>
          </p:cNvSpPr>
          <p:nvPr>
            <p:ph type="dt" sz="half" idx="10"/>
          </p:nvPr>
        </p:nvSpPr>
        <p:spPr/>
        <p:txBody>
          <a:bodyPr/>
          <a:lstStyle/>
          <a:p>
            <a:fld id="{6281ECFC-7708-4E4D-B5B6-59AEBE4DB014}" type="datetimeFigureOut">
              <a:rPr lang="en-IE" smtClean="0"/>
              <a:t>20/04/2021</a:t>
            </a:fld>
            <a:endParaRPr lang="en-IE" dirty="0"/>
          </a:p>
        </p:txBody>
      </p:sp>
      <p:sp>
        <p:nvSpPr>
          <p:cNvPr id="6" name="Footer Placeholder 5">
            <a:extLst>
              <a:ext uri="{FF2B5EF4-FFF2-40B4-BE49-F238E27FC236}">
                <a16:creationId xmlns:a16="http://schemas.microsoft.com/office/drawing/2014/main" id="{58E6F946-A073-496A-AC8C-BC23559AB2AD}"/>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35E823AB-DC71-4C50-8BB1-72D7738B303B}"/>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185827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6.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53667-2969-4788-BE35-4D97EB22A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86F7CD7-CC6A-4A11-BC96-344917662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61CB34B-2F2B-4E4A-86C1-1637646B5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1ECFC-7708-4E4D-B5B6-59AEBE4DB014}" type="datetimeFigureOut">
              <a:rPr lang="en-IE" smtClean="0"/>
              <a:t>20/04/2021</a:t>
            </a:fld>
            <a:endParaRPr lang="en-IE" dirty="0"/>
          </a:p>
        </p:txBody>
      </p:sp>
      <p:sp>
        <p:nvSpPr>
          <p:cNvPr id="5" name="Footer Placeholder 4">
            <a:extLst>
              <a:ext uri="{FF2B5EF4-FFF2-40B4-BE49-F238E27FC236}">
                <a16:creationId xmlns:a16="http://schemas.microsoft.com/office/drawing/2014/main" id="{6BB6623D-34F0-48DD-9864-92F24111F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A0368040-0600-4F51-AAC8-68F6B6070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140BA-3407-4F79-BCAC-DF10F6468DB5}" type="slidenum">
              <a:rPr lang="en-IE" smtClean="0"/>
              <a:t>‹#›</a:t>
            </a:fld>
            <a:endParaRPr lang="en-IE" dirty="0"/>
          </a:p>
        </p:txBody>
      </p:sp>
    </p:spTree>
    <p:extLst>
      <p:ext uri="{BB962C8B-B14F-4D97-AF65-F5344CB8AC3E}">
        <p14:creationId xmlns:p14="http://schemas.microsoft.com/office/powerpoint/2010/main" val="212202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88868039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ransition>
    <p:fade/>
  </p:transition>
  <p:hf sldNum="0" hdr="0" ft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078624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svg"/><Relationship Id="rId3" Type="http://schemas.openxmlformats.org/officeDocument/2006/relationships/image" Target="../media/image28.png"/><Relationship Id="rId21" Type="http://schemas.openxmlformats.org/officeDocument/2006/relationships/image" Target="../media/image46.emf"/><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1.xml"/><Relationship Id="rId16" Type="http://schemas.openxmlformats.org/officeDocument/2006/relationships/image" Target="../media/image41.svg"/><Relationship Id="rId20" Type="http://schemas.openxmlformats.org/officeDocument/2006/relationships/image" Target="../media/image45.svg"/><Relationship Id="rId1" Type="http://schemas.openxmlformats.org/officeDocument/2006/relationships/slideLayout" Target="../slideLayouts/slideLayout31.xml"/><Relationship Id="rId6" Type="http://schemas.openxmlformats.org/officeDocument/2006/relationships/image" Target="../media/image31.svg"/><Relationship Id="rId11" Type="http://schemas.openxmlformats.org/officeDocument/2006/relationships/image" Target="../media/image36.sv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sv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svg"/><Relationship Id="rId9" Type="http://schemas.openxmlformats.org/officeDocument/2006/relationships/image" Target="../media/image34.svg"/><Relationship Id="rId14" Type="http://schemas.openxmlformats.org/officeDocument/2006/relationships/image" Target="../media/image39.svg"/><Relationship Id="rId22"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26.wmf"/><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overview"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26.wmf"/><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1298" y="266383"/>
            <a:ext cx="11343820" cy="410369"/>
          </a:xfrm>
        </p:spPr>
        <p:txBody>
          <a:bodyPr/>
          <a:lstStyle/>
          <a:p>
            <a:pPr defTabSz="932742">
              <a:lnSpc>
                <a:spcPts val="3200"/>
              </a:lnSpc>
            </a:pPr>
            <a:r>
              <a:rPr lang="en-US" sz="2800" b="1" spc="-50" dirty="0">
                <a:ln w="3175">
                  <a:noFill/>
                </a:ln>
                <a:latin typeface="Segoe UI Semibold (Headings)"/>
                <a:ea typeface="+mn-ea"/>
                <a:cs typeface="Segoe UI Semibold" panose="020B0702040204020203" pitchFamily="34" charset="0"/>
              </a:rPr>
              <a:t>Presentation brief for MCT’s</a:t>
            </a:r>
          </a:p>
        </p:txBody>
      </p:sp>
      <p:graphicFrame>
        <p:nvGraphicFramePr>
          <p:cNvPr id="6" name="Table 5">
            <a:extLst>
              <a:ext uri="{FF2B5EF4-FFF2-40B4-BE49-F238E27FC236}">
                <a16:creationId xmlns:a16="http://schemas.microsoft.com/office/drawing/2014/main" id="{D4826759-2928-4DB5-AA3F-70E35228B8DD}"/>
              </a:ext>
            </a:extLst>
          </p:cNvPr>
          <p:cNvGraphicFramePr>
            <a:graphicFrameLocks noGrp="1"/>
          </p:cNvGraphicFramePr>
          <p:nvPr>
            <p:extLst>
              <p:ext uri="{D42A27DB-BD31-4B8C-83A1-F6EECF244321}">
                <p14:modId xmlns:p14="http://schemas.microsoft.com/office/powerpoint/2010/main" val="793858811"/>
              </p:ext>
            </p:extLst>
          </p:nvPr>
        </p:nvGraphicFramePr>
        <p:xfrm>
          <a:off x="207018" y="722472"/>
          <a:ext cx="11343820" cy="6013777"/>
        </p:xfrm>
        <a:graphic>
          <a:graphicData uri="http://schemas.openxmlformats.org/drawingml/2006/table">
            <a:tbl>
              <a:tblPr firstRow="1" firstCol="1" bandRow="1"/>
              <a:tblGrid>
                <a:gridCol w="2443876">
                  <a:extLst>
                    <a:ext uri="{9D8B030D-6E8A-4147-A177-3AD203B41FA5}">
                      <a16:colId xmlns:a16="http://schemas.microsoft.com/office/drawing/2014/main" val="521994573"/>
                    </a:ext>
                  </a:extLst>
                </a:gridCol>
                <a:gridCol w="8899944">
                  <a:extLst>
                    <a:ext uri="{9D8B030D-6E8A-4147-A177-3AD203B41FA5}">
                      <a16:colId xmlns:a16="http://schemas.microsoft.com/office/drawing/2014/main" val="877741773"/>
                    </a:ext>
                  </a:extLst>
                </a:gridCol>
              </a:tblGrid>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3184" rtl="0" eaLnBrk="0" fontAlgn="base" latinLnBrk="0" hangingPunct="0">
                        <a:lnSpc>
                          <a:spcPct val="100000"/>
                        </a:lnSpc>
                        <a:spcBef>
                          <a:spcPts val="100"/>
                        </a:spcBef>
                        <a:spcAft>
                          <a:spcPct val="0"/>
                        </a:spcAft>
                        <a:buClrTx/>
                        <a:buSzPct val="100000"/>
                        <a:buFont typeface="+mj-lt"/>
                        <a:buNone/>
                        <a:tabLst/>
                        <a:defRPr/>
                      </a:pPr>
                      <a:r>
                        <a:rPr lang="en-GB" sz="1200" kern="1200" dirty="0">
                          <a:solidFill>
                            <a:schemeClr val="tx1">
                              <a:lumMod val="85000"/>
                            </a:schemeClr>
                          </a:solidFill>
                          <a:latin typeface="Segoe UI (Body)"/>
                          <a:ea typeface="+mn-ea"/>
                          <a:cs typeface="Segoe UI" pitchFamily="34" charset="0"/>
                        </a:rPr>
                        <a:t>Explore, transform, and load data into the Data Warehouse using Apache Spark</a:t>
                      </a:r>
                      <a:endParaRPr lang="en-US" sz="1200" kern="1200" dirty="0">
                        <a:solidFill>
                          <a:schemeClr val="tx1">
                            <a:lumMod val="85000"/>
                          </a:schemeClr>
                        </a:solidFill>
                        <a:latin typeface="Segoe UI (Body)"/>
                        <a:ea typeface="+mn-ea"/>
                        <a:cs typeface="Segoe UI" pitchFamily="34" charset="0"/>
                      </a:endParaRP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3184" rtl="0" eaLnBrk="0" fontAlgn="base" latinLnBrk="0" hangingPunct="0">
                        <a:lnSpc>
                          <a:spcPct val="100000"/>
                        </a:lnSpc>
                        <a:spcBef>
                          <a:spcPts val="100"/>
                        </a:spcBef>
                        <a:spcAft>
                          <a:spcPct val="0"/>
                        </a:spcAft>
                        <a:buClrTx/>
                        <a:buSzPct val="100000"/>
                        <a:buFont typeface="+mj-lt"/>
                        <a:buNone/>
                        <a:tabLst/>
                        <a:defRPr/>
                      </a:pPr>
                      <a:r>
                        <a:rPr lang="en-US" sz="1200" kern="1200" dirty="0">
                          <a:solidFill>
                            <a:schemeClr val="tx1">
                              <a:lumMod val="85000"/>
                            </a:schemeClr>
                          </a:solidFill>
                          <a:latin typeface="Segoe UI (Body)"/>
                          <a:ea typeface="+mn-ea"/>
                          <a:cs typeface="Segoe UI" pitchFamily="34" charset="0"/>
                        </a:rPr>
                        <a:t>Presentation: 10 - 20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9311162"/>
                  </a:ext>
                </a:extLst>
              </a:tr>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3184" rtl="0" eaLnBrk="0" fontAlgn="base" latinLnBrk="0" hangingPunct="0">
                        <a:lnSpc>
                          <a:spcPct val="100000"/>
                        </a:lnSpc>
                        <a:spcBef>
                          <a:spcPts val="100"/>
                        </a:spcBef>
                        <a:spcAft>
                          <a:spcPct val="0"/>
                        </a:spcAft>
                        <a:buClrTx/>
                        <a:buSzPct val="100000"/>
                        <a:buFont typeface="+mj-lt"/>
                        <a:buNone/>
                        <a:tabLst/>
                        <a:defRPr/>
                      </a:pPr>
                      <a:r>
                        <a:rPr lang="en-US" sz="1200" kern="1200" dirty="0">
                          <a:solidFill>
                            <a:schemeClr val="tx1">
                              <a:lumMod val="85000"/>
                            </a:schemeClr>
                          </a:solidFill>
                          <a:latin typeface="Segoe UI (Body)"/>
                          <a:ea typeface="+mn-ea"/>
                          <a:cs typeface="Segoe UI" pitchFamily="34" charset="0"/>
                        </a:rPr>
                        <a:t>Data Engineers, Data Scientists, Data Professionals, Data Architects, BI Professionals</a:t>
                      </a:r>
                      <a:r>
                        <a:rPr lang="en-US" sz="1200" kern="1200">
                          <a:solidFill>
                            <a:schemeClr val="tx1">
                              <a:lumMod val="85000"/>
                            </a:schemeClr>
                          </a:solidFill>
                          <a:latin typeface="Segoe UI (Body)"/>
                          <a:ea typeface="+mn-ea"/>
                          <a:cs typeface="Segoe UI" pitchFamily="34" charset="0"/>
                        </a:rPr>
                        <a:t>, Developers.</a:t>
                      </a:r>
                      <a:endParaRPr lang="en-US" sz="1200" kern="1200" dirty="0">
                        <a:solidFill>
                          <a:schemeClr val="tx1">
                            <a:lumMod val="85000"/>
                          </a:schemeClr>
                        </a:solidFill>
                        <a:latin typeface="Segoe UI (Body)"/>
                        <a:ea typeface="+mn-ea"/>
                        <a:cs typeface="Segoe UI" pitchFamily="34" charset="0"/>
                      </a:endParaRP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134992"/>
                  </a:ext>
                </a:extLst>
              </a:tr>
              <a:tr h="83168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Understand big data engineering with Apache Spark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Perform data ingestion using Apache Spark notebooks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How to </a:t>
                      </a:r>
                      <a:r>
                        <a:rPr lang="en-GB" sz="1200" kern="1200" dirty="0">
                          <a:solidFill>
                            <a:schemeClr val="tx1">
                              <a:lumMod val="85000"/>
                            </a:schemeClr>
                          </a:solidFill>
                          <a:latin typeface="Segoe UI (Body)"/>
                          <a:ea typeface="+mn-ea"/>
                          <a:cs typeface="Segoe UI" pitchFamily="34" charset="0"/>
                        </a:rPr>
                        <a:t>transform data with DataFrames in Apache Spark Pools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Integrating SQL and Apache Spark pools in Azure Synapse Analytics</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6113916"/>
                  </a:ext>
                </a:extLst>
              </a:tr>
              <a:tr h="1040849">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rgbClr val="75757A">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0000">
                        <a:lumMod val="65000"/>
                        <a:lumOff val="3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data engineering concepts using Apache Spark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the role of a Apache Spark notebooks to ingest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transform data with DataFrames in Apache Spark Pools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comprehend the integration with SQL and Apache Spark Pools </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4945262"/>
                  </a:ext>
                </a:extLst>
              </a:tr>
              <a:tr h="83168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rgbClr val="75757A">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75757A">
                        <a:lumMod val="7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confusion about the different Spark options that are available and which one to 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more confident in using SQL syntax in Apache Spark notebooks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they are not familiar with DataFrames, PySpark or SparkSQL and may need help understanding the code in the lab</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3067507"/>
                  </a:ext>
                </a:extLst>
              </a:tr>
              <a:tr h="83168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rgbClr val="75757A">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75757A">
                        <a:lumMod val="7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articulate a one sentence description of the Apache Spark technology used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understand use cases for Apache Spark Pools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students should be able to understand the spark code in the lab and what it is doing</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3862524"/>
                  </a:ext>
                </a:extLst>
              </a:tr>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schemeClr>
                          </a:solidFill>
                        </a:rPr>
                        <a:t>For MCT course feedback, visit </a:t>
                      </a:r>
                      <a:r>
                        <a:rPr lang="en-US" sz="1200" b="0" kern="1200" dirty="0">
                          <a:solidFill>
                            <a:schemeClr val="tx1"/>
                          </a:solidFill>
                          <a:effectLst/>
                          <a:latin typeface="+mn-lt"/>
                          <a:ea typeface="+mn-ea"/>
                          <a:cs typeface="+mn-cs"/>
                        </a:rPr>
                        <a:t>the</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3"/>
                        </a:rPr>
                        <a:t>Microsoft Official Courseware forum</a:t>
                      </a:r>
                      <a:endParaRPr lang="en-US" sz="1200" dirty="0">
                        <a:solidFill>
                          <a:schemeClr val="tx1">
                            <a:lumMod val="85000"/>
                          </a:schemeClr>
                        </a:solidFill>
                      </a:endParaRP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92738DB-20C8-47E5-B0C5-E07F4F9D816B}"/>
              </a:ext>
            </a:extLst>
          </p:cNvPr>
          <p:cNvSpPr txBox="1">
            <a:spLocks noGrp="1"/>
          </p:cNvSpPr>
          <p:nvPr>
            <p:ph type="title" idx="4294967295"/>
          </p:nvPr>
        </p:nvSpPr>
        <p:spPr>
          <a:xfrm>
            <a:off x="406995" y="300239"/>
            <a:ext cx="11343820" cy="40313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14367" rtl="0" eaLnBrk="1" latinLnBrk="0" hangingPunct="1">
              <a:lnSpc>
                <a:spcPts val="3137"/>
              </a:lnSpc>
              <a:spcBef>
                <a:spcPct val="0"/>
              </a:spcBef>
              <a:buNone/>
              <a:defRPr lang="en-US" sz="2745" b="0" strike="noStrike" kern="1200" cap="none" spc="-49" baseline="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ts val="3137"/>
              </a:lnSpc>
              <a:spcBef>
                <a:spcPct val="0"/>
              </a:spcBef>
              <a:spcAft>
                <a:spcPts val="0"/>
              </a:spcAft>
              <a:buClrTx/>
              <a:buSzTx/>
              <a:buFontTx/>
              <a:buNone/>
              <a:tabLst/>
              <a:defRPr/>
            </a:pPr>
            <a:r>
              <a:rPr kumimoji="0" lang="en-IE" sz="2800" b="0" i="0" u="none" strike="noStrike" kern="1200" cap="none" spc="-49" normalizeH="0" baseline="0" noProof="0" dirty="0">
                <a:ln w="3175">
                  <a:noFill/>
                </a:ln>
                <a:solidFill>
                  <a:srgbClr val="000000"/>
                </a:solidFill>
                <a:effectLst/>
                <a:uLnTx/>
                <a:uFillTx/>
                <a:latin typeface="Segoe UI Semibold"/>
                <a:ea typeface="+mn-ea"/>
                <a:cs typeface="Segoe UI" pitchFamily="34" charset="0"/>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to explore data stored in a data lake, transform the data, and load data into a relational data store. You will explore Parquet and JSON files and use techniques to query and transform JSON files with hierarchical structures. Then you will use Apache Spark to load data into the data warehouse and join Parquet data in the data lake with data in the dedicated SQL pool.</a:t>
            </a:r>
            <a:endParaRPr lang="en-US" sz="2000" spc="0" dirty="0">
              <a:latin typeface="Segoe UI (Body)"/>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2144490"/>
            <a:ext cx="11354714" cy="70955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spcAft>
                <a:spcPts val="294"/>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0094" y="3053620"/>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solidFill>
                  <a:srgbClr val="FFFFFF"/>
                </a:solidFill>
                <a:latin typeface="Segoe UI Semibold"/>
                <a:cs typeface="Segoe UI Semilight"/>
              </a:rPr>
              <a:t>Perform Data Exploration in Synapse Studio</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06995" y="3985134"/>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solidFill>
                  <a:srgbClr val="FFFFFF"/>
                </a:solidFill>
                <a:latin typeface="Segoe UI Semibold"/>
                <a:cs typeface="Segoe UI Semilight"/>
              </a:rPr>
              <a:t>Ingest data with Spark notebooks in Azure Synapse Analytics</a:t>
            </a:r>
            <a:endParaRPr lang="en-US" sz="2000" dirty="0">
              <a:solidFill>
                <a:srgbClr val="FFFFFF"/>
              </a:solidFill>
              <a:latin typeface="Segoe UI Semibold"/>
              <a:cs typeface="Segoe UI Semilight"/>
            </a:endParaRP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06994" y="4952246"/>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solidFill>
                  <a:srgbClr val="FFFFFF"/>
                </a:solidFill>
                <a:latin typeface="Segoe UI Semibold"/>
                <a:cs typeface="Segoe UI Semilight"/>
              </a:rPr>
              <a:t>Transform data with DataFrames in Spark pools in Azure Synapse Analytics</a:t>
            </a:r>
            <a:endParaRPr lang="en-US" sz="2000" dirty="0">
              <a:solidFill>
                <a:srgbClr val="FFFFFF"/>
              </a:solidFill>
              <a:latin typeface="Segoe UI Semibold"/>
              <a:cs typeface="Segoe UI Semilight"/>
            </a:endParaRPr>
          </a:p>
        </p:txBody>
      </p:sp>
      <p:sp>
        <p:nvSpPr>
          <p:cNvPr id="4" name="Rectangle 3">
            <a:extLst>
              <a:ext uri="{FF2B5EF4-FFF2-40B4-BE49-F238E27FC236}">
                <a16:creationId xmlns:a16="http://schemas.microsoft.com/office/drawing/2014/main" id="{A71C1740-8E71-4B75-920E-5794CF0B8820}"/>
              </a:ext>
            </a:extLst>
          </p:cNvPr>
          <p:cNvSpPr/>
          <p:nvPr/>
        </p:nvSpPr>
        <p:spPr bwMode="auto">
          <a:xfrm>
            <a:off x="418644" y="5921697"/>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solidFill>
                  <a:srgbClr val="FFFFFF"/>
                </a:solidFill>
                <a:latin typeface="Segoe UI Semibold"/>
                <a:cs typeface="Segoe UI Semilight"/>
              </a:rPr>
              <a:t>Integrate SQL and Spark pools in Azure Synapse Analytics</a:t>
            </a:r>
            <a:endParaRPr lang="en-US" sz="2000" dirty="0">
              <a:solidFill>
                <a:srgbClr val="FFFFFF"/>
              </a:solidFill>
              <a:latin typeface="Segoe UI Semibold"/>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05 Overview</a:t>
            </a:r>
          </a:p>
        </p:txBody>
      </p:sp>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4199467" y="2824870"/>
            <a:ext cx="1418908"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5618375" y="2804510"/>
            <a:ext cx="0" cy="215238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descr="This image represents the data lake used in the lab that contains a folder with csv and parquet files.">
            <a:extLst>
              <a:ext uri="{FF2B5EF4-FFF2-40B4-BE49-F238E27FC236}">
                <a16:creationId xmlns:a16="http://schemas.microsoft.com/office/drawing/2014/main" id="{A4DE009E-EF3F-41EC-81DB-A74506B2786F}"/>
              </a:ext>
            </a:extLst>
          </p:cNvPr>
          <p:cNvGrpSpPr/>
          <p:nvPr/>
        </p:nvGrpSpPr>
        <p:grpSpPr>
          <a:xfrm>
            <a:off x="27881" y="1206124"/>
            <a:ext cx="4518719" cy="2011210"/>
            <a:chOff x="27881" y="1206124"/>
            <a:chExt cx="4518719" cy="2011210"/>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9234" y="1733234"/>
              <a:ext cx="719400" cy="719400"/>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29697" y="2219666"/>
              <a:ext cx="805392" cy="805392"/>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37992" y="2592054"/>
              <a:ext cx="1122680"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Sales (parquet)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(csv)</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6" name="図 664" descr="This image represents the data lake used in the lab that contains a folder with csv and parquet files.">
              <a:extLst>
                <a:ext uri="{FF2B5EF4-FFF2-40B4-BE49-F238E27FC236}">
                  <a16:creationId xmlns:a16="http://schemas.microsoft.com/office/drawing/2014/main" id="{E299E517-4A86-4B8B-8AB4-DADCCF0C5745}"/>
                </a:ext>
              </a:extLst>
            </p:cNvPr>
            <p:cNvPicPr>
              <a:picLocks noChangeAspect="1"/>
            </p:cNvPicPr>
            <p:nvPr/>
          </p:nvPicPr>
          <p:blipFill>
            <a:blip r:embed="rId7"/>
            <a:stretch>
              <a:fillRect/>
            </a:stretch>
          </p:blipFill>
          <p:spPr>
            <a:xfrm>
              <a:off x="447492" y="1206124"/>
              <a:ext cx="1013749" cy="813071"/>
            </a:xfrm>
            <a:prstGeom prst="rect">
              <a:avLst/>
            </a:prstGeom>
          </p:spPr>
        </p:pic>
        <p:sp>
          <p:nvSpPr>
            <p:cNvPr id="8" name="TextBox 7" descr="This image represents the data lake used in the lab that contains a folder with csv and parquet files.">
              <a:extLst>
                <a:ext uri="{FF2B5EF4-FFF2-40B4-BE49-F238E27FC236}">
                  <a16:creationId xmlns:a16="http://schemas.microsoft.com/office/drawing/2014/main" id="{94829B0F-0464-4913-8727-AD0E132B7E50}"/>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grpSp>
      <p:grpSp>
        <p:nvGrpSpPr>
          <p:cNvPr id="16" name="Group 15" descr="This image represents the Azure Synapse Analytics instance that is used in this lab. Here the Apache Spark pool is in focus for this lab.">
            <a:extLst>
              <a:ext uri="{FF2B5EF4-FFF2-40B4-BE49-F238E27FC236}">
                <a16:creationId xmlns:a16="http://schemas.microsoft.com/office/drawing/2014/main" id="{3EA7BFBC-7C89-4592-B373-AEF6446BBB1B}"/>
              </a:ext>
            </a:extLst>
          </p:cNvPr>
          <p:cNvGrpSpPr/>
          <p:nvPr/>
        </p:nvGrpSpPr>
        <p:grpSpPr>
          <a:xfrm>
            <a:off x="39429" y="4128057"/>
            <a:ext cx="8486346" cy="2744019"/>
            <a:chOff x="39429" y="4128057"/>
            <a:chExt cx="8486346" cy="2744019"/>
          </a:xfrm>
        </p:grpSpPr>
        <p:sp>
          <p:nvSpPr>
            <p:cNvPr id="4" name="Rectangle: Rounded Corners 3" descr="This image represents the Azure Synapse Analytics instance that is used in this lab. Here the Apache Spark pool is in focus for this lab.">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Graphic 8" descr="This image represents the Azure Synapse Analytics instance that is used in this lab. Here the Apache Spark pool is in focus for this lab.">
              <a:extLst>
                <a:ext uri="{FF2B5EF4-FFF2-40B4-BE49-F238E27FC236}">
                  <a16:creationId xmlns:a16="http://schemas.microsoft.com/office/drawing/2014/main" id="{05B997FE-7753-4892-8C97-51F39A7780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5487" y="4128057"/>
              <a:ext cx="1105959" cy="1105959"/>
            </a:xfrm>
            <a:prstGeom prst="rect">
              <a:avLst/>
            </a:prstGeom>
          </p:spPr>
        </p:pic>
        <p:pic>
          <p:nvPicPr>
            <p:cNvPr id="10" name="Graphic 9" descr="This image represents the Azure Synapse Analytics instance that is used in this lab. Here the Apache Spark pool is in focus for this lab.">
              <a:extLst>
                <a:ext uri="{FF2B5EF4-FFF2-40B4-BE49-F238E27FC236}">
                  <a16:creationId xmlns:a16="http://schemas.microsoft.com/office/drawing/2014/main" id="{AE8EC3A1-C2EE-4B95-8E5A-23A12936A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34574" y="4962162"/>
              <a:ext cx="1105958" cy="1105958"/>
            </a:xfrm>
            <a:prstGeom prst="rect">
              <a:avLst/>
            </a:prstGeom>
          </p:spPr>
        </p:pic>
        <p:sp>
          <p:nvSpPr>
            <p:cNvPr id="28" name="TextBox 27" descr="This image represents the Azure Synapse Analytics instance that is used in this lab. Here the Apache Spark pool is in focus for this lab.">
              <a:extLst>
                <a:ext uri="{FF2B5EF4-FFF2-40B4-BE49-F238E27FC236}">
                  <a16:creationId xmlns:a16="http://schemas.microsoft.com/office/drawing/2014/main" id="{51E1279A-2982-4709-BC44-07E5FE335C74}"/>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descr="This image represents the Azure Synapse Analytics instance that is used in this lab. Here the Apache Spark pool is in focus for this lab.">
              <a:extLst>
                <a:ext uri="{FF2B5EF4-FFF2-40B4-BE49-F238E27FC236}">
                  <a16:creationId xmlns:a16="http://schemas.microsoft.com/office/drawing/2014/main" id="{691522F5-E8A9-4857-876D-44194E234D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descr="This image represents the Azure Synapse Analytics instance that is used in this lab. Here the Apache Spark pool is in focus for this lab.">
              <a:extLst>
                <a:ext uri="{FF2B5EF4-FFF2-40B4-BE49-F238E27FC236}">
                  <a16:creationId xmlns:a16="http://schemas.microsoft.com/office/drawing/2014/main" id="{BA18C537-DAFD-460E-9590-1398104674CE}"/>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descr="This image represents the Azure Synapse Analytics instance that is used in this lab. Here the Apache Spark pool is in focus for this lab.">
              <a:extLst>
                <a:ext uri="{FF2B5EF4-FFF2-40B4-BE49-F238E27FC236}">
                  <a16:creationId xmlns:a16="http://schemas.microsoft.com/office/drawing/2014/main" id="{A6C82AF7-4DD0-40C9-9192-84330A8DF7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66630" y="4974952"/>
              <a:ext cx="898512" cy="898512"/>
            </a:xfrm>
            <a:prstGeom prst="rect">
              <a:avLst/>
            </a:prstGeom>
          </p:spPr>
        </p:pic>
        <p:sp>
          <p:nvSpPr>
            <p:cNvPr id="53" name="TextBox 52" descr="This image represents the Azure Synapse Analytics instance that is used in this lab. Here the Apache Spark pool is in focus for this lab.">
              <a:extLst>
                <a:ext uri="{FF2B5EF4-FFF2-40B4-BE49-F238E27FC236}">
                  <a16:creationId xmlns:a16="http://schemas.microsoft.com/office/drawing/2014/main" id="{B5B7B500-5B8A-4CFA-9BCD-FAF5B5C00E9F}"/>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65" name="Graphic 64" descr="This image represents the Azure Synapse Analytics instance that is used in this lab. Here the Apache Spark pool is in focus for this lab.">
              <a:extLst>
                <a:ext uri="{FF2B5EF4-FFF2-40B4-BE49-F238E27FC236}">
                  <a16:creationId xmlns:a16="http://schemas.microsoft.com/office/drawing/2014/main" id="{165A09FB-6C99-4C3E-9AFF-15E899D60A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30988" y="4927866"/>
              <a:ext cx="958020" cy="958020"/>
            </a:xfrm>
            <a:prstGeom prst="rect">
              <a:avLst/>
            </a:prstGeom>
          </p:spPr>
        </p:pic>
        <p:sp>
          <p:nvSpPr>
            <p:cNvPr id="66" name="TextBox 65" descr="This image represents the Azure Synapse Analytics instance that is used in this lab. Here the Apache Spark pool is in focus for this lab.">
              <a:extLst>
                <a:ext uri="{FF2B5EF4-FFF2-40B4-BE49-F238E27FC236}">
                  <a16:creationId xmlns:a16="http://schemas.microsoft.com/office/drawing/2014/main" id="{7F095356-E31A-4E03-9313-54F7485826B8}"/>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descr="This image represents the Azure Synapse Analytics instance that is used in this lab. Here the Apache Spark pool is in focus for this lab.">
              <a:extLst>
                <a:ext uri="{FF2B5EF4-FFF2-40B4-BE49-F238E27FC236}">
                  <a16:creationId xmlns:a16="http://schemas.microsoft.com/office/drawing/2014/main" id="{F073FF03-ED3E-4B62-B680-85F404C46F3C}"/>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descr="This image represents the Azure Synapse Analytics instance that is used in this lab. Here the Apache Spark pool is in focus for this lab.">
              <a:extLst>
                <a:ext uri="{FF2B5EF4-FFF2-40B4-BE49-F238E27FC236}">
                  <a16:creationId xmlns:a16="http://schemas.microsoft.com/office/drawing/2014/main" id="{5105474E-0B88-4587-84F2-76F7A8795F95}"/>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11" name="Graphic 10" descr="This image represents the Azure Synapse Analytics instance that is used in this lab. Here the Apache Spark pool is in focus for this lab.">
              <a:extLst>
                <a:ext uri="{FF2B5EF4-FFF2-40B4-BE49-F238E27FC236}">
                  <a16:creationId xmlns:a16="http://schemas.microsoft.com/office/drawing/2014/main" id="{8BEBBC4F-94C8-444C-96B2-2DB7F8C48D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58385" y="4906208"/>
              <a:ext cx="441550" cy="441550"/>
            </a:xfrm>
            <a:prstGeom prst="rect">
              <a:avLst/>
            </a:prstGeom>
          </p:spPr>
        </p:pic>
        <p:pic>
          <p:nvPicPr>
            <p:cNvPr id="12" name="Graphic 11" descr="This image represents the Azure Synapse Analytics instance that is used in this lab. Here the Apache Spark pool is in focus for this lab.">
              <a:extLst>
                <a:ext uri="{FF2B5EF4-FFF2-40B4-BE49-F238E27FC236}">
                  <a16:creationId xmlns:a16="http://schemas.microsoft.com/office/drawing/2014/main" id="{67E0E579-CE7F-4BC1-BE0B-6971129C62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52115" y="4927987"/>
              <a:ext cx="441550" cy="441550"/>
            </a:xfrm>
            <a:prstGeom prst="rect">
              <a:avLst/>
            </a:prstGeom>
          </p:spPr>
        </p:pic>
        <p:pic>
          <p:nvPicPr>
            <p:cNvPr id="13" name="Graphic 12" descr="This image represents the Azure Synapse Analytics instance that is used in this lab. Here the Apache Spark pool is in focus for this lab.">
              <a:extLst>
                <a:ext uri="{FF2B5EF4-FFF2-40B4-BE49-F238E27FC236}">
                  <a16:creationId xmlns:a16="http://schemas.microsoft.com/office/drawing/2014/main" id="{B4D18610-A89A-4708-AAFC-072B2B54CC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10213" y="4935977"/>
              <a:ext cx="441550" cy="441550"/>
            </a:xfrm>
            <a:prstGeom prst="rect">
              <a:avLst/>
            </a:prstGeom>
          </p:spPr>
        </p:pic>
      </p:grpSp>
      <p:grpSp>
        <p:nvGrpSpPr>
          <p:cNvPr id="2" name="Group 1">
            <a:extLst>
              <a:ext uri="{FF2B5EF4-FFF2-40B4-BE49-F238E27FC236}">
                <a16:creationId xmlns:a16="http://schemas.microsoft.com/office/drawing/2014/main" id="{BC864308-6025-4DF0-9B85-3AED66869EBD}"/>
              </a:ext>
              <a:ext uri="{C183D7F6-B498-43B3-948B-1728B52AA6E4}">
                <adec:decorative xmlns:adec="http://schemas.microsoft.com/office/drawing/2017/decorative" val="1"/>
              </a:ext>
            </a:extLst>
          </p:cNvPr>
          <p:cNvGrpSpPr/>
          <p:nvPr/>
        </p:nvGrpSpPr>
        <p:grpSpPr>
          <a:xfrm>
            <a:off x="4544194" y="98660"/>
            <a:ext cx="7483082" cy="6337992"/>
            <a:chOff x="4544194" y="98660"/>
            <a:chExt cx="7483082" cy="6337992"/>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42421" y="853809"/>
              <a:ext cx="1105958" cy="1105958"/>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7913241" y="684164"/>
              <a:ext cx="3907890" cy="198093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67476" cy="1150340"/>
                <a:chOff x="4544194" y="98660"/>
                <a:chExt cx="3167476"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7202711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pc="-49" dirty="0">
                <a:ln w="3175">
                  <a:noFill/>
                </a:ln>
                <a:latin typeface="Segoe UI Semibold"/>
                <a:ea typeface="+mn-ea"/>
                <a:cs typeface="Segoe UI" pitchFamily="34" charset="0"/>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3955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2" y="1462638"/>
            <a:ext cx="10089385" cy="738664"/>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rPr>
              <a:t>Q01 – Which command is used to analyze parquet files and infer schema’s using the Spark Engine?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828743"/>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32089" y="2983704"/>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55903" y="2983704"/>
            <a:ext cx="9847754" cy="1107996"/>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rPr>
              <a:t>Q02 – </a:t>
            </a:r>
            <a:r>
              <a:rPr lang="en-US" sz="2400" dirty="0">
                <a:solidFill>
                  <a:srgbClr val="000000"/>
                </a:solidFill>
                <a:latin typeface="Segoe UI (Body)"/>
              </a:rPr>
              <a:t>What is an option to you query JSON files using the SQL syntax in an Apache S</a:t>
            </a:r>
            <a:r>
              <a:rPr lang="en-US" sz="2400" dirty="0">
                <a:solidFill>
                  <a:srgbClr val="000000"/>
                </a:solidFill>
                <a:latin typeface="Segoe UI"/>
              </a:rPr>
              <a:t>park Notebook connected to a Spark Pool in Azure Synapse Analytics?</a:t>
            </a:r>
            <a:r>
              <a:rPr lang="en-GB" sz="2400" dirty="0">
                <a:solidFill>
                  <a:srgbClr val="000000"/>
                </a:solidFill>
                <a:latin typeface="Segoe UI"/>
              </a:rPr>
              <a:t> </a:t>
            </a:r>
            <a:endParaRPr lang="en-GB"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55903" y="501313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20138" y="5192593"/>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55903" y="5192593"/>
            <a:ext cx="10089385" cy="738664"/>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rPr>
              <a:t>Q03 – </a:t>
            </a:r>
            <a:r>
              <a:rPr lang="en-GB" sz="2400" dirty="0">
                <a:solidFill>
                  <a:srgbClr val="000000"/>
                </a:solidFill>
                <a:latin typeface="Segoe UI"/>
              </a:rPr>
              <a:t>How do you set the language of a cell in an Apache Spark Notebook?</a:t>
            </a:r>
            <a:endParaRPr lang="en-US" sz="2400" dirty="0">
              <a:solidFill>
                <a:srgbClr val="0078D3"/>
              </a:solidFill>
              <a:latin typeface="Segoe UI"/>
            </a:endParaRPr>
          </a:p>
        </p:txBody>
      </p:sp>
      <p:pic>
        <p:nvPicPr>
          <p:cNvPr id="4" name="Picture 4">
            <a:extLst>
              <a:ext uri="{FF2B5EF4-FFF2-40B4-BE49-F238E27FC236}">
                <a16:creationId xmlns:a16="http://schemas.microsoft.com/office/drawing/2014/main" id="{2B167418-5B0A-4224-8CBC-4C0FF5A5D0A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2167" y="1354667"/>
            <a:ext cx="952500" cy="952500"/>
          </a:xfrm>
          <a:prstGeom prst="rect">
            <a:avLst/>
          </a:prstGeom>
        </p:spPr>
      </p:pic>
      <p:pic>
        <p:nvPicPr>
          <p:cNvPr id="5" name="Picture 5">
            <a:extLst>
              <a:ext uri="{FF2B5EF4-FFF2-40B4-BE49-F238E27FC236}">
                <a16:creationId xmlns:a16="http://schemas.microsoft.com/office/drawing/2014/main" id="{C1497580-5396-4041-B419-6E982578A25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917" y="2984500"/>
            <a:ext cx="952500" cy="952500"/>
          </a:xfrm>
          <a:prstGeom prst="rect">
            <a:avLst/>
          </a:prstGeom>
        </p:spPr>
      </p:pic>
      <p:pic>
        <p:nvPicPr>
          <p:cNvPr id="6" name="Picture 8">
            <a:extLst>
              <a:ext uri="{FF2B5EF4-FFF2-40B4-BE49-F238E27FC236}">
                <a16:creationId xmlns:a16="http://schemas.microsoft.com/office/drawing/2014/main" id="{89B669F4-EA1F-46D4-9101-F063718B54D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2750" y="5169958"/>
            <a:ext cx="952500" cy="952500"/>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spc="-49" dirty="0">
                <a:ln w="3175">
                  <a:noFill/>
                </a:ln>
                <a:latin typeface="Segoe UI Semibold"/>
                <a:ea typeface="+mn-ea"/>
                <a:cs typeface="Segoe UI" pitchFamily="34" charset="0"/>
              </a:rPr>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GB" sz="2000" dirty="0">
                <a:solidFill>
                  <a:srgbClr val="FFFFFF"/>
                </a:solidFill>
                <a:latin typeface="Segoe UI Semibold"/>
                <a:cs typeface="Segoe UI Semilight"/>
              </a:rPr>
              <a:t>Azure Synapse Analytics</a:t>
            </a:r>
            <a:endParaRPr lang="en-US" sz="2000" dirty="0">
              <a:solidFill>
                <a:srgbClr val="FFFFFF"/>
              </a:solidFill>
              <a:latin typeface="Segoe UI Semibold"/>
              <a:cs typeface="Segoe UI Semilight"/>
            </a:endParaRP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Apache Spark Notebooks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07750" y="3075758"/>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Integration of SQL and Spark</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3371" y="3075757"/>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DataFrames</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Apache Spark Architecture</a:t>
            </a: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18644" y="4501564"/>
            <a:ext cx="11354714"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spcAft>
                <a:spcPts val="686"/>
              </a:spcAft>
            </a:pPr>
            <a:r>
              <a:rPr lang="en-US" spc="0" dirty="0">
                <a:solidFill>
                  <a:srgbClr val="0078D3"/>
                </a:solidFill>
                <a:latin typeface="Segoe UI Semibold"/>
                <a:cs typeface="Segoe UI Semilight"/>
              </a:rPr>
              <a:t>Next steps</a:t>
            </a:r>
          </a:p>
          <a:p>
            <a:pPr defTabSz="914367"/>
            <a:r>
              <a:rPr lang="en-GB" sz="2200" spc="0" dirty="0">
                <a:latin typeface="Segoe UI"/>
              </a:rPr>
              <a:t>After the course, consider visiting  [</a:t>
            </a:r>
            <a:r>
              <a:rPr lang="en-GB" sz="2200" spc="0" dirty="0">
                <a:latin typeface="Segoe UI"/>
                <a:hlinkClick r:id="rId3"/>
              </a:rPr>
              <a:t>Azure Apache Spark for Azure Synapse Analytics</a:t>
            </a:r>
            <a:r>
              <a:rPr lang="en-GB" sz="2200" spc="0" dirty="0">
                <a:latin typeface="Segoe UI"/>
              </a:rPr>
              <a:t>]. The Apache Spark in Azure Synapse Analytics provides an overview of how Apache Spark is integrated with Azure Synapse Analytics. </a:t>
            </a: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a:noAutofit/>
          </a:bodyPr>
          <a:lstStyle/>
          <a:p>
            <a:r>
              <a:rPr lang="en-US" sz="4800" spc="-50">
                <a:ln w="3175">
                  <a:noFill/>
                </a:ln>
                <a:latin typeface="Segoe UI Semibold"/>
                <a:ea typeface="+mn-ea"/>
                <a:cs typeface="Segoe UI" pitchFamily="34" charset="0"/>
              </a:rPr>
              <a:t>DP-203T00: </a:t>
            </a:r>
            <a:br>
              <a:rPr lang="en-US" sz="4800" spc="-50" dirty="0">
                <a:ln w="3175">
                  <a:noFill/>
                </a:ln>
                <a:latin typeface="Segoe UI Semibold"/>
                <a:ea typeface="+mn-ea"/>
                <a:cs typeface="Segoe UI" pitchFamily="34" charset="0"/>
              </a:rPr>
            </a:br>
            <a:r>
              <a:rPr lang="en-GB" sz="4800" spc="-50" dirty="0">
                <a:ln w="3175">
                  <a:noFill/>
                </a:ln>
                <a:latin typeface="Segoe UI Semibold"/>
                <a:ea typeface="+mn-ea"/>
                <a:cs typeface="Segoe UI" pitchFamily="34" charset="0"/>
              </a:rPr>
              <a:t>Explore, transform, and load data into the Data Warehouse using Apache Spark</a:t>
            </a:r>
            <a:endParaRPr lang="en-US" sz="4800" spc="-50" dirty="0">
              <a:ln w="3175">
                <a:noFill/>
              </a:ln>
              <a:latin typeface="Segoe UI Semibold"/>
              <a:ea typeface="+mn-ea"/>
              <a:cs typeface="Segoe UI" pitchFamily="34" charset="0"/>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spc="-50" dirty="0">
                <a:ln w="3175">
                  <a:noFill/>
                </a:ln>
                <a:latin typeface="Segoe UI Semibold"/>
                <a:ea typeface="+mn-ea"/>
                <a:cs typeface="Segoe UI" pitchFamily="34" charset="0"/>
              </a:rPr>
              <a:t>Agenda</a:t>
            </a:r>
            <a:endParaRPr lang="en-IN" sz="2800" spc="-50" dirty="0">
              <a:ln w="3175">
                <a:noFill/>
              </a:ln>
              <a:latin typeface="Segoe UI Semibold"/>
              <a:ea typeface="+mn-ea"/>
              <a:cs typeface="Segoe UI" pitchFamily="34" charset="0"/>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pic>
        <p:nvPicPr>
          <p:cNvPr id="2" name="Picture 2">
            <a:extLst>
              <a:ext uri="{FF2B5EF4-FFF2-40B4-BE49-F238E27FC236}">
                <a16:creationId xmlns:a16="http://schemas.microsoft.com/office/drawing/2014/main" id="{197470F2-59F8-4064-A59B-88F32D938B4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1285875"/>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40383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Understand big data engineering with Apache Spark in Azure Synapse Analytics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5"/>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048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Ingest data with Apache Spark notebooks in Azure Synapse Analytics</a:t>
            </a:r>
            <a:endParaRPr lang="en-US" sz="2400" dirty="0">
              <a:solidFill>
                <a:srgbClr val="000000"/>
              </a:solidFill>
              <a:latin typeface="Segoe UI"/>
            </a:endParaRP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6"/>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497137"/>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Transform data with DataFrames in Apache Spark Pools in Azure Synapse Analytics</a:t>
            </a:r>
            <a:endParaRPr lang="en-US" sz="2400"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7"/>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543787"/>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04 – </a:t>
            </a:r>
            <a:r>
              <a:rPr lang="en-GB" sz="2400" dirty="0">
                <a:solidFill>
                  <a:srgbClr val="000000"/>
                </a:solidFill>
                <a:latin typeface="Segoe UI"/>
              </a:rPr>
              <a:t>Integrate SQL and Apache Spark pools in Azure Synapse Analytics</a:t>
            </a:r>
            <a:endParaRPr lang="en-US" sz="2400" dirty="0">
              <a:solidFill>
                <a:srgbClr val="000000"/>
              </a:solidFill>
              <a:latin typeface="Segoe UI"/>
            </a:endParaRPr>
          </a:p>
        </p:txBody>
      </p:sp>
      <p:cxnSp>
        <p:nvCxnSpPr>
          <p:cNvPr id="45" name="Straight Connector 44">
            <a:extLst>
              <a:ext uri="{FF2B5EF4-FFF2-40B4-BE49-F238E27FC236}">
                <a16:creationId xmlns:a16="http://schemas.microsoft.com/office/drawing/2014/main" id="{F19B8AC5-C1F5-42BA-92FB-FAD9A752CA9F}"/>
              </a:ext>
              <a:ext uri="{C183D7F6-B498-43B3-948B-1728B52AA6E4}">
                <adec:decorative xmlns:adec="http://schemas.microsoft.com/office/drawing/2017/decorative" val="1"/>
              </a:ext>
            </a:extLst>
          </p:cNvPr>
          <p:cNvCxnSpPr>
            <a:cxnSpLocks/>
          </p:cNvCxnSpPr>
          <p:nvPr/>
        </p:nvCxnSpPr>
        <p:spPr>
          <a:xfrm>
            <a:off x="1765533" y="5436444"/>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075E9827-FCAE-4A2B-82A1-0C4811F0D46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2333625"/>
            <a:ext cx="952500" cy="952500"/>
          </a:xfrm>
          <a:prstGeom prst="rect">
            <a:avLst/>
          </a:prstGeom>
        </p:spPr>
      </p:pic>
      <p:pic>
        <p:nvPicPr>
          <p:cNvPr id="4" name="Picture 5">
            <a:extLst>
              <a:ext uri="{FF2B5EF4-FFF2-40B4-BE49-F238E27FC236}">
                <a16:creationId xmlns:a16="http://schemas.microsoft.com/office/drawing/2014/main" id="{B9D825B0-F228-4899-AC2B-80FCFDEBA83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3381375"/>
            <a:ext cx="952500" cy="952500"/>
          </a:xfrm>
          <a:prstGeom prst="rect">
            <a:avLst/>
          </a:prstGeom>
        </p:spPr>
      </p:pic>
      <p:pic>
        <p:nvPicPr>
          <p:cNvPr id="6" name="Picture 6">
            <a:extLst>
              <a:ext uri="{FF2B5EF4-FFF2-40B4-BE49-F238E27FC236}">
                <a16:creationId xmlns:a16="http://schemas.microsoft.com/office/drawing/2014/main" id="{3F2B5A0F-8FF2-4255-860D-CF01CF43030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4429125"/>
            <a:ext cx="952500" cy="952500"/>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spc="-50" dirty="0">
                <a:ln w="3175">
                  <a:noFill/>
                </a:ln>
                <a:latin typeface="Segoe UI Semibold"/>
                <a:ea typeface="+mn-ea"/>
                <a:cs typeface="Segoe UI" pitchFamily="34" charset="0"/>
              </a:rPr>
              <a:t>Introduction to big data engineering with Apache Spark in Azure Synapse Analytics</a:t>
            </a:r>
            <a:endParaRPr lang="en-US" sz="2800" spc="-50" dirty="0">
              <a:ln w="3175">
                <a:noFill/>
              </a:ln>
              <a:latin typeface="Segoe UI Semibold"/>
              <a:ea typeface="+mn-ea"/>
              <a:cs typeface="Segoe UI" pitchFamily="34" charset="0"/>
            </a:endParaRPr>
          </a:p>
        </p:txBody>
      </p:sp>
      <p:pic>
        <p:nvPicPr>
          <p:cNvPr id="2050" name="Picture 2" descr="This image provides an overview of the core components of Apache Spark in Azure Synapse Analytics. &#10;&#10;The bottom of the image makes reference to Data Lake and Blob Storage accounts providing the storage component.&#10;&#10;Above this is a YARN layer to provide the resource management layer.&#10;&#10;Above this is the Spark core engine, and above this are optional components such as Spark SQL, SPark MLib and GraphX">
            <a:extLst>
              <a:ext uri="{FF2B5EF4-FFF2-40B4-BE49-F238E27FC236}">
                <a16:creationId xmlns:a16="http://schemas.microsoft.com/office/drawing/2014/main" id="{2884297F-0202-48C5-99AF-B17FDDACAA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06"/>
          <a:stretch/>
        </p:blipFill>
        <p:spPr bwMode="auto">
          <a:xfrm>
            <a:off x="1061180" y="1469876"/>
            <a:ext cx="9753600" cy="475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C8743-0DD2-4E56-A27B-BB5843A97AEF}"/>
              </a:ext>
            </a:extLst>
          </p:cNvPr>
          <p:cNvSpPr>
            <a:spLocks noGrp="1"/>
          </p:cNvSpPr>
          <p:nvPr>
            <p:ph type="title"/>
          </p:nvPr>
        </p:nvSpPr>
        <p:spPr>
          <a:xfrm>
            <a:off x="419100" y="620713"/>
            <a:ext cx="11342688" cy="403225"/>
          </a:xfrm>
        </p:spPr>
        <p:txBody>
          <a:bodyPr/>
          <a:lstStyle/>
          <a:p>
            <a:r>
              <a:rPr lang="en-GB" sz="2800" spc="-50" dirty="0">
                <a:ln w="3175">
                  <a:noFill/>
                </a:ln>
                <a:latin typeface="Segoe UI Semibold"/>
                <a:ea typeface="+mn-ea"/>
                <a:cs typeface="Segoe UI" pitchFamily="34" charset="0"/>
              </a:rPr>
              <a:t>Ingest data with Apache Spark notebooks in Azure Synapse Analytics</a:t>
            </a:r>
            <a:endParaRPr lang="en-US" sz="2800" spc="-50" dirty="0">
              <a:ln w="3175">
                <a:noFill/>
              </a:ln>
              <a:latin typeface="Segoe UI Semibold"/>
              <a:ea typeface="+mn-ea"/>
              <a:cs typeface="Segoe UI" pitchFamily="34" charset="0"/>
            </a:endParaRPr>
          </a:p>
        </p:txBody>
      </p:sp>
      <p:pic>
        <p:nvPicPr>
          <p:cNvPr id="4098" name="Picture 2" descr="This image shows how you can change the language in a notebook within Azure Synapse Analytics. Options include Python, Scala, C# and Spark SQL">
            <a:extLst>
              <a:ext uri="{FF2B5EF4-FFF2-40B4-BE49-F238E27FC236}">
                <a16:creationId xmlns:a16="http://schemas.microsoft.com/office/drawing/2014/main" id="{2444F635-AD48-433A-9FF1-29F15300CB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67" b="11566"/>
          <a:stretch/>
        </p:blipFill>
        <p:spPr bwMode="auto">
          <a:xfrm>
            <a:off x="590016" y="1529697"/>
            <a:ext cx="10462327" cy="434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911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ox that states Step 1: Define a function for flattening&#10;">
            <a:extLst>
              <a:ext uri="{FF2B5EF4-FFF2-40B4-BE49-F238E27FC236}">
                <a16:creationId xmlns:a16="http://schemas.microsoft.com/office/drawing/2014/main" id="{1DF2AAFC-D4C3-4DD6-9E26-F002D92CC1FA}"/>
              </a:ext>
            </a:extLst>
          </p:cNvPr>
          <p:cNvPicPr>
            <a:picLocks noChangeAspect="1"/>
          </p:cNvPicPr>
          <p:nvPr/>
        </p:nvPicPr>
        <p:blipFill>
          <a:blip r:embed="rId3"/>
          <a:stretch>
            <a:fillRect/>
          </a:stretch>
        </p:blipFill>
        <p:spPr>
          <a:xfrm>
            <a:off x="399768" y="2571750"/>
            <a:ext cx="1943100" cy="1695450"/>
          </a:xfrm>
          <a:prstGeom prst="rect">
            <a:avLst/>
          </a:prstGeom>
        </p:spPr>
      </p:pic>
      <p:pic>
        <p:nvPicPr>
          <p:cNvPr id="9" name="Picture 8" descr="A box that states Step 2:  Flatten nested schema&#10;">
            <a:extLst>
              <a:ext uri="{FF2B5EF4-FFF2-40B4-BE49-F238E27FC236}">
                <a16:creationId xmlns:a16="http://schemas.microsoft.com/office/drawing/2014/main" id="{7DBA5A68-4E29-4DF9-8FD5-81722B9BF6F1}"/>
              </a:ext>
            </a:extLst>
          </p:cNvPr>
          <p:cNvPicPr>
            <a:picLocks noChangeAspect="1"/>
          </p:cNvPicPr>
          <p:nvPr/>
        </p:nvPicPr>
        <p:blipFill>
          <a:blip r:embed="rId4"/>
          <a:stretch>
            <a:fillRect/>
          </a:stretch>
        </p:blipFill>
        <p:spPr>
          <a:xfrm>
            <a:off x="3317674" y="2571750"/>
            <a:ext cx="2010680" cy="1734704"/>
          </a:xfrm>
          <a:prstGeom prst="rect">
            <a:avLst/>
          </a:prstGeom>
        </p:spPr>
      </p:pic>
      <p:pic>
        <p:nvPicPr>
          <p:cNvPr id="11" name="Picture 10" descr="A box that states Step 3: Explode Arrays&#10;">
            <a:extLst>
              <a:ext uri="{FF2B5EF4-FFF2-40B4-BE49-F238E27FC236}">
                <a16:creationId xmlns:a16="http://schemas.microsoft.com/office/drawing/2014/main" id="{73A7F020-0F52-4EB5-A8C0-2D4D213D230C}"/>
              </a:ext>
            </a:extLst>
          </p:cNvPr>
          <p:cNvPicPr>
            <a:picLocks noChangeAspect="1"/>
          </p:cNvPicPr>
          <p:nvPr/>
        </p:nvPicPr>
        <p:blipFill>
          <a:blip r:embed="rId5"/>
          <a:stretch>
            <a:fillRect/>
          </a:stretch>
        </p:blipFill>
        <p:spPr>
          <a:xfrm>
            <a:off x="6303161" y="2506688"/>
            <a:ext cx="2118351" cy="1794010"/>
          </a:xfrm>
          <a:prstGeom prst="rect">
            <a:avLst/>
          </a:prstGeom>
        </p:spPr>
      </p:pic>
      <p:pic>
        <p:nvPicPr>
          <p:cNvPr id="13" name="Picture 12" descr="A box that states Step 4: Flatten child nested Schema&#10;">
            <a:extLst>
              <a:ext uri="{FF2B5EF4-FFF2-40B4-BE49-F238E27FC236}">
                <a16:creationId xmlns:a16="http://schemas.microsoft.com/office/drawing/2014/main" id="{D27603DD-6D88-4BA5-A6B3-68D15359332E}"/>
              </a:ext>
            </a:extLst>
          </p:cNvPr>
          <p:cNvPicPr>
            <a:picLocks noChangeAspect="1"/>
          </p:cNvPicPr>
          <p:nvPr/>
        </p:nvPicPr>
        <p:blipFill>
          <a:blip r:embed="rId6"/>
          <a:stretch>
            <a:fillRect/>
          </a:stretch>
        </p:blipFill>
        <p:spPr>
          <a:xfrm>
            <a:off x="9131454" y="2532497"/>
            <a:ext cx="2118351" cy="1793007"/>
          </a:xfrm>
          <a:prstGeom prst="rect">
            <a:avLst/>
          </a:prstGeom>
        </p:spPr>
      </p:pic>
      <p:pic>
        <p:nvPicPr>
          <p:cNvPr id="15" name="Picture 14">
            <a:extLst>
              <a:ext uri="{FF2B5EF4-FFF2-40B4-BE49-F238E27FC236}">
                <a16:creationId xmlns:a16="http://schemas.microsoft.com/office/drawing/2014/main" id="{3FAEBE64-EA8C-44D6-95F4-2502F2860C6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573096" y="3186690"/>
            <a:ext cx="514350" cy="504825"/>
          </a:xfrm>
          <a:prstGeom prst="rect">
            <a:avLst/>
          </a:prstGeom>
        </p:spPr>
      </p:pic>
      <p:pic>
        <p:nvPicPr>
          <p:cNvPr id="17" name="Picture 16">
            <a:extLst>
              <a:ext uri="{FF2B5EF4-FFF2-40B4-BE49-F238E27FC236}">
                <a16:creationId xmlns:a16="http://schemas.microsoft.com/office/drawing/2014/main" id="{4A00B659-3D64-4DB0-8280-1C01C366690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522574" y="3167063"/>
            <a:ext cx="514350" cy="504825"/>
          </a:xfrm>
          <a:prstGeom prst="rect">
            <a:avLst/>
          </a:prstGeom>
        </p:spPr>
      </p:pic>
      <p:pic>
        <p:nvPicPr>
          <p:cNvPr id="19" name="Picture 18">
            <a:extLst>
              <a:ext uri="{FF2B5EF4-FFF2-40B4-BE49-F238E27FC236}">
                <a16:creationId xmlns:a16="http://schemas.microsoft.com/office/drawing/2014/main" id="{50E500CD-3B28-41B7-81E3-F9FA52A2E27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8519307" y="3151281"/>
            <a:ext cx="514350" cy="504825"/>
          </a:xfrm>
          <a:prstGeom prst="rect">
            <a:avLst/>
          </a:prstGeom>
        </p:spPr>
      </p:pic>
      <p:sp>
        <p:nvSpPr>
          <p:cNvPr id="2" name="Title 1">
            <a:extLst>
              <a:ext uri="{FF2B5EF4-FFF2-40B4-BE49-F238E27FC236}">
                <a16:creationId xmlns:a16="http://schemas.microsoft.com/office/drawing/2014/main" id="{3ED74320-24A2-4C86-8091-8ABCD5A57F32}"/>
              </a:ext>
            </a:extLst>
          </p:cNvPr>
          <p:cNvSpPr txBox="1">
            <a:spLocks noGrp="1"/>
          </p:cNvSpPr>
          <p:nvPr>
            <p:ph type="title" idx="4294967295"/>
          </p:nvPr>
        </p:nvSpPr>
        <p:spPr>
          <a:xfrm>
            <a:off x="303660" y="440052"/>
            <a:ext cx="11343820" cy="795089"/>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lgn="l" defTabSz="914400" rtl="0" eaLnBrk="1" latinLnBrk="0" hangingPunct="1">
              <a:lnSpc>
                <a:spcPts val="3137"/>
              </a:lnSpc>
              <a:spcBef>
                <a:spcPct val="0"/>
              </a:spcBef>
              <a:buNone/>
              <a:defRPr sz="2745" strike="noStrike" kern="1200">
                <a:solidFill>
                  <a:srgbClr val="000000"/>
                </a:solidFill>
                <a:latin typeface="+mj-lt"/>
                <a:ea typeface="+mj-ea"/>
                <a:cs typeface="+mj-cs"/>
              </a:defRPr>
            </a:lvl1p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GB"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Transform data with DataFrames in Apache Spark Pools in Azure Synapse Analytics</a:t>
            </a:r>
            <a:endPar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33740731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10;This picture shows the new approach to integrate SQL and Apache Spark pools in Azure Synapse Analytics. The image is showing the transfer of data between Spark pools and SQL pools using polybase and JDBC to issue CETAS and sending filters/projections. to issue CETAS and send filters/projections. &#10;">
            <a:extLst>
              <a:ext uri="{FF2B5EF4-FFF2-40B4-BE49-F238E27FC236}">
                <a16:creationId xmlns:a16="http://schemas.microsoft.com/office/drawing/2014/main" id="{532FC839-C653-4F1F-859E-F82259642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83" y="2233154"/>
            <a:ext cx="9576226" cy="2274352"/>
          </a:xfrm>
          <a:prstGeom prst="rect">
            <a:avLst/>
          </a:prstGeom>
        </p:spPr>
      </p:pic>
      <p:pic>
        <p:nvPicPr>
          <p:cNvPr id="10" name="Picture 9" descr="This image shows the existing approach of integration between SQL and apache spark pools. The image shows transfer of data between Spark pools and SQL pools using JDBC  to open a connection, applying filters and projections and serial reading by Spark of data&#10;">
            <a:extLst>
              <a:ext uri="{FF2B5EF4-FFF2-40B4-BE49-F238E27FC236}">
                <a16:creationId xmlns:a16="http://schemas.microsoft.com/office/drawing/2014/main" id="{2934C27C-3018-41A6-8F10-B7A3DAA3E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783" y="2233154"/>
            <a:ext cx="9472053" cy="2391692"/>
          </a:xfrm>
          <a:prstGeom prst="rect">
            <a:avLst/>
          </a:prstGeom>
        </p:spPr>
      </p:pic>
      <p:sp>
        <p:nvSpPr>
          <p:cNvPr id="9" name="Title 1">
            <a:extLst>
              <a:ext uri="{FF2B5EF4-FFF2-40B4-BE49-F238E27FC236}">
                <a16:creationId xmlns:a16="http://schemas.microsoft.com/office/drawing/2014/main" id="{055BE8C3-AD9F-47A6-9DF0-01065D7FDE34}"/>
              </a:ext>
            </a:extLst>
          </p:cNvPr>
          <p:cNvSpPr txBox="1">
            <a:spLocks noGrp="1"/>
          </p:cNvSpPr>
          <p:nvPr>
            <p:ph type="title" idx="4294967295"/>
          </p:nvPr>
        </p:nvSpPr>
        <p:spPr>
          <a:xfrm>
            <a:off x="303660" y="638824"/>
            <a:ext cx="11343820" cy="397545"/>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lgn="l" defTabSz="914400" rtl="0" eaLnBrk="1" latinLnBrk="0" hangingPunct="1">
              <a:lnSpc>
                <a:spcPts val="3137"/>
              </a:lnSpc>
              <a:spcBef>
                <a:spcPct val="0"/>
              </a:spcBef>
              <a:buNone/>
              <a:defRPr sz="2745" strike="noStrike" kern="1200">
                <a:solidFill>
                  <a:srgbClr val="000000"/>
                </a:solidFill>
                <a:latin typeface="+mj-lt"/>
                <a:ea typeface="+mj-ea"/>
                <a:cs typeface="+mj-cs"/>
              </a:defRPr>
            </a:lvl1p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Integrate SQL and Apache Spark pools in Azure Synapse Analytics</a:t>
            </a:r>
          </a:p>
        </p:txBody>
      </p:sp>
    </p:spTree>
    <p:extLst>
      <p:ext uri="{BB962C8B-B14F-4D97-AF65-F5344CB8AC3E}">
        <p14:creationId xmlns:p14="http://schemas.microsoft.com/office/powerpoint/2010/main" val="2481234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spc="-50" dirty="0">
                <a:ln w="3175">
                  <a:noFill/>
                </a:ln>
                <a:latin typeface="Segoe UI Semibold"/>
                <a:ea typeface="+mn-ea"/>
                <a:cs typeface="Segoe UI" pitchFamily="34" charset="0"/>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510202"/>
            <a:ext cx="10089385" cy="815608"/>
          </a:xfrm>
          <a:prstGeom prst="rect">
            <a:avLst/>
          </a:prstGeom>
          <a:noFill/>
        </p:spPr>
        <p:txBody>
          <a:bodyPr wrap="square" lIns="0" tIns="0" rIns="0" bIns="0" rtlCol="0" anchor="t">
            <a:spAutoFit/>
          </a:bodyPr>
          <a:lstStyle/>
          <a:p>
            <a:pPr defTabSz="932742">
              <a:spcAft>
                <a:spcPts val="600"/>
              </a:spcAft>
            </a:pPr>
            <a:r>
              <a:rPr lang="en-US" sz="2400" dirty="0">
                <a:solidFill>
                  <a:srgbClr val="000000"/>
                </a:solidFill>
                <a:latin typeface="Segoe UI"/>
                <a:cs typeface="Segoe UI Semilight"/>
              </a:rPr>
              <a:t>Q01 – </a:t>
            </a:r>
            <a:r>
              <a:rPr lang="en-GB" sz="2400" dirty="0">
                <a:solidFill>
                  <a:srgbClr val="000000"/>
                </a:solidFill>
                <a:latin typeface="Segoe UI"/>
                <a:cs typeface="Segoe UI Semilight"/>
              </a:rPr>
              <a:t>What is an element of a Spark Pool in Azure Synapse Analytics?</a:t>
            </a:r>
          </a:p>
          <a:p>
            <a:pPr>
              <a:spcAft>
                <a:spcPts val="588"/>
              </a:spcAft>
            </a:pPr>
            <a:r>
              <a:rPr lang="en-US" sz="2400" dirty="0">
                <a:solidFill>
                  <a:srgbClr val="0078D3"/>
                </a:solidFill>
                <a:latin typeface="Segoe UI"/>
              </a:rPr>
              <a:t>A01 – Spark Instance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956759"/>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41670"/>
            <a:ext cx="9847754" cy="815608"/>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cs typeface="Segoe UI Semilight"/>
              </a:rPr>
              <a:t>Q02 – </a:t>
            </a:r>
            <a:r>
              <a:rPr lang="en-GB" sz="2400" dirty="0">
                <a:solidFill>
                  <a:srgbClr val="000000"/>
                </a:solidFill>
                <a:latin typeface="Segoe UI"/>
                <a:cs typeface="Segoe UI Semilight"/>
              </a:rPr>
              <a:t>How </a:t>
            </a:r>
            <a:r>
              <a:rPr lang="en-GB" sz="2400" dirty="0">
                <a:solidFill>
                  <a:srgbClr val="000000"/>
                </a:solidFill>
                <a:latin typeface="Segoe UI (Body)"/>
                <a:cs typeface="Segoe UI Semilight"/>
              </a:rPr>
              <a:t>can all Apache </a:t>
            </a:r>
            <a:r>
              <a:rPr lang="en-GB" sz="2400" dirty="0">
                <a:solidFill>
                  <a:srgbClr val="000000"/>
                </a:solidFill>
                <a:latin typeface="Segoe UI"/>
                <a:cs typeface="Segoe UI Semilight"/>
              </a:rPr>
              <a:t>Spark notebooks in Synapse Studio be saved?</a:t>
            </a:r>
          </a:p>
          <a:p>
            <a:pPr>
              <a:spcAft>
                <a:spcPts val="588"/>
              </a:spcAft>
            </a:pPr>
            <a:r>
              <a:rPr lang="en-US" sz="2400" dirty="0">
                <a:solidFill>
                  <a:srgbClr val="0078D3"/>
                </a:solidFill>
                <a:latin typeface="Segoe UI"/>
              </a:rPr>
              <a:t>A02 – </a:t>
            </a:r>
            <a:r>
              <a:rPr lang="en-GB" sz="2400" dirty="0">
                <a:solidFill>
                  <a:srgbClr val="0078D3"/>
                </a:solidFill>
                <a:latin typeface="Segoe UI"/>
              </a:rPr>
              <a:t>Select the Publish all button on the workspace command bar.</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973137"/>
            <a:ext cx="10089385" cy="1184940"/>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cs typeface="Segoe UI Semilight"/>
              </a:rPr>
              <a:t>Q03 – </a:t>
            </a:r>
            <a:r>
              <a:rPr lang="en-GB" sz="2400" dirty="0">
                <a:solidFill>
                  <a:srgbClr val="000000"/>
                </a:solidFill>
                <a:latin typeface="Segoe UI"/>
                <a:cs typeface="Segoe UI Semilight"/>
              </a:rPr>
              <a:t>When is it unnecessary to use import statements for transferring data between a dedicated SQL and Spark pool?</a:t>
            </a:r>
          </a:p>
          <a:p>
            <a:pPr>
              <a:spcAft>
                <a:spcPts val="588"/>
              </a:spcAft>
            </a:pPr>
            <a:r>
              <a:rPr lang="en-US" sz="2400" dirty="0">
                <a:solidFill>
                  <a:srgbClr val="0078D3"/>
                </a:solidFill>
                <a:latin typeface="Segoe UI"/>
              </a:rPr>
              <a:t>A03 – </a:t>
            </a:r>
            <a:r>
              <a:rPr lang="en-GB" sz="2400" dirty="0">
                <a:solidFill>
                  <a:srgbClr val="0078D3"/>
                </a:solidFill>
                <a:latin typeface="Segoe UI"/>
              </a:rPr>
              <a:t>Use the integrated notebook experience from Azure Synapse Studio.</a:t>
            </a:r>
            <a:endParaRPr lang="en-US" sz="2400" dirty="0">
              <a:solidFill>
                <a:srgbClr val="0078D3"/>
              </a:solidFill>
              <a:latin typeface="Segoe UI"/>
            </a:endParaRPr>
          </a:p>
        </p:txBody>
      </p:sp>
      <p:pic>
        <p:nvPicPr>
          <p:cNvPr id="4" name="Picture 4">
            <a:extLst>
              <a:ext uri="{FF2B5EF4-FFF2-40B4-BE49-F238E27FC236}">
                <a16:creationId xmlns:a16="http://schemas.microsoft.com/office/drawing/2014/main" id="{7D3A37A3-2BBD-41AF-A180-46DCD3A940B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333" y="1603375"/>
            <a:ext cx="952500" cy="952500"/>
          </a:xfrm>
          <a:prstGeom prst="rect">
            <a:avLst/>
          </a:prstGeom>
        </p:spPr>
      </p:pic>
      <p:pic>
        <p:nvPicPr>
          <p:cNvPr id="5" name="Picture 5">
            <a:extLst>
              <a:ext uri="{FF2B5EF4-FFF2-40B4-BE49-F238E27FC236}">
                <a16:creationId xmlns:a16="http://schemas.microsoft.com/office/drawing/2014/main" id="{9648F3E8-AC30-4773-86E0-417BA5D7C93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2167" y="3339042"/>
            <a:ext cx="952500" cy="952500"/>
          </a:xfrm>
          <a:prstGeom prst="rect">
            <a:avLst/>
          </a:prstGeom>
        </p:spPr>
      </p:pic>
      <p:pic>
        <p:nvPicPr>
          <p:cNvPr id="6" name="Picture 8">
            <a:extLst>
              <a:ext uri="{FF2B5EF4-FFF2-40B4-BE49-F238E27FC236}">
                <a16:creationId xmlns:a16="http://schemas.microsoft.com/office/drawing/2014/main" id="{06A7B3A4-4065-49B6-A93A-9CC299C858C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2167" y="5069417"/>
            <a:ext cx="952500" cy="952500"/>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025143"/>
            <a:ext cx="9026188" cy="804604"/>
          </a:xfrm>
        </p:spPr>
        <p:txBody>
          <a:bodyPr/>
          <a:lstStyle/>
          <a:p>
            <a:r>
              <a:rPr lang="en-US" sz="2800" spc="-50" dirty="0">
                <a:solidFill>
                  <a:srgbClr val="FFFFFF"/>
                </a:solidFill>
                <a:latin typeface="Segoe UI Semibold"/>
              </a:rPr>
              <a:t>Lab: </a:t>
            </a:r>
            <a:r>
              <a:rPr lang="en-GB" sz="2800" spc="-50" dirty="0">
                <a:solidFill>
                  <a:srgbClr val="FFFFFF"/>
                </a:solidFill>
                <a:latin typeface="Segoe UI Semibold"/>
              </a:rPr>
              <a:t>Explore, transform, and load data into the Data Warehouse using Apache Spark</a:t>
            </a:r>
            <a:endParaRPr lang="en-IN" sz="2800" spc="-50" dirty="0">
              <a:solidFill>
                <a:srgbClr val="FFFFFF"/>
              </a:solidFill>
              <a:latin typeface="Segoe UI Semibold"/>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A226FC-F554-4C05-B722-B4F3B787A663}">
  <ds:schemaRefs>
    <ds:schemaRef ds:uri="http://www.w3.org/XML/1998/namespace"/>
    <ds:schemaRef ds:uri="http://purl.org/dc/terms/"/>
    <ds:schemaRef ds:uri="c4ddd06f-7f70-4b19-827a-3880af42de1a"/>
    <ds:schemaRef ds:uri="c6c03bc4-bf8d-4977-a83e-3b02ad50fcf0"/>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7EE4560-EB2A-4779-994B-B5BBAF68A50F}">
  <ds:schemaRefs>
    <ds:schemaRef ds:uri="http://schemas.microsoft.com/sharepoint/v3/contenttype/forms"/>
  </ds:schemaRefs>
</ds:datastoreItem>
</file>

<file path=customXml/itemProps3.xml><?xml version="1.0" encoding="utf-8"?>
<ds:datastoreItem xmlns:ds="http://schemas.openxmlformats.org/officeDocument/2006/customXml" ds:itemID="{546A30C1-7853-4BA5-A621-385A284BBCF2}">
  <ds:schemaRefs>
    <ds:schemaRef ds:uri="c4ddd06f-7f70-4b19-827a-3880af42de1a"/>
    <ds:schemaRef ds:uri="c6c03bc4-bf8d-4977-a83e-3b02ad50fc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131</TotalTime>
  <Words>3749</Words>
  <Application>Microsoft Office PowerPoint</Application>
  <PresentationFormat>Widescreen</PresentationFormat>
  <Paragraphs>301</Paragraphs>
  <Slides>14</Slides>
  <Notes>14</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14</vt:i4>
      </vt:variant>
    </vt:vector>
  </HeadingPairs>
  <TitlesOfParts>
    <vt:vector size="29" baseType="lpstr">
      <vt:lpstr>-apple-system</vt:lpstr>
      <vt:lpstr>Arial</vt:lpstr>
      <vt:lpstr>Calibri</vt:lpstr>
      <vt:lpstr>Calibri Light</vt:lpstr>
      <vt:lpstr>Helvetica Neue</vt:lpstr>
      <vt:lpstr>Segoe UI</vt:lpstr>
      <vt:lpstr>Segoe UI (Body)</vt:lpstr>
      <vt:lpstr>Segoe UI Light</vt:lpstr>
      <vt:lpstr>Segoe UI Semibold</vt:lpstr>
      <vt:lpstr>Segoe UI Semibold (Headings)</vt:lpstr>
      <vt:lpstr>SFMono-Regular</vt:lpstr>
      <vt:lpstr>Wingdings</vt:lpstr>
      <vt:lpstr>Office Theme</vt:lpstr>
      <vt:lpstr>Azure 1</vt:lpstr>
      <vt:lpstr>1_Azure 1</vt:lpstr>
      <vt:lpstr>Presentation brief for MCT’s</vt:lpstr>
      <vt:lpstr>DP-203T00:  Explore, transform, and load data into the Data Warehouse using Apache Spark</vt:lpstr>
      <vt:lpstr>Agenda</vt:lpstr>
      <vt:lpstr>Introduction to big data engineering with Apache Spark in Azure Synapse Analytics</vt:lpstr>
      <vt:lpstr>Ingest data with Apache Spark notebooks in Azure Synapse Analytics</vt:lpstr>
      <vt:lpstr>Transform data with DataFrames in Apache Spark Pools in Azure Synapse Analytics</vt:lpstr>
      <vt:lpstr>Integrate SQL and Apache Spark pools in Azure Synapse Analytics</vt:lpstr>
      <vt:lpstr>Review questions   </vt:lpstr>
      <vt:lpstr>Lab: Explore, transform, and load data into the Data Warehouse using Apache Spark</vt:lpstr>
      <vt:lpstr>Lab overview</vt:lpstr>
      <vt:lpstr>Lab 05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1</cp:revision>
  <dcterms:created xsi:type="dcterms:W3CDTF">2021-04-09T07:01:11Z</dcterms:created>
  <dcterms:modified xsi:type="dcterms:W3CDTF">2021-04-20T19:55:56Z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0x010100CDC73491511A8342BC98E2299AB119ED</vt:lpwstr>
  </property>
</Properties>
</file>