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0"/>
  </p:notesMasterIdLst>
  <p:sldIdLst>
    <p:sldId id="670" r:id="rId6"/>
    <p:sldId id="3143" r:id="rId7"/>
    <p:sldId id="2580" r:id="rId8"/>
    <p:sldId id="632" r:id="rId9"/>
    <p:sldId id="2582" r:id="rId10"/>
    <p:sldId id="3169" r:id="rId11"/>
    <p:sldId id="3207" r:id="rId12"/>
    <p:sldId id="2620" r:id="rId13"/>
    <p:sldId id="2616" r:id="rId14"/>
    <p:sldId id="2615" r:id="rId15"/>
    <p:sldId id="261" r:id="rId16"/>
    <p:sldId id="3206" r:id="rId17"/>
    <p:sldId id="3149" r:id="rId18"/>
    <p:sldId id="18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68DF9-B58F-470E-9BF2-5127244D6447}" v="19" dt="2021-04-20T11:03:23.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58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jisse Waaijer" userId="S::kawaaije@microsoft.com::153539f6-ffbd-4437-80c2-9a3f58fb11d4" providerId="AD" clId="Web-{2069BE9F-60F6-2000-E23C-F7A2F0A98E82}"/>
    <pc:docChg chg="modSld">
      <pc:chgData name="Kaijisse Waaijer" userId="S::kawaaije@microsoft.com::153539f6-ffbd-4437-80c2-9a3f58fb11d4" providerId="AD" clId="Web-{2069BE9F-60F6-2000-E23C-F7A2F0A98E82}" dt="2021-04-15T07:30:24.190" v="393" actId="20577"/>
      <pc:docMkLst>
        <pc:docMk/>
      </pc:docMkLst>
      <pc:sldChg chg="modNotes">
        <pc:chgData name="Kaijisse Waaijer" userId="S::kawaaije@microsoft.com::153539f6-ffbd-4437-80c2-9a3f58fb11d4" providerId="AD" clId="Web-{2069BE9F-60F6-2000-E23C-F7A2F0A98E82}" dt="2021-04-15T07:22:16.198" v="136"/>
        <pc:sldMkLst>
          <pc:docMk/>
          <pc:sldMk cId="2968836778" sldId="632"/>
        </pc:sldMkLst>
      </pc:sldChg>
      <pc:sldChg chg="modNotes">
        <pc:chgData name="Kaijisse Waaijer" userId="S::kawaaije@microsoft.com::153539f6-ffbd-4437-80c2-9a3f58fb11d4" providerId="AD" clId="Web-{2069BE9F-60F6-2000-E23C-F7A2F0A98E82}" dt="2021-04-15T07:23:34.496" v="187"/>
        <pc:sldMkLst>
          <pc:docMk/>
          <pc:sldMk cId="3308389375" sldId="2582"/>
        </pc:sldMkLst>
      </pc:sldChg>
      <pc:sldChg chg="modNotes">
        <pc:chgData name="Kaijisse Waaijer" userId="S::kawaaije@microsoft.com::153539f6-ffbd-4437-80c2-9a3f58fb11d4" providerId="AD" clId="Web-{2069BE9F-60F6-2000-E23C-F7A2F0A98E82}" dt="2021-04-15T07:27:03.609" v="341"/>
        <pc:sldMkLst>
          <pc:docMk/>
          <pc:sldMk cId="237335572" sldId="2615"/>
        </pc:sldMkLst>
      </pc:sldChg>
      <pc:sldChg chg="modSp modNotes">
        <pc:chgData name="Kaijisse Waaijer" userId="S::kawaaije@microsoft.com::153539f6-ffbd-4437-80c2-9a3f58fb11d4" providerId="AD" clId="Web-{2069BE9F-60F6-2000-E23C-F7A2F0A98E82}" dt="2021-04-15T07:30:24.190" v="393" actId="20577"/>
        <pc:sldMkLst>
          <pc:docMk/>
          <pc:sldMk cId="2590897230" sldId="3149"/>
        </pc:sldMkLst>
        <pc:spChg chg="mod">
          <ac:chgData name="Kaijisse Waaijer" userId="S::kawaaije@microsoft.com::153539f6-ffbd-4437-80c2-9a3f58fb11d4" providerId="AD" clId="Web-{2069BE9F-60F6-2000-E23C-F7A2F0A98E82}" dt="2021-04-15T07:30:24.190" v="393" actId="20577"/>
          <ac:spMkLst>
            <pc:docMk/>
            <pc:sldMk cId="2590897230" sldId="3149"/>
            <ac:spMk id="11" creationId="{3C50BD9E-2ED8-4A14-A507-7CCFBCC91E76}"/>
          </ac:spMkLst>
        </pc:spChg>
      </pc:sldChg>
      <pc:sldChg chg="modNotes">
        <pc:chgData name="Kaijisse Waaijer" userId="S::kawaaije@microsoft.com::153539f6-ffbd-4437-80c2-9a3f58fb11d4" providerId="AD" clId="Web-{2069BE9F-60F6-2000-E23C-F7A2F0A98E82}" dt="2021-04-15T07:26:06.217" v="310"/>
        <pc:sldMkLst>
          <pc:docMk/>
          <pc:sldMk cId="4065968634" sldId="3169"/>
        </pc:sldMkLst>
      </pc:sldChg>
      <pc:sldChg chg="modSp modNotes">
        <pc:chgData name="Kaijisse Waaijer" userId="S::kawaaije@microsoft.com::153539f6-ffbd-4437-80c2-9a3f58fb11d4" providerId="AD" clId="Web-{2069BE9F-60F6-2000-E23C-F7A2F0A98E82}" dt="2021-04-15T07:28:13.688" v="368" actId="20577"/>
        <pc:sldMkLst>
          <pc:docMk/>
          <pc:sldMk cId="1505529349" sldId="3206"/>
        </pc:sldMkLst>
        <pc:spChg chg="mod">
          <ac:chgData name="Kaijisse Waaijer" userId="S::kawaaije@microsoft.com::153539f6-ffbd-4437-80c2-9a3f58fb11d4" providerId="AD" clId="Web-{2069BE9F-60F6-2000-E23C-F7A2F0A98E82}" dt="2021-04-15T07:28:13.688" v="368" actId="20577"/>
          <ac:spMkLst>
            <pc:docMk/>
            <pc:sldMk cId="1505529349" sldId="3206"/>
            <ac:spMk id="3" creationId="{4EA0743C-930A-461C-88C6-2B2DEF2FC81E}"/>
          </ac:spMkLst>
        </pc:spChg>
        <pc:spChg chg="mod">
          <ac:chgData name="Kaijisse Waaijer" userId="S::kawaaije@microsoft.com::153539f6-ffbd-4437-80c2-9a3f58fb11d4" providerId="AD" clId="Web-{2069BE9F-60F6-2000-E23C-F7A2F0A98E82}" dt="2021-04-15T07:28:09.203" v="367" actId="20577"/>
          <ac:spMkLst>
            <pc:docMk/>
            <pc:sldMk cId="1505529349" sldId="3206"/>
            <ac:spMk id="14" creationId="{D0E84749-73DC-41BD-AD65-C56662692F15}"/>
          </ac:spMkLst>
        </pc:spChg>
        <pc:spChg chg="mod">
          <ac:chgData name="Kaijisse Waaijer" userId="S::kawaaije@microsoft.com::153539f6-ffbd-4437-80c2-9a3f58fb11d4" providerId="AD" clId="Web-{2069BE9F-60F6-2000-E23C-F7A2F0A98E82}" dt="2021-04-15T07:28:06.360" v="365" actId="20577"/>
          <ac:spMkLst>
            <pc:docMk/>
            <pc:sldMk cId="1505529349" sldId="3206"/>
            <ac:spMk id="15" creationId="{A44031F8-9467-4CC8-B37B-A13B3259D790}"/>
          </ac:spMkLst>
        </pc:spChg>
      </pc:sldChg>
      <pc:sldChg chg="modNotes">
        <pc:chgData name="Kaijisse Waaijer" userId="S::kawaaije@microsoft.com::153539f6-ffbd-4437-80c2-9a3f58fb11d4" providerId="AD" clId="Web-{2069BE9F-60F6-2000-E23C-F7A2F0A98E82}" dt="2021-04-15T07:26:31.983" v="314"/>
        <pc:sldMkLst>
          <pc:docMk/>
          <pc:sldMk cId="1601934024" sldId="3207"/>
        </pc:sldMkLst>
      </pc:sldChg>
    </pc:docChg>
  </pc:docChgLst>
  <pc:docChgLst>
    <pc:chgData name="Chris Testa-O Neill" userId="5bbc7867-2897-41b3-9195-1c81bf62a82b" providerId="ADAL" clId="{5674D0C3-AA8E-447F-8803-B3122585B8EA}"/>
    <pc:docChg chg="undo redo custSel modSld">
      <pc:chgData name="Chris Testa-O Neill" userId="5bbc7867-2897-41b3-9195-1c81bf62a82b" providerId="ADAL" clId="{5674D0C3-AA8E-447F-8803-B3122585B8EA}" dt="2021-04-15T15:18:22.226" v="2382" actId="14100"/>
      <pc:docMkLst>
        <pc:docMk/>
      </pc:docMkLst>
      <pc:sldChg chg="modSp mod modNotesTx">
        <pc:chgData name="Chris Testa-O Neill" userId="5bbc7867-2897-41b3-9195-1c81bf62a82b" providerId="ADAL" clId="{5674D0C3-AA8E-447F-8803-B3122585B8EA}" dt="2021-04-15T15:14:02.560" v="2367" actId="2"/>
        <pc:sldMkLst>
          <pc:docMk/>
          <pc:sldMk cId="2968836778" sldId="632"/>
        </pc:sldMkLst>
        <pc:spChg chg="mod">
          <ac:chgData name="Chris Testa-O Neill" userId="5bbc7867-2897-41b3-9195-1c81bf62a82b" providerId="ADAL" clId="{5674D0C3-AA8E-447F-8803-B3122585B8EA}" dt="2021-04-15T12:02:32.269" v="816" actId="255"/>
          <ac:spMkLst>
            <pc:docMk/>
            <pc:sldMk cId="2968836778" sldId="632"/>
            <ac:spMk id="23" creationId="{00000000-0000-0000-0000-000000000000}"/>
          </ac:spMkLst>
        </pc:spChg>
        <pc:picChg chg="mod">
          <ac:chgData name="Chris Testa-O Neill" userId="5bbc7867-2897-41b3-9195-1c81bf62a82b" providerId="ADAL" clId="{5674D0C3-AA8E-447F-8803-B3122585B8EA}" dt="2021-04-13T10:51:54.024" v="455" actId="962"/>
          <ac:picMkLst>
            <pc:docMk/>
            <pc:sldMk cId="2968836778" sldId="632"/>
            <ac:picMk id="5" creationId="{4178E2C1-FFD1-427B-9B70-8AF1B8F8FE13}"/>
          </ac:picMkLst>
        </pc:picChg>
      </pc:sldChg>
      <pc:sldChg chg="addSp delSp modSp mod modNotesTx">
        <pc:chgData name="Chris Testa-O Neill" userId="5bbc7867-2897-41b3-9195-1c81bf62a82b" providerId="ADAL" clId="{5674D0C3-AA8E-447F-8803-B3122585B8EA}" dt="2021-04-15T12:01:16.469" v="812" actId="6549"/>
        <pc:sldMkLst>
          <pc:docMk/>
          <pc:sldMk cId="2062531052" sldId="670"/>
        </pc:sldMkLst>
        <pc:spChg chg="del">
          <ac:chgData name="Chris Testa-O Neill" userId="5bbc7867-2897-41b3-9195-1c81bf62a82b" providerId="ADAL" clId="{5674D0C3-AA8E-447F-8803-B3122585B8EA}" dt="2021-04-13T10:39:24.251" v="24" actId="478"/>
          <ac:spMkLst>
            <pc:docMk/>
            <pc:sldMk cId="2062531052" sldId="670"/>
            <ac:spMk id="2" creationId="{00000000-0000-0000-0000-000000000000}"/>
          </ac:spMkLst>
        </pc:spChg>
        <pc:spChg chg="add del mod">
          <ac:chgData name="Chris Testa-O Neill" userId="5bbc7867-2897-41b3-9195-1c81bf62a82b" providerId="ADAL" clId="{5674D0C3-AA8E-447F-8803-B3122585B8EA}" dt="2021-04-13T10:39:25.944" v="25" actId="478"/>
          <ac:spMkLst>
            <pc:docMk/>
            <pc:sldMk cId="2062531052" sldId="670"/>
            <ac:spMk id="4" creationId="{533BC230-2B00-40AA-9AA0-D4081460D76B}"/>
          </ac:spMkLst>
        </pc:spChg>
        <pc:spChg chg="add mod ord">
          <ac:chgData name="Chris Testa-O Neill" userId="5bbc7867-2897-41b3-9195-1c81bf62a82b" providerId="ADAL" clId="{5674D0C3-AA8E-447F-8803-B3122585B8EA}" dt="2021-04-13T10:52:29.753" v="554"/>
          <ac:spMkLst>
            <pc:docMk/>
            <pc:sldMk cId="2062531052" sldId="670"/>
            <ac:spMk id="6" creationId="{CF288D2E-11F6-4934-8E08-0DCECC0E41DD}"/>
          </ac:spMkLst>
        </pc:spChg>
        <pc:graphicFrameChg chg="mod modGraphic">
          <ac:chgData name="Chris Testa-O Neill" userId="5bbc7867-2897-41b3-9195-1c81bf62a82b" providerId="ADAL" clId="{5674D0C3-AA8E-447F-8803-B3122585B8EA}" dt="2021-04-15T12:01:16.469" v="812" actId="6549"/>
          <ac:graphicFrameMkLst>
            <pc:docMk/>
            <pc:sldMk cId="2062531052" sldId="670"/>
            <ac:graphicFrameMk id="8" creationId="{00000000-0000-0000-0000-000000000000}"/>
          </ac:graphicFrameMkLst>
        </pc:graphicFrameChg>
      </pc:sldChg>
      <pc:sldChg chg="addSp delSp modSp mod modNotesTx">
        <pc:chgData name="Chris Testa-O Neill" userId="5bbc7867-2897-41b3-9195-1c81bf62a82b" providerId="ADAL" clId="{5674D0C3-AA8E-447F-8803-B3122585B8EA}" dt="2021-04-15T12:02:11.715" v="814" actId="255"/>
        <pc:sldMkLst>
          <pc:docMk/>
          <pc:sldMk cId="1668424702" sldId="2580"/>
        </pc:sldMkLst>
        <pc:spChg chg="mod">
          <ac:chgData name="Chris Testa-O Neill" userId="5bbc7867-2897-41b3-9195-1c81bf62a82b" providerId="ADAL" clId="{5674D0C3-AA8E-447F-8803-B3122585B8EA}" dt="2021-04-15T12:02:11.715" v="814" actId="255"/>
          <ac:spMkLst>
            <pc:docMk/>
            <pc:sldMk cId="1668424702" sldId="2580"/>
            <ac:spMk id="5" creationId="{2DB1E87C-4723-4ECE-8C35-5D8DB4F9F771}"/>
          </ac:spMkLst>
        </pc:spChg>
        <pc:spChg chg="mod">
          <ac:chgData name="Chris Testa-O Neill" userId="5bbc7867-2897-41b3-9195-1c81bf62a82b" providerId="ADAL" clId="{5674D0C3-AA8E-447F-8803-B3122585B8EA}" dt="2021-04-13T10:41:47.499" v="73" actId="20577"/>
          <ac:spMkLst>
            <pc:docMk/>
            <pc:sldMk cId="1668424702" sldId="2580"/>
            <ac:spMk id="27" creationId="{F8FECC32-C532-4F9A-B029-0FE4D94076E0}"/>
          </ac:spMkLst>
        </pc:spChg>
        <pc:spChg chg="mod">
          <ac:chgData name="Chris Testa-O Neill" userId="5bbc7867-2897-41b3-9195-1c81bf62a82b" providerId="ADAL" clId="{5674D0C3-AA8E-447F-8803-B3122585B8EA}" dt="2021-04-13T10:41:38.335" v="70" actId="20577"/>
          <ac:spMkLst>
            <pc:docMk/>
            <pc:sldMk cId="1668424702" sldId="2580"/>
            <ac:spMk id="30" creationId="{FEB625CA-EC87-44C2-9BCF-5472AF365B3E}"/>
          </ac:spMkLst>
        </pc:spChg>
        <pc:spChg chg="mod">
          <ac:chgData name="Chris Testa-O Neill" userId="5bbc7867-2897-41b3-9195-1c81bf62a82b" providerId="ADAL" clId="{5674D0C3-AA8E-447F-8803-B3122585B8EA}" dt="2021-04-13T10:41:45.073" v="72" actId="20577"/>
          <ac:spMkLst>
            <pc:docMk/>
            <pc:sldMk cId="1668424702" sldId="2580"/>
            <ac:spMk id="35" creationId="{1AF87809-BA72-4A86-8884-EC3F60158E54}"/>
          </ac:spMkLst>
        </pc:spChg>
        <pc:spChg chg="mod">
          <ac:chgData name="Chris Testa-O Neill" userId="5bbc7867-2897-41b3-9195-1c81bf62a82b" providerId="ADAL" clId="{5674D0C3-AA8E-447F-8803-B3122585B8EA}" dt="2021-04-13T10:41:42.604" v="71" actId="20577"/>
          <ac:spMkLst>
            <pc:docMk/>
            <pc:sldMk cId="1668424702" sldId="2580"/>
            <ac:spMk id="53" creationId="{E53EC9F3-F187-4311-B893-109AB3353CFA}"/>
          </ac:spMkLst>
        </pc:spChg>
        <pc:picChg chg="mod">
          <ac:chgData name="Chris Testa-O Neill" userId="5bbc7867-2897-41b3-9195-1c81bf62a82b" providerId="ADAL" clId="{5674D0C3-AA8E-447F-8803-B3122585B8EA}" dt="2021-04-15T11:56:25.063" v="737" actId="1076"/>
          <ac:picMkLst>
            <pc:docMk/>
            <pc:sldMk cId="1668424702" sldId="2580"/>
            <ac:picMk id="2" creationId="{35B85F21-6D66-4050-99A8-DC5138908E79}"/>
          </ac:picMkLst>
        </pc:picChg>
        <pc:picChg chg="del mod">
          <ac:chgData name="Chris Testa-O Neill" userId="5bbc7867-2897-41b3-9195-1c81bf62a82b" providerId="ADAL" clId="{5674D0C3-AA8E-447F-8803-B3122585B8EA}" dt="2021-04-15T11:56:13.616" v="734" actId="478"/>
          <ac:picMkLst>
            <pc:docMk/>
            <pc:sldMk cId="1668424702" sldId="2580"/>
            <ac:picMk id="3" creationId="{58148B8F-B283-4DF5-835F-B684739E6FC2}"/>
          </ac:picMkLst>
        </pc:picChg>
        <pc:picChg chg="del mod">
          <ac:chgData name="Chris Testa-O Neill" userId="5bbc7867-2897-41b3-9195-1c81bf62a82b" providerId="ADAL" clId="{5674D0C3-AA8E-447F-8803-B3122585B8EA}" dt="2021-04-15T11:56:11.266" v="733" actId="478"/>
          <ac:picMkLst>
            <pc:docMk/>
            <pc:sldMk cId="1668424702" sldId="2580"/>
            <ac:picMk id="4" creationId="{04CCADE9-7C1A-477C-A498-75F59D1B09F4}"/>
          </ac:picMkLst>
        </pc:picChg>
        <pc:picChg chg="del mod">
          <ac:chgData name="Chris Testa-O Neill" userId="5bbc7867-2897-41b3-9195-1c81bf62a82b" providerId="ADAL" clId="{5674D0C3-AA8E-447F-8803-B3122585B8EA}" dt="2021-04-15T11:56:08.659" v="732" actId="478"/>
          <ac:picMkLst>
            <pc:docMk/>
            <pc:sldMk cId="1668424702" sldId="2580"/>
            <ac:picMk id="6" creationId="{1DBDE75D-5E8E-48B5-B266-2F8A7D053E5B}"/>
          </ac:picMkLst>
        </pc:picChg>
        <pc:picChg chg="add mod">
          <ac:chgData name="Chris Testa-O Neill" userId="5bbc7867-2897-41b3-9195-1c81bf62a82b" providerId="ADAL" clId="{5674D0C3-AA8E-447F-8803-B3122585B8EA}" dt="2021-04-15T11:56:32.580" v="739" actId="1076"/>
          <ac:picMkLst>
            <pc:docMk/>
            <pc:sldMk cId="1668424702" sldId="2580"/>
            <ac:picMk id="7" creationId="{79E68210-58C4-4BA5-B62E-E63DB6FF269B}"/>
          </ac:picMkLst>
        </pc:picChg>
        <pc:picChg chg="add mod">
          <ac:chgData name="Chris Testa-O Neill" userId="5bbc7867-2897-41b3-9195-1c81bf62a82b" providerId="ADAL" clId="{5674D0C3-AA8E-447F-8803-B3122585B8EA}" dt="2021-04-15T11:56:38.454" v="741" actId="1076"/>
          <ac:picMkLst>
            <pc:docMk/>
            <pc:sldMk cId="1668424702" sldId="2580"/>
            <ac:picMk id="8" creationId="{64C69AF5-1AEF-469D-AB9B-E0BA7D213390}"/>
          </ac:picMkLst>
        </pc:picChg>
        <pc:picChg chg="add mod">
          <ac:chgData name="Chris Testa-O Neill" userId="5bbc7867-2897-41b3-9195-1c81bf62a82b" providerId="ADAL" clId="{5674D0C3-AA8E-447F-8803-B3122585B8EA}" dt="2021-04-15T11:56:42.752" v="743" actId="1076"/>
          <ac:picMkLst>
            <pc:docMk/>
            <pc:sldMk cId="1668424702" sldId="2580"/>
            <ac:picMk id="9" creationId="{A32B3710-0E5A-4EDD-97ED-9847C44FF12C}"/>
          </ac:picMkLst>
        </pc:picChg>
      </pc:sldChg>
      <pc:sldChg chg="addSp delSp modSp mod modNotesTx">
        <pc:chgData name="Chris Testa-O Neill" userId="5bbc7867-2897-41b3-9195-1c81bf62a82b" providerId="ADAL" clId="{5674D0C3-AA8E-447F-8803-B3122585B8EA}" dt="2021-04-15T14:39:19.959" v="952" actId="6549"/>
        <pc:sldMkLst>
          <pc:docMk/>
          <pc:sldMk cId="3308389375" sldId="2582"/>
        </pc:sldMkLst>
        <pc:spChg chg="mod">
          <ac:chgData name="Chris Testa-O Neill" userId="5bbc7867-2897-41b3-9195-1c81bf62a82b" providerId="ADAL" clId="{5674D0C3-AA8E-447F-8803-B3122585B8EA}" dt="2021-04-15T12:02:53.895" v="817" actId="20577"/>
          <ac:spMkLst>
            <pc:docMk/>
            <pc:sldMk cId="3308389375" sldId="2582"/>
            <ac:spMk id="3" creationId="{56FD983C-9FF0-4491-8000-4FFB679A9289}"/>
          </ac:spMkLst>
        </pc:spChg>
        <pc:spChg chg="ord">
          <ac:chgData name="Chris Testa-O Neill" userId="5bbc7867-2897-41b3-9195-1c81bf62a82b" providerId="ADAL" clId="{5674D0C3-AA8E-447F-8803-B3122585B8EA}" dt="2021-04-13T10:53:50.770" v="577"/>
          <ac:spMkLst>
            <pc:docMk/>
            <pc:sldMk cId="3308389375" sldId="2582"/>
            <ac:spMk id="6" creationId="{633E5841-6612-4BE7-88F5-3F66C8B7404F}"/>
          </ac:spMkLst>
        </pc:spChg>
        <pc:spChg chg="ord">
          <ac:chgData name="Chris Testa-O Neill" userId="5bbc7867-2897-41b3-9195-1c81bf62a82b" providerId="ADAL" clId="{5674D0C3-AA8E-447F-8803-B3122585B8EA}" dt="2021-04-13T10:53:45.961" v="574"/>
          <ac:spMkLst>
            <pc:docMk/>
            <pc:sldMk cId="3308389375" sldId="2582"/>
            <ac:spMk id="8" creationId="{234CB0E6-5595-4482-8B1D-FC79B7AFEE3D}"/>
          </ac:spMkLst>
        </pc:spChg>
        <pc:picChg chg="add">
          <ac:chgData name="Chris Testa-O Neill" userId="5bbc7867-2897-41b3-9195-1c81bf62a82b" providerId="ADAL" clId="{5674D0C3-AA8E-447F-8803-B3122585B8EA}" dt="2021-04-15T11:56:51.007" v="744" actId="22"/>
          <ac:picMkLst>
            <pc:docMk/>
            <pc:sldMk cId="3308389375" sldId="2582"/>
            <ac:picMk id="4" creationId="{B3698708-F1EC-4857-997C-D5F53F06DD24}"/>
          </ac:picMkLst>
        </pc:picChg>
        <pc:picChg chg="mod ord">
          <ac:chgData name="Chris Testa-O Neill" userId="5bbc7867-2897-41b3-9195-1c81bf62a82b" providerId="ADAL" clId="{5674D0C3-AA8E-447F-8803-B3122585B8EA}" dt="2021-04-13T10:54:16.494" v="608" actId="1035"/>
          <ac:picMkLst>
            <pc:docMk/>
            <pc:sldMk cId="3308389375" sldId="2582"/>
            <ac:picMk id="7" creationId="{5F6E2B0E-2D24-4D2E-B9D4-1B4FEC75A5BB}"/>
          </ac:picMkLst>
        </pc:picChg>
        <pc:picChg chg="add mod">
          <ac:chgData name="Chris Testa-O Neill" userId="5bbc7867-2897-41b3-9195-1c81bf62a82b" providerId="ADAL" clId="{5674D0C3-AA8E-447F-8803-B3122585B8EA}" dt="2021-04-15T11:56:55.817" v="746" actId="1076"/>
          <ac:picMkLst>
            <pc:docMk/>
            <pc:sldMk cId="3308389375" sldId="2582"/>
            <ac:picMk id="9" creationId="{1531CDDD-A012-47CA-A0C0-84978C966DF2}"/>
          </ac:picMkLst>
        </pc:picChg>
        <pc:picChg chg="add mod">
          <ac:chgData name="Chris Testa-O Neill" userId="5bbc7867-2897-41b3-9195-1c81bf62a82b" providerId="ADAL" clId="{5674D0C3-AA8E-447F-8803-B3122585B8EA}" dt="2021-04-15T11:56:59.148" v="748" actId="1076"/>
          <ac:picMkLst>
            <pc:docMk/>
            <pc:sldMk cId="3308389375" sldId="2582"/>
            <ac:picMk id="10" creationId="{BF554F05-CAF8-42EE-8A2C-BAE33BDE90B4}"/>
          </ac:picMkLst>
        </pc:picChg>
        <pc:picChg chg="mod ord">
          <ac:chgData name="Chris Testa-O Neill" userId="5bbc7867-2897-41b3-9195-1c81bf62a82b" providerId="ADAL" clId="{5674D0C3-AA8E-447F-8803-B3122585B8EA}" dt="2021-04-13T10:54:21.379" v="616" actId="1036"/>
          <ac:picMkLst>
            <pc:docMk/>
            <pc:sldMk cId="3308389375" sldId="2582"/>
            <ac:picMk id="24" creationId="{2EFD6DE7-D419-45E3-B160-9D548D25E798}"/>
          </ac:picMkLst>
        </pc:picChg>
        <pc:picChg chg="mod">
          <ac:chgData name="Chris Testa-O Neill" userId="5bbc7867-2897-41b3-9195-1c81bf62a82b" providerId="ADAL" clId="{5674D0C3-AA8E-447F-8803-B3122585B8EA}" dt="2021-04-13T10:54:12.448" v="594" actId="1035"/>
          <ac:picMkLst>
            <pc:docMk/>
            <pc:sldMk cId="3308389375" sldId="2582"/>
            <ac:picMk id="36" creationId="{2CE34AD6-4C66-411C-83B5-B435A5A78AFA}"/>
          </ac:picMkLst>
        </pc:picChg>
        <pc:cxnChg chg="ord">
          <ac:chgData name="Chris Testa-O Neill" userId="5bbc7867-2897-41b3-9195-1c81bf62a82b" providerId="ADAL" clId="{5674D0C3-AA8E-447F-8803-B3122585B8EA}" dt="2021-04-13T10:52:47.789" v="558"/>
          <ac:cxnSpMkLst>
            <pc:docMk/>
            <pc:sldMk cId="3308389375" sldId="2582"/>
            <ac:cxnSpMk id="2" creationId="{AF341E48-D542-496D-B8AA-637E47A99261}"/>
          </ac:cxnSpMkLst>
        </pc:cxnChg>
        <pc:cxnChg chg="ord">
          <ac:chgData name="Chris Testa-O Neill" userId="5bbc7867-2897-41b3-9195-1c81bf62a82b" providerId="ADAL" clId="{5674D0C3-AA8E-447F-8803-B3122585B8EA}" dt="2021-04-13T10:52:53.499" v="560"/>
          <ac:cxnSpMkLst>
            <pc:docMk/>
            <pc:sldMk cId="3308389375" sldId="2582"/>
            <ac:cxnSpMk id="30" creationId="{78F5A553-9017-4422-A36F-A42E323D8D88}"/>
          </ac:cxnSpMkLst>
        </pc:cxnChg>
        <pc:cxnChg chg="del">
          <ac:chgData name="Chris Testa-O Neill" userId="5bbc7867-2897-41b3-9195-1c81bf62a82b" providerId="ADAL" clId="{5674D0C3-AA8E-447F-8803-B3122585B8EA}" dt="2021-04-13T10:54:02.227" v="578" actId="478"/>
          <ac:cxnSpMkLst>
            <pc:docMk/>
            <pc:sldMk cId="3308389375" sldId="2582"/>
            <ac:cxnSpMk id="31" creationId="{7D500727-6467-4BCD-AA23-6574060C765A}"/>
          </ac:cxnSpMkLst>
        </pc:cxnChg>
      </pc:sldChg>
      <pc:sldChg chg="modSp mod">
        <pc:chgData name="Chris Testa-O Neill" userId="5bbc7867-2897-41b3-9195-1c81bf62a82b" providerId="ADAL" clId="{5674D0C3-AA8E-447F-8803-B3122585B8EA}" dt="2021-04-15T12:03:16.806" v="819" actId="14100"/>
        <pc:sldMkLst>
          <pc:docMk/>
          <pc:sldMk cId="237335572" sldId="2615"/>
        </pc:sldMkLst>
        <pc:spChg chg="mod">
          <ac:chgData name="Chris Testa-O Neill" userId="5bbc7867-2897-41b3-9195-1c81bf62a82b" providerId="ADAL" clId="{5674D0C3-AA8E-447F-8803-B3122585B8EA}" dt="2021-04-15T12:03:16.806" v="819" actId="14100"/>
          <ac:spMkLst>
            <pc:docMk/>
            <pc:sldMk cId="237335572" sldId="2615"/>
            <ac:spMk id="6" creationId="{3ECE64AC-5614-4F8D-829D-B13045CF6C7F}"/>
          </ac:spMkLst>
        </pc:spChg>
      </pc:sldChg>
      <pc:sldChg chg="addSp modSp mod modAnim">
        <pc:chgData name="Chris Testa-O Neill" userId="5bbc7867-2897-41b3-9195-1c81bf62a82b" providerId="ADAL" clId="{5674D0C3-AA8E-447F-8803-B3122585B8EA}" dt="2021-04-15T11:58:00.829" v="766" actId="1076"/>
        <pc:sldMkLst>
          <pc:docMk/>
          <pc:sldMk cId="775050641" sldId="2620"/>
        </pc:sldMkLst>
        <pc:spChg chg="mod">
          <ac:chgData name="Chris Testa-O Neill" userId="5bbc7867-2897-41b3-9195-1c81bf62a82b" providerId="ADAL" clId="{5674D0C3-AA8E-447F-8803-B3122585B8EA}" dt="2021-04-13T10:46:41.485" v="142" actId="255"/>
          <ac:spMkLst>
            <pc:docMk/>
            <pc:sldMk cId="775050641" sldId="2620"/>
            <ac:spMk id="2" creationId="{36766947-3F02-48BF-A456-13B4C0FFCF7F}"/>
          </ac:spMkLst>
        </pc:spChg>
        <pc:spChg chg="mod">
          <ac:chgData name="Chris Testa-O Neill" userId="5bbc7867-2897-41b3-9195-1c81bf62a82b" providerId="ADAL" clId="{5674D0C3-AA8E-447F-8803-B3122585B8EA}" dt="2021-04-13T10:45:50.652" v="135" actId="207"/>
          <ac:spMkLst>
            <pc:docMk/>
            <pc:sldMk cId="775050641" sldId="2620"/>
            <ac:spMk id="3" creationId="{4EA0743C-930A-461C-88C6-2B2DEF2FC81E}"/>
          </ac:spMkLst>
        </pc:spChg>
        <pc:spChg chg="mod">
          <ac:chgData name="Chris Testa-O Neill" userId="5bbc7867-2897-41b3-9195-1c81bf62a82b" providerId="ADAL" clId="{5674D0C3-AA8E-447F-8803-B3122585B8EA}" dt="2021-04-13T10:45:55.354" v="136" actId="207"/>
          <ac:spMkLst>
            <pc:docMk/>
            <pc:sldMk cId="775050641" sldId="2620"/>
            <ac:spMk id="14" creationId="{D0E84749-73DC-41BD-AD65-C56662692F15}"/>
          </ac:spMkLst>
        </pc:spChg>
        <pc:spChg chg="mod">
          <ac:chgData name="Chris Testa-O Neill" userId="5bbc7867-2897-41b3-9195-1c81bf62a82b" providerId="ADAL" clId="{5674D0C3-AA8E-447F-8803-B3122585B8EA}" dt="2021-04-13T10:46:00.892" v="137" actId="207"/>
          <ac:spMkLst>
            <pc:docMk/>
            <pc:sldMk cId="775050641" sldId="2620"/>
            <ac:spMk id="15" creationId="{A44031F8-9467-4CC8-B37B-A13B3259D790}"/>
          </ac:spMkLst>
        </pc:spChg>
        <pc:picChg chg="add mod">
          <ac:chgData name="Chris Testa-O Neill" userId="5bbc7867-2897-41b3-9195-1c81bf62a82b" providerId="ADAL" clId="{5674D0C3-AA8E-447F-8803-B3122585B8EA}" dt="2021-04-15T11:57:53.311" v="762" actId="1076"/>
          <ac:picMkLst>
            <pc:docMk/>
            <pc:sldMk cId="775050641" sldId="2620"/>
            <ac:picMk id="4" creationId="{58AF4A5C-D6F8-4C73-9ECC-24160A97D240}"/>
          </ac:picMkLst>
        </pc:picChg>
        <pc:picChg chg="add mod">
          <ac:chgData name="Chris Testa-O Neill" userId="5bbc7867-2897-41b3-9195-1c81bf62a82b" providerId="ADAL" clId="{5674D0C3-AA8E-447F-8803-B3122585B8EA}" dt="2021-04-15T11:57:57.010" v="764" actId="1076"/>
          <ac:picMkLst>
            <pc:docMk/>
            <pc:sldMk cId="775050641" sldId="2620"/>
            <ac:picMk id="5" creationId="{EEEA6B96-2AD6-495B-90E5-E6F2416075B6}"/>
          </ac:picMkLst>
        </pc:picChg>
        <pc:picChg chg="add mod">
          <ac:chgData name="Chris Testa-O Neill" userId="5bbc7867-2897-41b3-9195-1c81bf62a82b" providerId="ADAL" clId="{5674D0C3-AA8E-447F-8803-B3122585B8EA}" dt="2021-04-15T11:58:00.829" v="766" actId="1076"/>
          <ac:picMkLst>
            <pc:docMk/>
            <pc:sldMk cId="775050641" sldId="2620"/>
            <ac:picMk id="6" creationId="{E1231B79-80DF-4F8F-B7F5-4C0F267B9839}"/>
          </ac:picMkLst>
        </pc:picChg>
      </pc:sldChg>
      <pc:sldChg chg="modSp mod modNotesTx">
        <pc:chgData name="Chris Testa-O Neill" userId="5bbc7867-2897-41b3-9195-1c81bf62a82b" providerId="ADAL" clId="{5674D0C3-AA8E-447F-8803-B3122585B8EA}" dt="2021-04-15T14:31:33.572" v="824" actId="6549"/>
        <pc:sldMkLst>
          <pc:docMk/>
          <pc:sldMk cId="1189570632" sldId="3143"/>
        </pc:sldMkLst>
        <pc:spChg chg="mod">
          <ac:chgData name="Chris Testa-O Neill" userId="5bbc7867-2897-41b3-9195-1c81bf62a82b" providerId="ADAL" clId="{5674D0C3-AA8E-447F-8803-B3122585B8EA}" dt="2021-04-13T10:41:26.554" v="69" actId="255"/>
          <ac:spMkLst>
            <pc:docMk/>
            <pc:sldMk cId="1189570632" sldId="3143"/>
            <ac:spMk id="4" creationId="{00000000-0000-0000-0000-000000000000}"/>
          </ac:spMkLst>
        </pc:spChg>
      </pc:sldChg>
      <pc:sldChg chg="modSp mod">
        <pc:chgData name="Chris Testa-O Neill" userId="5bbc7867-2897-41b3-9195-1c81bf62a82b" providerId="ADAL" clId="{5674D0C3-AA8E-447F-8803-B3122585B8EA}" dt="2021-04-15T15:18:22.226" v="2382" actId="14100"/>
        <pc:sldMkLst>
          <pc:docMk/>
          <pc:sldMk cId="2590897230" sldId="3149"/>
        </pc:sldMkLst>
        <pc:spChg chg="mod">
          <ac:chgData name="Chris Testa-O Neill" userId="5bbc7867-2897-41b3-9195-1c81bf62a82b" providerId="ADAL" clId="{5674D0C3-AA8E-447F-8803-B3122585B8EA}" dt="2021-04-15T15:18:22.226" v="2382" actId="14100"/>
          <ac:spMkLst>
            <pc:docMk/>
            <pc:sldMk cId="2590897230" sldId="3149"/>
            <ac:spMk id="9" creationId="{DC3E30FF-8E44-47F8-B6E0-3AC4C738CE48}"/>
          </ac:spMkLst>
        </pc:spChg>
        <pc:spChg chg="mod">
          <ac:chgData name="Chris Testa-O Neill" userId="5bbc7867-2897-41b3-9195-1c81bf62a82b" providerId="ADAL" clId="{5674D0C3-AA8E-447F-8803-B3122585B8EA}" dt="2021-04-15T15:18:21.514" v="2381" actId="14100"/>
          <ac:spMkLst>
            <pc:docMk/>
            <pc:sldMk cId="2590897230" sldId="3149"/>
            <ac:spMk id="10" creationId="{870D9263-5A49-4AB9-80C0-B10DF3F2440C}"/>
          </ac:spMkLst>
        </pc:spChg>
      </pc:sldChg>
      <pc:sldChg chg="addSp delSp modSp mod modAnim modNotesTx">
        <pc:chgData name="Chris Testa-O Neill" userId="5bbc7867-2897-41b3-9195-1c81bf62a82b" providerId="ADAL" clId="{5674D0C3-AA8E-447F-8803-B3122585B8EA}" dt="2021-04-15T15:15:20.108" v="2372" actId="962"/>
        <pc:sldMkLst>
          <pc:docMk/>
          <pc:sldMk cId="4065968634" sldId="3169"/>
        </pc:sldMkLst>
        <pc:spChg chg="mod">
          <ac:chgData name="Chris Testa-O Neill" userId="5bbc7867-2897-41b3-9195-1c81bf62a82b" providerId="ADAL" clId="{5674D0C3-AA8E-447F-8803-B3122585B8EA}" dt="2021-04-13T10:54:51.048" v="621" actId="255"/>
          <ac:spMkLst>
            <pc:docMk/>
            <pc:sldMk cId="4065968634" sldId="3169"/>
            <ac:spMk id="2" creationId="{87506FB1-ADCB-44A6-A586-4BE06B83C4E8}"/>
          </ac:spMkLst>
        </pc:spChg>
        <pc:spChg chg="mod">
          <ac:chgData name="Chris Testa-O Neill" userId="5bbc7867-2897-41b3-9195-1c81bf62a82b" providerId="ADAL" clId="{5674D0C3-AA8E-447F-8803-B3122585B8EA}" dt="2021-04-15T15:00:48.562" v="1165" actId="1076"/>
          <ac:spMkLst>
            <pc:docMk/>
            <pc:sldMk cId="4065968634" sldId="3169"/>
            <ac:spMk id="5" creationId="{3F05FDA1-1599-4684-A051-18A6974A3B6D}"/>
          </ac:spMkLst>
        </pc:spChg>
        <pc:spChg chg="mod">
          <ac:chgData name="Chris Testa-O Neill" userId="5bbc7867-2897-41b3-9195-1c81bf62a82b" providerId="ADAL" clId="{5674D0C3-AA8E-447F-8803-B3122585B8EA}" dt="2021-04-15T15:02:06.072" v="1517" actId="20577"/>
          <ac:spMkLst>
            <pc:docMk/>
            <pc:sldMk cId="4065968634" sldId="3169"/>
            <ac:spMk id="9" creationId="{A1816386-7E1E-4270-8B4A-6EA7D5C5C5B5}"/>
          </ac:spMkLst>
        </pc:spChg>
        <pc:spChg chg="add mod">
          <ac:chgData name="Chris Testa-O Neill" userId="5bbc7867-2897-41b3-9195-1c81bf62a82b" providerId="ADAL" clId="{5674D0C3-AA8E-447F-8803-B3122585B8EA}" dt="2021-04-15T14:57:19.859" v="1140" actId="1076"/>
          <ac:spMkLst>
            <pc:docMk/>
            <pc:sldMk cId="4065968634" sldId="3169"/>
            <ac:spMk id="10" creationId="{00E0EDAC-BA4A-401A-A76D-EB258ADDFFBC}"/>
          </ac:spMkLst>
        </pc:spChg>
        <pc:spChg chg="add mod">
          <ac:chgData name="Chris Testa-O Neill" userId="5bbc7867-2897-41b3-9195-1c81bf62a82b" providerId="ADAL" clId="{5674D0C3-AA8E-447F-8803-B3122585B8EA}" dt="2021-04-15T14:58:46.797" v="1155" actId="1076"/>
          <ac:spMkLst>
            <pc:docMk/>
            <pc:sldMk cId="4065968634" sldId="3169"/>
            <ac:spMk id="11" creationId="{8BB00D1B-1156-4952-9EC4-8C873CD18B82}"/>
          </ac:spMkLst>
        </pc:spChg>
        <pc:spChg chg="add del mod">
          <ac:chgData name="Chris Testa-O Neill" userId="5bbc7867-2897-41b3-9195-1c81bf62a82b" providerId="ADAL" clId="{5674D0C3-AA8E-447F-8803-B3122585B8EA}" dt="2021-04-15T14:58:28.665" v="1154" actId="478"/>
          <ac:spMkLst>
            <pc:docMk/>
            <pc:sldMk cId="4065968634" sldId="3169"/>
            <ac:spMk id="12" creationId="{A23108AD-67B1-495D-9546-B543D24F6416}"/>
          </ac:spMkLst>
        </pc:spChg>
        <pc:spChg chg="del mod">
          <ac:chgData name="Chris Testa-O Neill" userId="5bbc7867-2897-41b3-9195-1c81bf62a82b" providerId="ADAL" clId="{5674D0C3-AA8E-447F-8803-B3122585B8EA}" dt="2021-04-15T14:58:27.428" v="1153" actId="478"/>
          <ac:spMkLst>
            <pc:docMk/>
            <pc:sldMk cId="4065968634" sldId="3169"/>
            <ac:spMk id="13" creationId="{CD955295-3D72-4DD9-8B50-C4F87D1B9584}"/>
          </ac:spMkLst>
        </pc:spChg>
        <pc:spChg chg="add del">
          <ac:chgData name="Chris Testa-O Neill" userId="5bbc7867-2897-41b3-9195-1c81bf62a82b" providerId="ADAL" clId="{5674D0C3-AA8E-447F-8803-B3122585B8EA}" dt="2021-04-15T14:47:17.757" v="1131" actId="478"/>
          <ac:spMkLst>
            <pc:docMk/>
            <pc:sldMk cId="4065968634" sldId="3169"/>
            <ac:spMk id="16" creationId="{4D51315D-6BB2-4BCD-9860-F939AB0EC222}"/>
          </ac:spMkLst>
        </pc:spChg>
        <pc:grpChg chg="add mod">
          <ac:chgData name="Chris Testa-O Neill" userId="5bbc7867-2897-41b3-9195-1c81bf62a82b" providerId="ADAL" clId="{5674D0C3-AA8E-447F-8803-B3122585B8EA}" dt="2021-04-15T15:15:20.108" v="2372" actId="962"/>
          <ac:grpSpMkLst>
            <pc:docMk/>
            <pc:sldMk cId="4065968634" sldId="3169"/>
            <ac:grpSpMk id="23" creationId="{FE3EB7E3-5673-446F-AAE8-A20D7830794C}"/>
          </ac:grpSpMkLst>
        </pc:grpChg>
        <pc:picChg chg="del ord">
          <ac:chgData name="Chris Testa-O Neill" userId="5bbc7867-2897-41b3-9195-1c81bf62a82b" providerId="ADAL" clId="{5674D0C3-AA8E-447F-8803-B3122585B8EA}" dt="2021-04-15T14:47:14.191" v="1129" actId="478"/>
          <ac:picMkLst>
            <pc:docMk/>
            <pc:sldMk cId="4065968634" sldId="3169"/>
            <ac:picMk id="3" creationId="{070FA962-E78F-4591-AD2B-82D422B0DD53}"/>
          </ac:picMkLst>
        </pc:picChg>
        <pc:picChg chg="add del mod">
          <ac:chgData name="Chris Testa-O Neill" userId="5bbc7867-2897-41b3-9195-1c81bf62a82b" providerId="ADAL" clId="{5674D0C3-AA8E-447F-8803-B3122585B8EA}" dt="2021-04-15T14:47:14.191" v="1129" actId="478"/>
          <ac:picMkLst>
            <pc:docMk/>
            <pc:sldMk cId="4065968634" sldId="3169"/>
            <ac:picMk id="4" creationId="{563D08F2-441B-4AC1-BD1F-4BF05A860D63}"/>
          </ac:picMkLst>
        </pc:picChg>
        <pc:picChg chg="del mod">
          <ac:chgData name="Chris Testa-O Neill" userId="5bbc7867-2897-41b3-9195-1c81bf62a82b" providerId="ADAL" clId="{5674D0C3-AA8E-447F-8803-B3122585B8EA}" dt="2021-04-15T15:06:32.899" v="1905" actId="478"/>
          <ac:picMkLst>
            <pc:docMk/>
            <pc:sldMk cId="4065968634" sldId="3169"/>
            <ac:picMk id="6" creationId="{3A74F0D8-979A-4430-9424-FF01B6B3BC62}"/>
          </ac:picMkLst>
        </pc:picChg>
        <pc:picChg chg="add del mod">
          <ac:chgData name="Chris Testa-O Neill" userId="5bbc7867-2897-41b3-9195-1c81bf62a82b" providerId="ADAL" clId="{5674D0C3-AA8E-447F-8803-B3122585B8EA}" dt="2021-04-15T14:47:14.191" v="1129" actId="478"/>
          <ac:picMkLst>
            <pc:docMk/>
            <pc:sldMk cId="4065968634" sldId="3169"/>
            <ac:picMk id="7" creationId="{9B55A3F1-0090-497B-8A8C-98B226065C64}"/>
          </ac:picMkLst>
        </pc:picChg>
        <pc:picChg chg="add del mod">
          <ac:chgData name="Chris Testa-O Neill" userId="5bbc7867-2897-41b3-9195-1c81bf62a82b" providerId="ADAL" clId="{5674D0C3-AA8E-447F-8803-B3122585B8EA}" dt="2021-04-15T14:47:14.191" v="1129" actId="478"/>
          <ac:picMkLst>
            <pc:docMk/>
            <pc:sldMk cId="4065968634" sldId="3169"/>
            <ac:picMk id="8" creationId="{32CFACD5-BC21-4C8E-8C15-17E6AA739766}"/>
          </ac:picMkLst>
        </pc:picChg>
        <pc:picChg chg="add mod">
          <ac:chgData name="Chris Testa-O Neill" userId="5bbc7867-2897-41b3-9195-1c81bf62a82b" providerId="ADAL" clId="{5674D0C3-AA8E-447F-8803-B3122585B8EA}" dt="2021-04-15T15:01:29.513" v="1435" actId="962"/>
          <ac:picMkLst>
            <pc:docMk/>
            <pc:sldMk cId="4065968634" sldId="3169"/>
            <ac:picMk id="20" creationId="{1C538FF5-BA94-461F-88A1-227E45D322B6}"/>
          </ac:picMkLst>
        </pc:picChg>
        <pc:picChg chg="add mod">
          <ac:chgData name="Chris Testa-O Neill" userId="5bbc7867-2897-41b3-9195-1c81bf62a82b" providerId="ADAL" clId="{5674D0C3-AA8E-447F-8803-B3122585B8EA}" dt="2021-04-15T15:05:34.252" v="1888" actId="962"/>
          <ac:picMkLst>
            <pc:docMk/>
            <pc:sldMk cId="4065968634" sldId="3169"/>
            <ac:picMk id="22" creationId="{DC790C53-31B7-4391-8E7C-83DBDC185A6B}"/>
          </ac:picMkLst>
        </pc:picChg>
        <pc:picChg chg="del ord">
          <ac:chgData name="Chris Testa-O Neill" userId="5bbc7867-2897-41b3-9195-1c81bf62a82b" providerId="ADAL" clId="{5674D0C3-AA8E-447F-8803-B3122585B8EA}" dt="2021-04-15T14:47:14.191" v="1129" actId="478"/>
          <ac:picMkLst>
            <pc:docMk/>
            <pc:sldMk cId="4065968634" sldId="3169"/>
            <ac:picMk id="37" creationId="{A8163481-9799-49B0-BF57-19F230212ACD}"/>
          </ac:picMkLst>
        </pc:picChg>
        <pc:picChg chg="del ord">
          <ac:chgData name="Chris Testa-O Neill" userId="5bbc7867-2897-41b3-9195-1c81bf62a82b" providerId="ADAL" clId="{5674D0C3-AA8E-447F-8803-B3122585B8EA}" dt="2021-04-15T14:47:14.191" v="1129" actId="478"/>
          <ac:picMkLst>
            <pc:docMk/>
            <pc:sldMk cId="4065968634" sldId="3169"/>
            <ac:picMk id="50" creationId="{F2287664-A6FD-4377-A57D-958599B02B75}"/>
          </ac:picMkLst>
        </pc:picChg>
      </pc:sldChg>
      <pc:sldChg chg="addSp delSp modSp mod modNotesTx">
        <pc:chgData name="Chris Testa-O Neill" userId="5bbc7867-2897-41b3-9195-1c81bf62a82b" providerId="ADAL" clId="{5674D0C3-AA8E-447F-8803-B3122585B8EA}" dt="2021-04-15T15:16:48.687" v="2375" actId="113"/>
        <pc:sldMkLst>
          <pc:docMk/>
          <pc:sldMk cId="1505529349" sldId="3206"/>
        </pc:sldMkLst>
        <pc:spChg chg="mod">
          <ac:chgData name="Chris Testa-O Neill" userId="5bbc7867-2897-41b3-9195-1c81bf62a82b" providerId="ADAL" clId="{5674D0C3-AA8E-447F-8803-B3122585B8EA}" dt="2021-04-13T10:50:35.040" v="153" actId="255"/>
          <ac:spMkLst>
            <pc:docMk/>
            <pc:sldMk cId="1505529349" sldId="3206"/>
            <ac:spMk id="2" creationId="{36766947-3F02-48BF-A456-13B4C0FFCF7F}"/>
          </ac:spMkLst>
        </pc:spChg>
        <pc:spChg chg="mod">
          <ac:chgData name="Chris Testa-O Neill" userId="5bbc7867-2897-41b3-9195-1c81bf62a82b" providerId="ADAL" clId="{5674D0C3-AA8E-447F-8803-B3122585B8EA}" dt="2021-04-15T11:58:31.555" v="785" actId="1035"/>
          <ac:spMkLst>
            <pc:docMk/>
            <pc:sldMk cId="1505529349" sldId="3206"/>
            <ac:spMk id="3" creationId="{4EA0743C-930A-461C-88C6-2B2DEF2FC81E}"/>
          </ac:spMkLst>
        </pc:spChg>
        <pc:spChg chg="del">
          <ac:chgData name="Chris Testa-O Neill" userId="5bbc7867-2897-41b3-9195-1c81bf62a82b" providerId="ADAL" clId="{5674D0C3-AA8E-447F-8803-B3122585B8EA}" dt="2021-04-13T10:50:14.948" v="151" actId="478"/>
          <ac:spMkLst>
            <pc:docMk/>
            <pc:sldMk cId="1505529349" sldId="3206"/>
            <ac:spMk id="4" creationId="{AE0C0689-B879-4B1F-835C-C91B924FC597}"/>
          </ac:spMkLst>
        </pc:spChg>
        <pc:spChg chg="mod">
          <ac:chgData name="Chris Testa-O Neill" userId="5bbc7867-2897-41b3-9195-1c81bf62a82b" providerId="ADAL" clId="{5674D0C3-AA8E-447F-8803-B3122585B8EA}" dt="2021-04-15T11:58:49.743" v="795" actId="1036"/>
          <ac:spMkLst>
            <pc:docMk/>
            <pc:sldMk cId="1505529349" sldId="3206"/>
            <ac:spMk id="14" creationId="{D0E84749-73DC-41BD-AD65-C56662692F15}"/>
          </ac:spMkLst>
        </pc:spChg>
        <pc:spChg chg="mod ord">
          <ac:chgData name="Chris Testa-O Neill" userId="5bbc7867-2897-41b3-9195-1c81bf62a82b" providerId="ADAL" clId="{5674D0C3-AA8E-447F-8803-B3122585B8EA}" dt="2021-04-15T11:59:02.192" v="799" actId="1076"/>
          <ac:spMkLst>
            <pc:docMk/>
            <pc:sldMk cId="1505529349" sldId="3206"/>
            <ac:spMk id="15" creationId="{A44031F8-9467-4CC8-B37B-A13B3259D790}"/>
          </ac:spMkLst>
        </pc:spChg>
        <pc:picChg chg="add mod">
          <ac:chgData name="Chris Testa-O Neill" userId="5bbc7867-2897-41b3-9195-1c81bf62a82b" providerId="ADAL" clId="{5674D0C3-AA8E-447F-8803-B3122585B8EA}" dt="2021-04-15T11:59:25.130" v="804" actId="1076"/>
          <ac:picMkLst>
            <pc:docMk/>
            <pc:sldMk cId="1505529349" sldId="3206"/>
            <ac:picMk id="4" creationId="{43ADEBCF-89E2-477D-8520-3E6120E3A5B6}"/>
          </ac:picMkLst>
        </pc:picChg>
        <pc:picChg chg="add mod">
          <ac:chgData name="Chris Testa-O Neill" userId="5bbc7867-2897-41b3-9195-1c81bf62a82b" providerId="ADAL" clId="{5674D0C3-AA8E-447F-8803-B3122585B8EA}" dt="2021-04-15T11:59:28.702" v="806" actId="1076"/>
          <ac:picMkLst>
            <pc:docMk/>
            <pc:sldMk cId="1505529349" sldId="3206"/>
            <ac:picMk id="5" creationId="{EC95D569-705A-4543-8CB0-5AA0D6A0AAA1}"/>
          </ac:picMkLst>
        </pc:picChg>
        <pc:picChg chg="add mod">
          <ac:chgData name="Chris Testa-O Neill" userId="5bbc7867-2897-41b3-9195-1c81bf62a82b" providerId="ADAL" clId="{5674D0C3-AA8E-447F-8803-B3122585B8EA}" dt="2021-04-15T11:59:33.675" v="808" actId="1076"/>
          <ac:picMkLst>
            <pc:docMk/>
            <pc:sldMk cId="1505529349" sldId="3206"/>
            <ac:picMk id="6" creationId="{09419D8D-1E22-4EF6-A606-01429199B24D}"/>
          </ac:picMkLst>
        </pc:picChg>
        <pc:picChg chg="mod">
          <ac:chgData name="Chris Testa-O Neill" userId="5bbc7867-2897-41b3-9195-1c81bf62a82b" providerId="ADAL" clId="{5674D0C3-AA8E-447F-8803-B3122585B8EA}" dt="2021-04-15T11:59:07.976" v="801" actId="1076"/>
          <ac:picMkLst>
            <pc:docMk/>
            <pc:sldMk cId="1505529349" sldId="3206"/>
            <ac:picMk id="7" creationId="{8407BE21-0655-4246-8CA0-0F7E6D25D98E}"/>
          </ac:picMkLst>
        </pc:picChg>
        <pc:picChg chg="mod ord">
          <ac:chgData name="Chris Testa-O Neill" userId="5bbc7867-2897-41b3-9195-1c81bf62a82b" providerId="ADAL" clId="{5674D0C3-AA8E-447F-8803-B3122585B8EA}" dt="2021-04-15T11:59:20.059" v="803" actId="1076"/>
          <ac:picMkLst>
            <pc:docMk/>
            <pc:sldMk cId="1505529349" sldId="3206"/>
            <ac:picMk id="8" creationId="{521678B2-67A1-43CE-B45E-9502F0806D5C}"/>
          </ac:picMkLst>
        </pc:picChg>
        <pc:picChg chg="mod">
          <ac:chgData name="Chris Testa-O Neill" userId="5bbc7867-2897-41b3-9195-1c81bf62a82b" providerId="ADAL" clId="{5674D0C3-AA8E-447F-8803-B3122585B8EA}" dt="2021-04-15T11:59:14.816" v="802" actId="1076"/>
          <ac:picMkLst>
            <pc:docMk/>
            <pc:sldMk cId="1505529349" sldId="3206"/>
            <ac:picMk id="35" creationId="{49C12F78-C6AF-487D-9F7C-2415CA5705D4}"/>
          </ac:picMkLst>
        </pc:picChg>
        <pc:cxnChg chg="mod">
          <ac:chgData name="Chris Testa-O Neill" userId="5bbc7867-2897-41b3-9195-1c81bf62a82b" providerId="ADAL" clId="{5674D0C3-AA8E-447F-8803-B3122585B8EA}" dt="2021-04-15T11:58:55.347" v="798" actId="1035"/>
          <ac:cxnSpMkLst>
            <pc:docMk/>
            <pc:sldMk cId="1505529349" sldId="3206"/>
            <ac:cxnSpMk id="16" creationId="{B1FA285B-4D66-48DC-A941-7C74625B8A52}"/>
          </ac:cxnSpMkLst>
        </pc:cxnChg>
      </pc:sldChg>
      <pc:sldChg chg="addSp modSp mod modNotesTx">
        <pc:chgData name="Chris Testa-O Neill" userId="5bbc7867-2897-41b3-9195-1c81bf62a82b" providerId="ADAL" clId="{5674D0C3-AA8E-447F-8803-B3122585B8EA}" dt="2021-04-15T15:14:13.632" v="2371" actId="2"/>
        <pc:sldMkLst>
          <pc:docMk/>
          <pc:sldMk cId="1601934024" sldId="3207"/>
        </pc:sldMkLst>
        <pc:spChg chg="mod">
          <ac:chgData name="Chris Testa-O Neill" userId="5bbc7867-2897-41b3-9195-1c81bf62a82b" providerId="ADAL" clId="{5674D0C3-AA8E-447F-8803-B3122585B8EA}" dt="2021-04-13T10:54:38.618" v="619" actId="20577"/>
          <ac:spMkLst>
            <pc:docMk/>
            <pc:sldMk cId="1601934024" sldId="3207"/>
            <ac:spMk id="3" creationId="{56FD983C-9FF0-4491-8000-4FFB679A9289}"/>
          </ac:spMkLst>
        </pc:spChg>
        <pc:spChg chg="mod">
          <ac:chgData name="Chris Testa-O Neill" userId="5bbc7867-2897-41b3-9195-1c81bf62a82b" providerId="ADAL" clId="{5674D0C3-AA8E-447F-8803-B3122585B8EA}" dt="2021-04-15T15:14:12.506" v="2370" actId="2"/>
          <ac:spMkLst>
            <pc:docMk/>
            <pc:sldMk cId="1601934024" sldId="3207"/>
            <ac:spMk id="5" creationId="{4ACE2B49-9782-40EA-A50A-77D77010AB49}"/>
          </ac:spMkLst>
        </pc:spChg>
        <pc:spChg chg="mod ord">
          <ac:chgData name="Chris Testa-O Neill" userId="5bbc7867-2897-41b3-9195-1c81bf62a82b" providerId="ADAL" clId="{5674D0C3-AA8E-447F-8803-B3122585B8EA}" dt="2021-04-15T15:14:13.632" v="2371" actId="2"/>
          <ac:spMkLst>
            <pc:docMk/>
            <pc:sldMk cId="1601934024" sldId="3207"/>
            <ac:spMk id="6" creationId="{633E5841-6612-4BE7-88F5-3F66C8B7404F}"/>
          </ac:spMkLst>
        </pc:spChg>
        <pc:spChg chg="ord">
          <ac:chgData name="Chris Testa-O Neill" userId="5bbc7867-2897-41b3-9195-1c81bf62a82b" providerId="ADAL" clId="{5674D0C3-AA8E-447F-8803-B3122585B8EA}" dt="2021-04-13T10:56:00.619" v="644"/>
          <ac:spMkLst>
            <pc:docMk/>
            <pc:sldMk cId="1601934024" sldId="3207"/>
            <ac:spMk id="8" creationId="{234CB0E6-5595-4482-8B1D-FC79B7AFEE3D}"/>
          </ac:spMkLst>
        </pc:spChg>
        <pc:picChg chg="add mod">
          <ac:chgData name="Chris Testa-O Neill" userId="5bbc7867-2897-41b3-9195-1c81bf62a82b" providerId="ADAL" clId="{5674D0C3-AA8E-447F-8803-B3122585B8EA}" dt="2021-04-15T11:57:34.145" v="758" actId="1076"/>
          <ac:picMkLst>
            <pc:docMk/>
            <pc:sldMk cId="1601934024" sldId="3207"/>
            <ac:picMk id="4" creationId="{C803ADFA-A5B2-4CC3-89E9-2F9E99AF1259}"/>
          </ac:picMkLst>
        </pc:picChg>
        <pc:picChg chg="mod ord">
          <ac:chgData name="Chris Testa-O Neill" userId="5bbc7867-2897-41b3-9195-1c81bf62a82b" providerId="ADAL" clId="{5674D0C3-AA8E-447F-8803-B3122585B8EA}" dt="2021-04-13T10:56:23.322" v="691" actId="1036"/>
          <ac:picMkLst>
            <pc:docMk/>
            <pc:sldMk cId="1601934024" sldId="3207"/>
            <ac:picMk id="7" creationId="{5F6E2B0E-2D24-4D2E-B9D4-1B4FEC75A5BB}"/>
          </ac:picMkLst>
        </pc:picChg>
        <pc:picChg chg="add mod">
          <ac:chgData name="Chris Testa-O Neill" userId="5bbc7867-2897-41b3-9195-1c81bf62a82b" providerId="ADAL" clId="{5674D0C3-AA8E-447F-8803-B3122585B8EA}" dt="2021-04-15T11:57:31.798" v="757" actId="1076"/>
          <ac:picMkLst>
            <pc:docMk/>
            <pc:sldMk cId="1601934024" sldId="3207"/>
            <ac:picMk id="9" creationId="{5AC5555C-59F6-496F-A7B9-D0FDC3B2CA8C}"/>
          </ac:picMkLst>
        </pc:picChg>
        <pc:picChg chg="add mod">
          <ac:chgData name="Chris Testa-O Neill" userId="5bbc7867-2897-41b3-9195-1c81bf62a82b" providerId="ADAL" clId="{5674D0C3-AA8E-447F-8803-B3122585B8EA}" dt="2021-04-15T11:57:42.563" v="760" actId="1076"/>
          <ac:picMkLst>
            <pc:docMk/>
            <pc:sldMk cId="1601934024" sldId="3207"/>
            <ac:picMk id="10" creationId="{197F42EA-B55E-4E2D-85C4-FCC687D15540}"/>
          </ac:picMkLst>
        </pc:picChg>
        <pc:picChg chg="ord">
          <ac:chgData name="Chris Testa-O Neill" userId="5bbc7867-2897-41b3-9195-1c81bf62a82b" providerId="ADAL" clId="{5674D0C3-AA8E-447F-8803-B3122585B8EA}" dt="2021-04-13T10:55:45.492" v="637"/>
          <ac:picMkLst>
            <pc:docMk/>
            <pc:sldMk cId="1601934024" sldId="3207"/>
            <ac:picMk id="24" creationId="{2EFD6DE7-D419-45E3-B160-9D548D25E798}"/>
          </ac:picMkLst>
        </pc:picChg>
        <pc:cxnChg chg="mod ord">
          <ac:chgData name="Chris Testa-O Neill" userId="5bbc7867-2897-41b3-9195-1c81bf62a82b" providerId="ADAL" clId="{5674D0C3-AA8E-447F-8803-B3122585B8EA}" dt="2021-04-13T10:56:28.630" v="704" actId="1036"/>
          <ac:cxnSpMkLst>
            <pc:docMk/>
            <pc:sldMk cId="1601934024" sldId="3207"/>
            <ac:cxnSpMk id="2" creationId="{AF341E48-D542-496D-B8AA-637E47A99261}"/>
          </ac:cxnSpMkLst>
        </pc:cxnChg>
        <pc:cxnChg chg="mod ord">
          <ac:chgData name="Chris Testa-O Neill" userId="5bbc7867-2897-41b3-9195-1c81bf62a82b" providerId="ADAL" clId="{5674D0C3-AA8E-447F-8803-B3122585B8EA}" dt="2021-04-13T10:56:33.595" v="716" actId="1035"/>
          <ac:cxnSpMkLst>
            <pc:docMk/>
            <pc:sldMk cId="1601934024" sldId="3207"/>
            <ac:cxnSpMk id="30" creationId="{78F5A553-9017-4422-A36F-A42E323D8D88}"/>
          </ac:cxnSpMkLst>
        </pc:cxnChg>
      </pc:sldChg>
    </pc:docChg>
  </pc:docChgLst>
  <pc:docChgLst>
    <pc:chgData name="Chris Testa-O Neill" userId="S::chtestao@microsoft.com::5bbc7867-2897-41b3-9195-1c81bf62a82b" providerId="AD" clId="Web-{E093FCAF-2EBB-47DD-857F-B38E5C8FA273}"/>
    <pc:docChg chg="modSld">
      <pc:chgData name="Chris Testa-O Neill" userId="S::chtestao@microsoft.com::5bbc7867-2897-41b3-9195-1c81bf62a82b" providerId="AD" clId="Web-{E093FCAF-2EBB-47DD-857F-B38E5C8FA273}" dt="2021-04-15T11:54:46.936" v="7" actId="1076"/>
      <pc:docMkLst>
        <pc:docMk/>
      </pc:docMkLst>
      <pc:sldChg chg="addSp modSp">
        <pc:chgData name="Chris Testa-O Neill" userId="S::chtestao@microsoft.com::5bbc7867-2897-41b3-9195-1c81bf62a82b" providerId="AD" clId="Web-{E093FCAF-2EBB-47DD-857F-B38E5C8FA273}" dt="2021-04-15T11:54:46.936" v="7" actId="1076"/>
        <pc:sldMkLst>
          <pc:docMk/>
          <pc:sldMk cId="1668424702" sldId="2580"/>
        </pc:sldMkLst>
        <pc:picChg chg="add mod">
          <ac:chgData name="Chris Testa-O Neill" userId="S::chtestao@microsoft.com::5bbc7867-2897-41b3-9195-1c81bf62a82b" providerId="AD" clId="Web-{E093FCAF-2EBB-47DD-857F-B38E5C8FA273}" dt="2021-04-15T11:54:26.186" v="1" actId="1076"/>
          <ac:picMkLst>
            <pc:docMk/>
            <pc:sldMk cId="1668424702" sldId="2580"/>
            <ac:picMk id="2" creationId="{35B85F21-6D66-4050-99A8-DC5138908E79}"/>
          </ac:picMkLst>
        </pc:picChg>
        <pc:picChg chg="add mod">
          <ac:chgData name="Chris Testa-O Neill" userId="S::chtestao@microsoft.com::5bbc7867-2897-41b3-9195-1c81bf62a82b" providerId="AD" clId="Web-{E093FCAF-2EBB-47DD-857F-B38E5C8FA273}" dt="2021-04-15T11:54:33.514" v="3" actId="1076"/>
          <ac:picMkLst>
            <pc:docMk/>
            <pc:sldMk cId="1668424702" sldId="2580"/>
            <ac:picMk id="3" creationId="{58148B8F-B283-4DF5-835F-B684739E6FC2}"/>
          </ac:picMkLst>
        </pc:picChg>
        <pc:picChg chg="add mod">
          <ac:chgData name="Chris Testa-O Neill" userId="S::chtestao@microsoft.com::5bbc7867-2897-41b3-9195-1c81bf62a82b" providerId="AD" clId="Web-{E093FCAF-2EBB-47DD-857F-B38E5C8FA273}" dt="2021-04-15T11:54:39.702" v="5" actId="1076"/>
          <ac:picMkLst>
            <pc:docMk/>
            <pc:sldMk cId="1668424702" sldId="2580"/>
            <ac:picMk id="4" creationId="{04CCADE9-7C1A-477C-A498-75F59D1B09F4}"/>
          </ac:picMkLst>
        </pc:picChg>
        <pc:picChg chg="add mod">
          <ac:chgData name="Chris Testa-O Neill" userId="S::chtestao@microsoft.com::5bbc7867-2897-41b3-9195-1c81bf62a82b" providerId="AD" clId="Web-{E093FCAF-2EBB-47DD-857F-B38E5C8FA273}" dt="2021-04-15T11:54:46.936" v="7" actId="1076"/>
          <ac:picMkLst>
            <pc:docMk/>
            <pc:sldMk cId="1668424702" sldId="2580"/>
            <ac:picMk id="6" creationId="{1DBDE75D-5E8E-48B5-B266-2F8A7D053E5B}"/>
          </ac:picMkLst>
        </pc:picChg>
      </pc:sldChg>
    </pc:docChg>
  </pc:docChgLst>
  <pc:docChgLst>
    <pc:chgData name="Chris Testa-O Neill" userId="5bbc7867-2897-41b3-9195-1c81bf62a82b" providerId="ADAL" clId="{79868DF9-B58F-470E-9BF2-5127244D6447}"/>
    <pc:docChg chg="custSel modSld">
      <pc:chgData name="Chris Testa-O Neill" userId="5bbc7867-2897-41b3-9195-1c81bf62a82b" providerId="ADAL" clId="{79868DF9-B58F-470E-9BF2-5127244D6447}" dt="2021-04-20T11:39:30.655" v="10" actId="33524"/>
      <pc:docMkLst>
        <pc:docMk/>
      </pc:docMkLst>
      <pc:sldChg chg="addSp modSp mod modShow modNotesTx">
        <pc:chgData name="Chris Testa-O Neill" userId="5bbc7867-2897-41b3-9195-1c81bf62a82b" providerId="ADAL" clId="{79868DF9-B58F-470E-9BF2-5127244D6447}" dt="2021-04-20T11:39:30.655" v="10" actId="33524"/>
        <pc:sldMkLst>
          <pc:docMk/>
          <pc:sldMk cId="4260428010" sldId="261"/>
        </pc:sldMkLst>
        <pc:spChg chg="mod">
          <ac:chgData name="Chris Testa-O Neill" userId="5bbc7867-2897-41b3-9195-1c81bf62a82b" providerId="ADAL" clId="{79868DF9-B58F-470E-9BF2-5127244D6447}" dt="2021-04-20T11:02:48.128" v="8" actId="962"/>
          <ac:spMkLst>
            <pc:docMk/>
            <pc:sldMk cId="4260428010" sldId="261"/>
            <ac:spMk id="4" creationId="{A3450BD9-6A61-4B82-81AB-878ADD8EB8E2}"/>
          </ac:spMkLst>
        </pc:spChg>
        <pc:spChg chg="mod">
          <ac:chgData name="Chris Testa-O Neill" userId="5bbc7867-2897-41b3-9195-1c81bf62a82b" providerId="ADAL" clId="{79868DF9-B58F-470E-9BF2-5127244D6447}" dt="2021-04-20T11:02:48.128" v="8" actId="962"/>
          <ac:spMkLst>
            <pc:docMk/>
            <pc:sldMk cId="4260428010" sldId="261"/>
            <ac:spMk id="8" creationId="{94829B0F-0464-4913-8727-AD0E132B7E50}"/>
          </ac:spMkLst>
        </pc:spChg>
        <pc:spChg chg="mod">
          <ac:chgData name="Chris Testa-O Neill" userId="5bbc7867-2897-41b3-9195-1c81bf62a82b" providerId="ADAL" clId="{79868DF9-B58F-470E-9BF2-5127244D6447}" dt="2021-04-20T11:02:48.128" v="8" actId="962"/>
          <ac:spMkLst>
            <pc:docMk/>
            <pc:sldMk cId="4260428010" sldId="261"/>
            <ac:spMk id="28" creationId="{51E1279A-2982-4709-BC44-07E5FE335C74}"/>
          </ac:spMkLst>
        </pc:spChg>
        <pc:spChg chg="mod">
          <ac:chgData name="Chris Testa-O Neill" userId="5bbc7867-2897-41b3-9195-1c81bf62a82b" providerId="ADAL" clId="{79868DF9-B58F-470E-9BF2-5127244D6447}" dt="2021-04-20T11:02:48.128" v="8" actId="962"/>
          <ac:spMkLst>
            <pc:docMk/>
            <pc:sldMk cId="4260428010" sldId="261"/>
            <ac:spMk id="31" creationId="{68DE5711-7892-4972-A3B7-82BDFED9FE51}"/>
          </ac:spMkLst>
        </pc:spChg>
        <pc:spChg chg="mod">
          <ac:chgData name="Chris Testa-O Neill" userId="5bbc7867-2897-41b3-9195-1c81bf62a82b" providerId="ADAL" clId="{79868DF9-B58F-470E-9BF2-5127244D6447}" dt="2021-04-20T11:02:48.128" v="8" actId="962"/>
          <ac:spMkLst>
            <pc:docMk/>
            <pc:sldMk cId="4260428010" sldId="261"/>
            <ac:spMk id="35" creationId="{BA18C537-DAFD-460E-9590-1398104674CE}"/>
          </ac:spMkLst>
        </pc:spChg>
        <pc:spChg chg="mod">
          <ac:chgData name="Chris Testa-O Neill" userId="5bbc7867-2897-41b3-9195-1c81bf62a82b" providerId="ADAL" clId="{79868DF9-B58F-470E-9BF2-5127244D6447}" dt="2021-04-20T11:02:48.128" v="8" actId="962"/>
          <ac:spMkLst>
            <pc:docMk/>
            <pc:sldMk cId="4260428010" sldId="261"/>
            <ac:spMk id="44" creationId="{CE8A2AFA-4703-42D9-87D6-EB4684AE31D5}"/>
          </ac:spMkLst>
        </pc:spChg>
        <pc:spChg chg="mod">
          <ac:chgData name="Chris Testa-O Neill" userId="5bbc7867-2897-41b3-9195-1c81bf62a82b" providerId="ADAL" clId="{79868DF9-B58F-470E-9BF2-5127244D6447}" dt="2021-04-20T11:02:48.128" v="8" actId="962"/>
          <ac:spMkLst>
            <pc:docMk/>
            <pc:sldMk cId="4260428010" sldId="261"/>
            <ac:spMk id="45" creationId="{A61E0C2B-9F11-421A-90C0-ABFB938712C7}"/>
          </ac:spMkLst>
        </pc:spChg>
        <pc:spChg chg="mod">
          <ac:chgData name="Chris Testa-O Neill" userId="5bbc7867-2897-41b3-9195-1c81bf62a82b" providerId="ADAL" clId="{79868DF9-B58F-470E-9BF2-5127244D6447}" dt="2021-04-20T11:02:48.128" v="8" actId="962"/>
          <ac:spMkLst>
            <pc:docMk/>
            <pc:sldMk cId="4260428010" sldId="261"/>
            <ac:spMk id="46" creationId="{7A1284E7-2679-4DD1-B697-BB5270393D9E}"/>
          </ac:spMkLst>
        </pc:spChg>
        <pc:spChg chg="mod">
          <ac:chgData name="Chris Testa-O Neill" userId="5bbc7867-2897-41b3-9195-1c81bf62a82b" providerId="ADAL" clId="{79868DF9-B58F-470E-9BF2-5127244D6447}" dt="2021-04-20T11:02:48.128" v="8" actId="962"/>
          <ac:spMkLst>
            <pc:docMk/>
            <pc:sldMk cId="4260428010" sldId="261"/>
            <ac:spMk id="47" creationId="{BDD893DF-642C-442D-B46C-468628B2611D}"/>
          </ac:spMkLst>
        </pc:spChg>
        <pc:spChg chg="mod">
          <ac:chgData name="Chris Testa-O Neill" userId="5bbc7867-2897-41b3-9195-1c81bf62a82b" providerId="ADAL" clId="{79868DF9-B58F-470E-9BF2-5127244D6447}" dt="2021-04-20T11:02:48.128" v="8" actId="962"/>
          <ac:spMkLst>
            <pc:docMk/>
            <pc:sldMk cId="4260428010" sldId="261"/>
            <ac:spMk id="48" creationId="{F55E8824-2C39-4867-A433-B72D2D008CB8}"/>
          </ac:spMkLst>
        </pc:spChg>
        <pc:spChg chg="mod">
          <ac:chgData name="Chris Testa-O Neill" userId="5bbc7867-2897-41b3-9195-1c81bf62a82b" providerId="ADAL" clId="{79868DF9-B58F-470E-9BF2-5127244D6447}" dt="2021-04-20T11:02:48.128" v="8" actId="962"/>
          <ac:spMkLst>
            <pc:docMk/>
            <pc:sldMk cId="4260428010" sldId="261"/>
            <ac:spMk id="50" creationId="{832CD77A-0419-4B56-8AC8-34FCE58AEA4B}"/>
          </ac:spMkLst>
        </pc:spChg>
        <pc:spChg chg="mod">
          <ac:chgData name="Chris Testa-O Neill" userId="5bbc7867-2897-41b3-9195-1c81bf62a82b" providerId="ADAL" clId="{79868DF9-B58F-470E-9BF2-5127244D6447}" dt="2021-04-20T11:02:48.128" v="8" actId="962"/>
          <ac:spMkLst>
            <pc:docMk/>
            <pc:sldMk cId="4260428010" sldId="261"/>
            <ac:spMk id="53" creationId="{B5B7B500-5B8A-4CFA-9BCD-FAF5B5C00E9F}"/>
          </ac:spMkLst>
        </pc:spChg>
        <pc:spChg chg="mod">
          <ac:chgData name="Chris Testa-O Neill" userId="5bbc7867-2897-41b3-9195-1c81bf62a82b" providerId="ADAL" clId="{79868DF9-B58F-470E-9BF2-5127244D6447}" dt="2021-04-20T11:02:48.128" v="8" actId="962"/>
          <ac:spMkLst>
            <pc:docMk/>
            <pc:sldMk cId="4260428010" sldId="261"/>
            <ac:spMk id="56" creationId="{379CDCF9-8D96-4806-9176-BBA48CA1B046}"/>
          </ac:spMkLst>
        </pc:spChg>
        <pc:spChg chg="mod">
          <ac:chgData name="Chris Testa-O Neill" userId="5bbc7867-2897-41b3-9195-1c81bf62a82b" providerId="ADAL" clId="{79868DF9-B58F-470E-9BF2-5127244D6447}" dt="2021-04-20T11:02:48.128" v="8" actId="962"/>
          <ac:spMkLst>
            <pc:docMk/>
            <pc:sldMk cId="4260428010" sldId="261"/>
            <ac:spMk id="60" creationId="{45430CF3-276A-444B-AE1E-565C7CBE14E1}"/>
          </ac:spMkLst>
        </pc:spChg>
        <pc:spChg chg="mod">
          <ac:chgData name="Chris Testa-O Neill" userId="5bbc7867-2897-41b3-9195-1c81bf62a82b" providerId="ADAL" clId="{79868DF9-B58F-470E-9BF2-5127244D6447}" dt="2021-04-20T11:02:48.128" v="8" actId="962"/>
          <ac:spMkLst>
            <pc:docMk/>
            <pc:sldMk cId="4260428010" sldId="261"/>
            <ac:spMk id="62" creationId="{5F0C30E7-5E08-4FF9-8FAB-170BD83357D2}"/>
          </ac:spMkLst>
        </pc:spChg>
        <pc:spChg chg="mod">
          <ac:chgData name="Chris Testa-O Neill" userId="5bbc7867-2897-41b3-9195-1c81bf62a82b" providerId="ADAL" clId="{79868DF9-B58F-470E-9BF2-5127244D6447}" dt="2021-04-20T11:02:48.128" v="8" actId="962"/>
          <ac:spMkLst>
            <pc:docMk/>
            <pc:sldMk cId="4260428010" sldId="261"/>
            <ac:spMk id="63" creationId="{F3075D42-901B-4337-9975-7560A7CD7F20}"/>
          </ac:spMkLst>
        </pc:spChg>
        <pc:spChg chg="mod">
          <ac:chgData name="Chris Testa-O Neill" userId="5bbc7867-2897-41b3-9195-1c81bf62a82b" providerId="ADAL" clId="{79868DF9-B58F-470E-9BF2-5127244D6447}" dt="2021-04-20T11:02:48.128" v="8" actId="962"/>
          <ac:spMkLst>
            <pc:docMk/>
            <pc:sldMk cId="4260428010" sldId="261"/>
            <ac:spMk id="66" creationId="{7F095356-E31A-4E03-9313-54F7485826B8}"/>
          </ac:spMkLst>
        </pc:spChg>
        <pc:spChg chg="mod">
          <ac:chgData name="Chris Testa-O Neill" userId="5bbc7867-2897-41b3-9195-1c81bf62a82b" providerId="ADAL" clId="{79868DF9-B58F-470E-9BF2-5127244D6447}" dt="2021-04-20T11:02:48.128" v="8" actId="962"/>
          <ac:spMkLst>
            <pc:docMk/>
            <pc:sldMk cId="4260428010" sldId="261"/>
            <ac:spMk id="68" creationId="{F073FF03-ED3E-4B62-B680-85F404C46F3C}"/>
          </ac:spMkLst>
        </pc:spChg>
        <pc:spChg chg="mod">
          <ac:chgData name="Chris Testa-O Neill" userId="5bbc7867-2897-41b3-9195-1c81bf62a82b" providerId="ADAL" clId="{79868DF9-B58F-470E-9BF2-5127244D6447}" dt="2021-04-20T11:02:48.128" v="8" actId="962"/>
          <ac:spMkLst>
            <pc:docMk/>
            <pc:sldMk cId="4260428010" sldId="261"/>
            <ac:spMk id="69" creationId="{5105474E-0B88-4587-84F2-76F7A8795F95}"/>
          </ac:spMkLst>
        </pc:spChg>
        <pc:grpChg chg="add mod">
          <ac:chgData name="Chris Testa-O Neill" userId="5bbc7867-2897-41b3-9195-1c81bf62a82b" providerId="ADAL" clId="{79868DF9-B58F-470E-9BF2-5127244D6447}" dt="2021-04-20T11:02:28.245" v="6" actId="962"/>
          <ac:grpSpMkLst>
            <pc:docMk/>
            <pc:sldMk cId="4260428010" sldId="261"/>
            <ac:grpSpMk id="2" creationId="{41AEE081-9B92-45F8-9FFF-11651F5A329F}"/>
          </ac:grpSpMkLst>
        </pc:grpChg>
        <pc:grpChg chg="mod">
          <ac:chgData name="Chris Testa-O Neill" userId="5bbc7867-2897-41b3-9195-1c81bf62a82b" providerId="ADAL" clId="{79868DF9-B58F-470E-9BF2-5127244D6447}" dt="2021-04-20T11:02:48.128" v="8" actId="962"/>
          <ac:grpSpMkLst>
            <pc:docMk/>
            <pc:sldMk cId="4260428010" sldId="261"/>
            <ac:grpSpMk id="26" creationId="{5A4AE0B2-9B1F-4D97-9FF9-A3DC1ED9AEA1}"/>
          </ac:grpSpMkLst>
        </pc:grpChg>
        <pc:grpChg chg="mod">
          <ac:chgData name="Chris Testa-O Neill" userId="5bbc7867-2897-41b3-9195-1c81bf62a82b" providerId="ADAL" clId="{79868DF9-B58F-470E-9BF2-5127244D6447}" dt="2021-04-20T11:02:48.128" v="8" actId="962"/>
          <ac:grpSpMkLst>
            <pc:docMk/>
            <pc:sldMk cId="4260428010" sldId="261"/>
            <ac:grpSpMk id="55" creationId="{B72FE661-C7BF-4210-BBC1-5CF45BEBB2BA}"/>
          </ac:grpSpMkLst>
        </pc:grpChg>
        <pc:picChg chg="mod">
          <ac:chgData name="Chris Testa-O Neill" userId="5bbc7867-2897-41b3-9195-1c81bf62a82b" providerId="ADAL" clId="{79868DF9-B58F-470E-9BF2-5127244D6447}" dt="2021-04-20T11:02:48.128" v="8" actId="962"/>
          <ac:picMkLst>
            <pc:docMk/>
            <pc:sldMk cId="4260428010" sldId="261"/>
            <ac:picMk id="3" creationId="{429C405C-C4C9-4625-B818-DBFA3423625D}"/>
          </ac:picMkLst>
        </pc:picChg>
        <pc:picChg chg="mod">
          <ac:chgData name="Chris Testa-O Neill" userId="5bbc7867-2897-41b3-9195-1c81bf62a82b" providerId="ADAL" clId="{79868DF9-B58F-470E-9BF2-5127244D6447}" dt="2021-04-20T11:02:48.128" v="8" actId="962"/>
          <ac:picMkLst>
            <pc:docMk/>
            <pc:sldMk cId="4260428010" sldId="261"/>
            <ac:picMk id="6" creationId="{E299E517-4A86-4B8B-8AB4-DADCCF0C5745}"/>
          </ac:picMkLst>
        </pc:picChg>
        <pc:picChg chg="mod">
          <ac:chgData name="Chris Testa-O Neill" userId="5bbc7867-2897-41b3-9195-1c81bf62a82b" providerId="ADAL" clId="{79868DF9-B58F-470E-9BF2-5127244D6447}" dt="2021-04-20T11:02:48.128" v="8" actId="962"/>
          <ac:picMkLst>
            <pc:docMk/>
            <pc:sldMk cId="4260428010" sldId="261"/>
            <ac:picMk id="9" creationId="{05B997FE-7753-4892-8C97-51F39A77803E}"/>
          </ac:picMkLst>
        </pc:picChg>
        <pc:picChg chg="mod">
          <ac:chgData name="Chris Testa-O Neill" userId="5bbc7867-2897-41b3-9195-1c81bf62a82b" providerId="ADAL" clId="{79868DF9-B58F-470E-9BF2-5127244D6447}" dt="2021-04-20T11:02:48.128" v="8" actId="962"/>
          <ac:picMkLst>
            <pc:docMk/>
            <pc:sldMk cId="4260428010" sldId="261"/>
            <ac:picMk id="10" creationId="{AE8EC3A1-C2EE-4B95-8E5A-23A12936A07B}"/>
          </ac:picMkLst>
        </pc:picChg>
        <pc:picChg chg="mod">
          <ac:chgData name="Chris Testa-O Neill" userId="5bbc7867-2897-41b3-9195-1c81bf62a82b" providerId="ADAL" clId="{79868DF9-B58F-470E-9BF2-5127244D6447}" dt="2021-04-20T11:02:48.128" v="8" actId="962"/>
          <ac:picMkLst>
            <pc:docMk/>
            <pc:sldMk cId="4260428010" sldId="261"/>
            <ac:picMk id="11" creationId="{8BEBBC4F-94C8-444C-96B2-2DB7F8C48D73}"/>
          </ac:picMkLst>
        </pc:picChg>
        <pc:picChg chg="mod">
          <ac:chgData name="Chris Testa-O Neill" userId="5bbc7867-2897-41b3-9195-1c81bf62a82b" providerId="ADAL" clId="{79868DF9-B58F-470E-9BF2-5127244D6447}" dt="2021-04-20T11:02:48.128" v="8" actId="962"/>
          <ac:picMkLst>
            <pc:docMk/>
            <pc:sldMk cId="4260428010" sldId="261"/>
            <ac:picMk id="12" creationId="{67E0E579-CE7F-4BC1-BE0B-6971129C6205}"/>
          </ac:picMkLst>
        </pc:picChg>
        <pc:picChg chg="mod">
          <ac:chgData name="Chris Testa-O Neill" userId="5bbc7867-2897-41b3-9195-1c81bf62a82b" providerId="ADAL" clId="{79868DF9-B58F-470E-9BF2-5127244D6447}" dt="2021-04-20T11:02:48.128" v="8" actId="962"/>
          <ac:picMkLst>
            <pc:docMk/>
            <pc:sldMk cId="4260428010" sldId="261"/>
            <ac:picMk id="13" creationId="{B4D18610-A89A-4708-AAFC-072B2B54CC06}"/>
          </ac:picMkLst>
        </pc:picChg>
        <pc:picChg chg="mod">
          <ac:chgData name="Chris Testa-O Neill" userId="5bbc7867-2897-41b3-9195-1c81bf62a82b" providerId="ADAL" clId="{79868DF9-B58F-470E-9BF2-5127244D6447}" dt="2021-04-20T11:02:48.128" v="8" actId="962"/>
          <ac:picMkLst>
            <pc:docMk/>
            <pc:sldMk cId="4260428010" sldId="261"/>
            <ac:picMk id="29" creationId="{2A348833-AA3A-435F-932A-C15312E927A5}"/>
          </ac:picMkLst>
        </pc:picChg>
        <pc:picChg chg="mod">
          <ac:chgData name="Chris Testa-O Neill" userId="5bbc7867-2897-41b3-9195-1c81bf62a82b" providerId="ADAL" clId="{79868DF9-B58F-470E-9BF2-5127244D6447}" dt="2021-04-20T11:02:48.128" v="8" actId="962"/>
          <ac:picMkLst>
            <pc:docMk/>
            <pc:sldMk cId="4260428010" sldId="261"/>
            <ac:picMk id="33" creationId="{691522F5-E8A9-4857-876D-44194E234D2C}"/>
          </ac:picMkLst>
        </pc:picChg>
        <pc:picChg chg="mod">
          <ac:chgData name="Chris Testa-O Neill" userId="5bbc7867-2897-41b3-9195-1c81bf62a82b" providerId="ADAL" clId="{79868DF9-B58F-470E-9BF2-5127244D6447}" dt="2021-04-20T11:02:48.128" v="8" actId="962"/>
          <ac:picMkLst>
            <pc:docMk/>
            <pc:sldMk cId="4260428010" sldId="261"/>
            <ac:picMk id="37" creationId="{A6C82AF7-4DD0-40C9-9192-84330A8DF780}"/>
          </ac:picMkLst>
        </pc:picChg>
        <pc:picChg chg="mod">
          <ac:chgData name="Chris Testa-O Neill" userId="5bbc7867-2897-41b3-9195-1c81bf62a82b" providerId="ADAL" clId="{79868DF9-B58F-470E-9BF2-5127244D6447}" dt="2021-04-20T11:02:48.128" v="8" actId="962"/>
          <ac:picMkLst>
            <pc:docMk/>
            <pc:sldMk cId="4260428010" sldId="261"/>
            <ac:picMk id="54" creationId="{4D75F59D-04FC-4E8B-8F41-F49D629CF859}"/>
          </ac:picMkLst>
        </pc:picChg>
        <pc:picChg chg="mod">
          <ac:chgData name="Chris Testa-O Neill" userId="5bbc7867-2897-41b3-9195-1c81bf62a82b" providerId="ADAL" clId="{79868DF9-B58F-470E-9BF2-5127244D6447}" dt="2021-04-20T11:02:48.128" v="8" actId="962"/>
          <ac:picMkLst>
            <pc:docMk/>
            <pc:sldMk cId="4260428010" sldId="261"/>
            <ac:picMk id="65" creationId="{165A09FB-6C99-4C3E-9AFF-15E899D60A07}"/>
          </ac:picMkLst>
        </pc:picChg>
        <pc:cxnChg chg="mod">
          <ac:chgData name="Chris Testa-O Neill" userId="5bbc7867-2897-41b3-9195-1c81bf62a82b" providerId="ADAL" clId="{79868DF9-B58F-470E-9BF2-5127244D6447}" dt="2021-04-20T11:02:48.128" v="8" actId="962"/>
          <ac:cxnSpMkLst>
            <pc:docMk/>
            <pc:sldMk cId="4260428010" sldId="261"/>
            <ac:cxnSpMk id="49" creationId="{26EA305B-3405-40FA-94D1-2266EFDE8BC9}"/>
          </ac:cxnSpMkLst>
        </pc:cxnChg>
        <pc:cxnChg chg="mod">
          <ac:chgData name="Chris Testa-O Neill" userId="5bbc7867-2897-41b3-9195-1c81bf62a82b" providerId="ADAL" clId="{79868DF9-B58F-470E-9BF2-5127244D6447}" dt="2021-04-20T11:02:48.128" v="8" actId="962"/>
          <ac:cxnSpMkLst>
            <pc:docMk/>
            <pc:sldMk cId="4260428010" sldId="261"/>
            <ac:cxnSpMk id="51" creationId="{F1DFCDB0-FB68-4176-BAF5-88C5486E353C}"/>
          </ac:cxnSpMkLst>
        </pc:cxnChg>
        <pc:cxnChg chg="mod">
          <ac:chgData name="Chris Testa-O Neill" userId="5bbc7867-2897-41b3-9195-1c81bf62a82b" providerId="ADAL" clId="{79868DF9-B58F-470E-9BF2-5127244D6447}" dt="2021-04-20T11:02:48.128" v="8" actId="962"/>
          <ac:cxnSpMkLst>
            <pc:docMk/>
            <pc:sldMk cId="4260428010" sldId="261"/>
            <ac:cxnSpMk id="57" creationId="{E5B7609D-2FEF-4679-BDFB-2F02C0435CA1}"/>
          </ac:cxnSpMkLst>
        </pc:cxnChg>
      </pc:sldChg>
    </pc:docChg>
  </pc:docChgLst>
  <pc:docChgLst>
    <pc:chgData name="Kaijisse Waaijer" userId="153539f6-ffbd-4437-80c2-9a3f58fb11d4" providerId="ADAL" clId="{371B138C-1B1B-49B9-8363-0086A8863FAF}"/>
    <pc:docChg chg="custSel modSld">
      <pc:chgData name="Kaijisse Waaijer" userId="153539f6-ffbd-4437-80c2-9a3f58fb11d4" providerId="ADAL" clId="{371B138C-1B1B-49B9-8363-0086A8863FAF}" dt="2021-04-15T14:12:01.148" v="2517" actId="20577"/>
      <pc:docMkLst>
        <pc:docMk/>
      </pc:docMkLst>
      <pc:sldChg chg="modNotesTx">
        <pc:chgData name="Kaijisse Waaijer" userId="153539f6-ffbd-4437-80c2-9a3f58fb11d4" providerId="ADAL" clId="{371B138C-1B1B-49B9-8363-0086A8863FAF}" dt="2021-04-15T14:04:06.019" v="1509" actId="20577"/>
        <pc:sldMkLst>
          <pc:docMk/>
          <pc:sldMk cId="2968836778" sldId="632"/>
        </pc:sldMkLst>
      </pc:sldChg>
      <pc:sldChg chg="modNotesTx">
        <pc:chgData name="Kaijisse Waaijer" userId="153539f6-ffbd-4437-80c2-9a3f58fb11d4" providerId="ADAL" clId="{371B138C-1B1B-49B9-8363-0086A8863FAF}" dt="2021-04-15T14:09:20.846" v="2287" actId="20577"/>
        <pc:sldMkLst>
          <pc:docMk/>
          <pc:sldMk cId="3308389375" sldId="2582"/>
        </pc:sldMkLst>
      </pc:sldChg>
      <pc:sldChg chg="modNotesTx">
        <pc:chgData name="Kaijisse Waaijer" userId="153539f6-ffbd-4437-80c2-9a3f58fb11d4" providerId="ADAL" clId="{371B138C-1B1B-49B9-8363-0086A8863FAF}" dt="2021-04-15T13:46:47.007" v="806" actId="20577"/>
        <pc:sldMkLst>
          <pc:docMk/>
          <pc:sldMk cId="1189570632" sldId="3143"/>
        </pc:sldMkLst>
      </pc:sldChg>
      <pc:sldChg chg="modSp mod">
        <pc:chgData name="Kaijisse Waaijer" userId="153539f6-ffbd-4437-80c2-9a3f58fb11d4" providerId="ADAL" clId="{371B138C-1B1B-49B9-8363-0086A8863FAF}" dt="2021-04-15T14:09:56.353" v="2290" actId="14100"/>
        <pc:sldMkLst>
          <pc:docMk/>
          <pc:sldMk cId="4065968634" sldId="3169"/>
        </pc:sldMkLst>
        <pc:picChg chg="mod">
          <ac:chgData name="Kaijisse Waaijer" userId="153539f6-ffbd-4437-80c2-9a3f58fb11d4" providerId="ADAL" clId="{371B138C-1B1B-49B9-8363-0086A8863FAF}" dt="2021-04-15T14:09:56.353" v="2290" actId="14100"/>
          <ac:picMkLst>
            <pc:docMk/>
            <pc:sldMk cId="4065968634" sldId="3169"/>
            <ac:picMk id="6" creationId="{3A74F0D8-979A-4430-9424-FF01B6B3BC62}"/>
          </ac:picMkLst>
        </pc:picChg>
      </pc:sldChg>
      <pc:sldChg chg="modNotesTx">
        <pc:chgData name="Kaijisse Waaijer" userId="153539f6-ffbd-4437-80c2-9a3f58fb11d4" providerId="ADAL" clId="{371B138C-1B1B-49B9-8363-0086A8863FAF}" dt="2021-04-15T14:12:01.148" v="2517" actId="20577"/>
        <pc:sldMkLst>
          <pc:docMk/>
          <pc:sldMk cId="1601934024" sldId="3207"/>
        </pc:sldMkLst>
      </pc:sldChg>
    </pc:docChg>
  </pc:docChgLst>
  <pc:docChgLst>
    <pc:chgData name="Chris Testa-O Neill" userId="5bbc7867-2897-41b3-9195-1c81bf62a82b" providerId="ADAL" clId="{73199288-0D97-4702-8700-13A3BBDBA5B3}"/>
    <pc:docChg chg="modSld">
      <pc:chgData name="Chris Testa-O Neill" userId="5bbc7867-2897-41b3-9195-1c81bf62a82b" providerId="ADAL" clId="{73199288-0D97-4702-8700-13A3BBDBA5B3}" dt="2021-04-20T19:49:33.613" v="1" actId="20577"/>
      <pc:docMkLst>
        <pc:docMk/>
      </pc:docMkLst>
      <pc:sldChg chg="modSp mod">
        <pc:chgData name="Chris Testa-O Neill" userId="5bbc7867-2897-41b3-9195-1c81bf62a82b" providerId="ADAL" clId="{73199288-0D97-4702-8700-13A3BBDBA5B3}" dt="2021-04-20T19:49:33.613" v="1" actId="20577"/>
        <pc:sldMkLst>
          <pc:docMk/>
          <pc:sldMk cId="1189570632" sldId="3143"/>
        </pc:sldMkLst>
        <pc:spChg chg="mod">
          <ac:chgData name="Chris Testa-O Neill" userId="5bbc7867-2897-41b3-9195-1c81bf62a82b" providerId="ADAL" clId="{73199288-0D97-4702-8700-13A3BBDBA5B3}" dt="2021-04-20T19:49:33.613" v="1" actId="20577"/>
          <ac:spMkLst>
            <pc:docMk/>
            <pc:sldMk cId="1189570632" sldId="3143"/>
            <ac:spMk id="4" creationId="{00000000-0000-0000-0000-000000000000}"/>
          </ac:spMkLst>
        </pc:spChg>
      </pc:sldChg>
    </pc:docChg>
  </pc:docChgLst>
  <pc:docChgLst>
    <pc:chgData clId="Web-{EEBC1904-A6B1-43B4-9FD3-7ACB6E88193C}"/>
    <pc:docChg chg="modSld">
      <pc:chgData name="" userId="" providerId="" clId="Web-{EEBC1904-A6B1-43B4-9FD3-7ACB6E88193C}" dt="2021-04-12T15:37:54.454" v="2" actId="20577"/>
      <pc:docMkLst>
        <pc:docMk/>
      </pc:docMkLst>
      <pc:sldChg chg="modSp">
        <pc:chgData name="" userId="" providerId="" clId="Web-{EEBC1904-A6B1-43B4-9FD3-7ACB6E88193C}" dt="2021-04-12T15:37:54.454" v="2" actId="20577"/>
        <pc:sldMkLst>
          <pc:docMk/>
          <pc:sldMk cId="1189570632" sldId="3143"/>
        </pc:sldMkLst>
        <pc:spChg chg="mod">
          <ac:chgData name="" userId="" providerId="" clId="Web-{EEBC1904-A6B1-43B4-9FD3-7ACB6E88193C}" dt="2021-04-12T15:37:54.454" v="2" actId="20577"/>
          <ac:spMkLst>
            <pc:docMk/>
            <pc:sldMk cId="1189570632" sldId="314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9823E-ED5E-4C5B-8EA7-21FBD710DE2C}"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7D8D9-6A32-4B30-9076-2C40A01DD340}" type="slidenum">
              <a:rPr lang="en-IE" smtClean="0"/>
              <a:t>‹#›</a:t>
            </a:fld>
            <a:endParaRPr lang="en-IE" dirty="0"/>
          </a:p>
        </p:txBody>
      </p:sp>
    </p:spTree>
    <p:extLst>
      <p:ext uri="{BB962C8B-B14F-4D97-AF65-F5344CB8AC3E}">
        <p14:creationId xmlns:p14="http://schemas.microsoft.com/office/powerpoint/2010/main" val="2410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describe-azure-databrick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read-write-data-azure-databrick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learn/modules/work-dataframes-azure-databrick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work-dataframes-advanced-methods-azure-databric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900" spc="0" dirty="0">
                <a:latin typeface="+mn-lt"/>
              </a:rPr>
              <a:t>how to use various Apache Spark DataFrame methods to explore and transform data in Azure Databricks. The student will learn how to perform standard DataFrame methods to explore and transform data. The student will also learn how to perform more advanced tasks, such as removing duplicate data, manipulate date/time values, rename columns, and aggregate data.</a:t>
            </a:r>
          </a:p>
          <a:p>
            <a:pPr>
              <a:lnSpc>
                <a:spcPct val="107000"/>
              </a:lnSpc>
              <a:spcAft>
                <a:spcPts val="800"/>
              </a:spcAft>
            </a:pPr>
            <a:endParaRPr lang="en-GB" sz="900" spc="0" dirty="0">
              <a:latin typeface="+mn-lt"/>
              <a:cs typeface="Calibri" panose="020F0502020204030204"/>
            </a:endParaRPr>
          </a:p>
          <a:p>
            <a:pPr>
              <a:lnSpc>
                <a:spcPct val="107000"/>
              </a:lnSpc>
              <a:spcAft>
                <a:spcPts val="800"/>
              </a:spcAft>
              <a:defRPr/>
            </a:pPr>
            <a:r>
              <a:rPr lang="en-GB" sz="900" dirty="0">
                <a:latin typeface="Calibri" panose="020F0502020204030204"/>
                <a:cs typeface="Calibri" panose="020F0502020204030204"/>
              </a:rPr>
              <a:t>The following exercises will be performed during the lab:</a:t>
            </a:r>
          </a:p>
          <a:p>
            <a:pPr>
              <a:lnSpc>
                <a:spcPct val="107000"/>
              </a:lnSpc>
              <a:spcAft>
                <a:spcPts val="800"/>
              </a:spcAft>
              <a:defRPr/>
            </a:pPr>
            <a:endParaRPr lang="en-GB" sz="900" dirty="0">
              <a:latin typeface="Calibri" panose="020F0502020204030204"/>
              <a:cs typeface="Calibri" panose="020F0502020204030204"/>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Use DataFrames in Azure Databricks to explore and filter data</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Cache a DataFrame for faster subsequent queries</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Remove duplicate data</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Manipulate date/time values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Remove and rename DataFrame columns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it-IT" sz="900">
                <a:latin typeface="+mj-lt"/>
                <a:cs typeface="Segoe UI Semilight"/>
              </a:rPr>
              <a:t>Aggregate data stored in a DataFrame</a:t>
            </a: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pPr>
              <a:lnSpc>
                <a:spcPct val="107000"/>
              </a:lnSpc>
              <a:spcAft>
                <a:spcPts val="800"/>
              </a:spcAft>
            </a:pPr>
            <a:endParaRPr lang="en-GB" sz="900" spc="0" dirty="0">
              <a:latin typeface="+mn-lt"/>
            </a:endParaRP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t>
            </a:r>
            <a:r>
              <a:rPr lang="en-GB"/>
              <a:t>a high-level </a:t>
            </a:r>
            <a:r>
              <a:rPr lang="en-GB" dirty="0"/>
              <a:t>overview of the technologies used in the lab.</a:t>
            </a:r>
          </a:p>
          <a:p>
            <a:endParaRPr lang="en-GB" dirty="0"/>
          </a:p>
          <a:p>
            <a:r>
              <a:rPr lang="en-GB" b="0" i="0" dirty="0">
                <a:solidFill>
                  <a:srgbClr val="24292E"/>
                </a:solidFill>
                <a:effectLst/>
                <a:latin typeface="-apple-system"/>
              </a:rPr>
              <a:t>This lab teaches you how to use various Apache Spark DataFrame methods to explore and transform data in Azure Databricks. You will learn how to perform standard DataFrame methods to explore and transform data. You will also learn how to perform more advanced tasks, such as removing duplicate data, manipulate date/time values, rename columns, and aggregate data. They will provision the chosen ingestion technology and integrate this with Stream Analytics to create a solution that works with streaming data.</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282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b="1" dirty="0"/>
              <a:t>df.show()</a:t>
            </a:r>
            <a:endParaRPr lang="en-US" b="1" dirty="0">
              <a:cs typeface="Calibri"/>
            </a:endParaRPr>
          </a:p>
          <a:p>
            <a:endParaRPr lang="en-US" dirty="0"/>
          </a:p>
          <a:p>
            <a:pPr>
              <a:spcAft>
                <a:spcPts val="588"/>
              </a:spcAft>
            </a:pPr>
            <a:r>
              <a:rPr lang="en-US" dirty="0">
                <a:cs typeface="Calibri"/>
              </a:rPr>
              <a:t>Question 2 - </a:t>
            </a:r>
            <a:r>
              <a:rPr lang="en-US" dirty="0"/>
              <a:t>Using the select statement and creating a new DataFrame that consists of only 2 columns by the following statement </a:t>
            </a:r>
            <a:r>
              <a:rPr lang="en-GB" b="1" dirty="0"/>
              <a:t>onlyTwoDF = (wholedatasetDF</a:t>
            </a:r>
            <a:endParaRPr lang="en-US" b="1" dirty="0"/>
          </a:p>
          <a:p>
            <a:pPr>
              <a:spcAft>
                <a:spcPts val="588"/>
              </a:spcAft>
            </a:pPr>
            <a:r>
              <a:rPr lang="en-GB" b="1" dirty="0"/>
              <a:t>  .select(“Col1", “Col2“)</a:t>
            </a:r>
            <a:endParaRPr lang="en-US" b="1" dirty="0"/>
          </a:p>
          <a:p>
            <a:pPr>
              <a:spcAft>
                <a:spcPts val="588"/>
              </a:spcAft>
            </a:pPr>
            <a:endParaRPr lang="en-GB" dirty="0">
              <a:cs typeface="Calibri" panose="020F0502020204030204"/>
            </a:endParaRPr>
          </a:p>
          <a:p>
            <a:pPr>
              <a:spcAft>
                <a:spcPts val="588"/>
              </a:spcAft>
            </a:pPr>
            <a:r>
              <a:rPr lang="en-GB" dirty="0">
                <a:cs typeface="Calibri" panose="020F0502020204030204"/>
              </a:rPr>
              <a:t>Question 3 - </a:t>
            </a:r>
            <a:r>
              <a:rPr lang="en-US" dirty="0"/>
              <a:t>The </a:t>
            </a:r>
            <a:r>
              <a:rPr lang="en-US" b="1" dirty="0"/>
              <a:t>groupBy() </a:t>
            </a:r>
            <a:r>
              <a:rPr lang="en-US" dirty="0"/>
              <a:t>function</a:t>
            </a:r>
          </a:p>
          <a:p>
            <a:endParaRPr lang="en-US" dirty="0">
              <a:cs typeface="Calibri" panose="020F0502020204030204"/>
            </a:endParaRPr>
          </a:p>
          <a:p>
            <a:endParaRPr lang="en-IN" dirty="0">
              <a:cs typeface="Calibri" panose="020F0502020204030204"/>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33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a:p>
            <a:endParaRPr lang="en-US" sz="900" dirty="0">
              <a:cs typeface="Calibri" panose="020F0502020204030204"/>
            </a:endParaRPr>
          </a:p>
          <a:p>
            <a:endParaRPr lang="en-US" sz="900" dirty="0">
              <a:cs typeface="Calibri" panose="020F0502020204030204"/>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a:t>
            </a:r>
            <a:r>
              <a:rPr lang="en-GB" sz="6600" dirty="0">
                <a:effectLst/>
                <a:latin typeface="Calibri" panose="020F0502020204030204" pitchFamily="34" charset="0"/>
                <a:ea typeface="Calibri" panose="020F0502020204030204" pitchFamily="34" charset="0"/>
                <a:cs typeface="Times New Roman" panose="02020603050405020304" pitchFamily="18" charset="0"/>
              </a:rPr>
              <a:t> d</a:t>
            </a:r>
            <a:r>
              <a:rPr lang="en-GB" sz="6600" dirty="0"/>
              <a:t>ata and deep dives into data transformations using Azure Databricks. </a:t>
            </a:r>
            <a:r>
              <a:rPr lang="en-US" sz="1800" dirty="0">
                <a:effectLst/>
                <a:latin typeface="Calibri" panose="020F0502020204030204" pitchFamily="34" charset="0"/>
                <a:ea typeface="Calibri" panose="020F0502020204030204" pitchFamily="34" charset="0"/>
                <a:cs typeface="Times New Roman" panose="02020603050405020304" pitchFamily="18" charset="0"/>
              </a:rPr>
              <a:t>First, you should explain the capabilities of Azure Databricks and create an understanding of what Azure Databricks entails.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you will dive into reading and writing data in Azure Databricks and the various techniques to do so. Third, you will give an initial introduction to working with DataFrames in Azure Databricks, where the focus lies on the usage of the Apache Spark DataFrame API and some basic transformations. Fourth, you will deep-dive into transformations using DataFrames, where advanced methods such as DataTime manipulations will be discussed. </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to use various Apache Spark DataFrame methods to explore and transform data in Azure Databricks. The student will learn how to perform standard DataFrame methods to explore and transform data. The student will also learn how to perform more advanced tasks, such as removing duplicate data, manipulate date/time values, rename columns, and aggregate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Azure Databricks is a fully-managed, cloud-based Big Data and Machine Learning platform, which empowers developers to accelerate AI and innovation by simplifying the process of building enterprise-grade production data applications. </a:t>
            </a:r>
            <a:r>
              <a:rPr lang="en-GB" dirty="0">
                <a:solidFill>
                  <a:srgbClr val="171717"/>
                </a:solidFill>
                <a:latin typeface="Segoe UI"/>
                <a:cs typeface="Segoe UI"/>
              </a:rPr>
              <a:t>It integrates with Azure Data services which a Data Engineer should be familiar with. These services could include Azure Data Factory, Azure Synapse Analytics, Power BI and Azure Data Lake Storage. </a:t>
            </a:r>
            <a:endParaRPr lang="en-GB" b="0" i="0" dirty="0">
              <a:solidFill>
                <a:srgbClr val="171717"/>
              </a:solidFill>
              <a:effectLst/>
              <a:latin typeface="Segoe UI" panose="020B0502040204020203" pitchFamily="34" charset="0"/>
              <a:cs typeface="Segoe UI"/>
            </a:endParaRP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Built as a joint effort by the team that started Apache Spark and Microsoft, Azure Databricks provides data engineering teams with a single platform for Big Data processing.</a:t>
            </a:r>
            <a:r>
              <a:rPr lang="en-GB" dirty="0">
                <a:solidFill>
                  <a:srgbClr val="171717"/>
                </a:solidFill>
                <a:latin typeface="Segoe UI"/>
                <a:cs typeface="Segoe UI"/>
              </a:rPr>
              <a:t> It is also used by Data scientists as a platform to build their machine learning models. </a:t>
            </a:r>
            <a:endParaRPr lang="en-GB" b="0" i="0" dirty="0">
              <a:solidFill>
                <a:srgbClr val="171717"/>
              </a:solidFill>
              <a:effectLst/>
              <a:latin typeface="Segoe UI" panose="020B0502040204020203" pitchFamily="34" charset="0"/>
              <a:cs typeface="Segoe UI"/>
            </a:endParaRP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Azure Databricks</a:t>
            </a:r>
            <a:r>
              <a:rPr lang="en-GB" dirty="0">
                <a:solidFill>
                  <a:srgbClr val="171717"/>
                </a:solidFill>
                <a:latin typeface="Segoe UI"/>
                <a:cs typeface="Segoe UI"/>
              </a:rPr>
              <a:t> uses an optimized Databricks runtime engine</a:t>
            </a:r>
            <a:r>
              <a:rPr lang="en-GB" b="0" i="0" dirty="0">
                <a:solidFill>
                  <a:srgbClr val="171717"/>
                </a:solidFill>
                <a:effectLst/>
                <a:latin typeface="Segoe UI"/>
                <a:cs typeface="Segoe UI"/>
              </a:rPr>
              <a:t>, to provide an end-to-end managed Apache Spark platform optimized for the cloud, whilst having the benefits of the enterprise scale and security of the Microsoft Azure platform.  Azure Databricks makes it simple to run large-scale data engineering Spark workloads.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Azure Databricks, as a compute engine, sits at the center of your Azure-based software platform and provides native integration with Azure Active Directory (Azure AD) and other Azure services. Azure Databricks is optimized from the ground up, with a focus on performance and cost-efficiency in the cloud. Since the core engine of Azure Databricks runs on Spark, it enables you to analyze big data using Scala, Python Java, R or SQL,  and develop machine learning models, process graphs, and analyze real-time data streams.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US" sz="900" kern="1200" dirty="0">
                <a:solidFill>
                  <a:schemeClr val="tx1"/>
                </a:solidFill>
                <a:effectLst/>
                <a:latin typeface="Segoe UI Light" pitchFamily="34" charset="0"/>
                <a:ea typeface="+mn-ea"/>
                <a:cs typeface="+mn-cs"/>
              </a:rPr>
              <a:t>This slide gives an overview of the Azure Data Services integrations with Azure Databricks. It also provides you with an overview of the optimized Databricks runtime engine and the different roles that are meant to be using Azure Databricks. </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dirty="0">
                <a:solidFill>
                  <a:srgbClr val="171717"/>
                </a:solidFill>
                <a:latin typeface="Segoe UI"/>
                <a:cs typeface="Segoe UI"/>
              </a:rPr>
              <a:t>Call out to the students, that in the lab for this module, they will experience working with notebooks in Azure Databricks and create an understanding of DataFrames. This is only one aspect of Azure Databricks and they will cover more in later modules.</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rgbClr val="171717"/>
              </a:solidFill>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171717"/>
                </a:solidFill>
                <a:latin typeface="Segoe UI" panose="020B0502040204020203" pitchFamily="34" charset="0"/>
              </a:rPr>
              <a:t>Related Module: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171717"/>
                </a:solidFill>
                <a:latin typeface="Segoe UI"/>
                <a:cs typeface="Segoe UI"/>
              </a:rPr>
              <a:t>Module 15: </a:t>
            </a:r>
            <a:r>
              <a:rPr lang="en-GB" dirty="0">
                <a:solidFill>
                  <a:srgbClr val="171717"/>
                </a:solidFill>
                <a:latin typeface="Segoe UI"/>
                <a:cs typeface="Segoe UI"/>
              </a:rPr>
              <a:t>Create a Stream Processing Solution with Event Hubs and Azure Databricks</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atin typeface="Segoe UI Light" pitchFamily="34" charset="0"/>
              <a:cs typeface="Segoe UI Light"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IE" sz="1800" b="0" i="0" u="sng" strike="noStrike" dirty="0">
                <a:solidFill>
                  <a:srgbClr val="0563C1"/>
                </a:solidFill>
                <a:effectLst/>
                <a:latin typeface="Calibri" panose="020F0502020204030204" pitchFamily="34" charset="0"/>
                <a:hlinkClick r:id="rId3"/>
              </a:rPr>
              <a:t>Describe Azure Databricks - Learn | Microsoft Docs</a:t>
            </a:r>
            <a:r>
              <a:rPr lang="en-IE" sz="11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buFont typeface="Arial" panose="020B0604020202020204" pitchFamily="34" charset="0"/>
              <a:buNone/>
            </a:pPr>
            <a:r>
              <a:rPr lang="en-GB" sz="11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algn="l">
              <a:buFont typeface="Arial" panose="020B0604020202020204" pitchFamily="34" charset="0"/>
              <a:buNone/>
            </a:pPr>
            <a:r>
              <a:rPr lang="en-GB" sz="11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algn="l">
              <a:buFont typeface="Arial" panose="020B0604020202020204" pitchFamily="34" charset="0"/>
              <a:buNone/>
            </a:pPr>
            <a:r>
              <a:rPr lang="en-GB" sz="11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your prefer.  In addition, you can perform several transformation techniques and store that data for advanced analytics, while working together on the same notebook or workspace.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1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1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100" dirty="0">
              <a:solidFill>
                <a:srgbClr val="171717"/>
              </a:solidFill>
              <a:latin typeface="Segoe UI" panose="020B0502040204020203" pitchFamily="34" charset="0"/>
              <a:cs typeface="Segoe UI"/>
            </a:endParaRP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R="0" lvl="0" indent="0" fontAlgn="auto">
              <a:lnSpc>
                <a:spcPct val="90000"/>
              </a:lnSpc>
              <a:spcBef>
                <a:spcPts val="0"/>
              </a:spcBef>
              <a:spcAft>
                <a:spcPts val="340"/>
              </a:spcAft>
              <a:buClrTx/>
              <a:buSzTx/>
              <a:tabLst/>
              <a:defRPr/>
            </a:pPr>
            <a:r>
              <a:rPr lang="en-US" sz="1100" dirty="0">
                <a:solidFill>
                  <a:srgbClr val="171717"/>
                </a:solidFill>
                <a:latin typeface="Segoe UI" panose="020B0502040204020203" pitchFamily="34" charset="0"/>
              </a:rPr>
              <a:t>A related module in this course is for streaming with Azure Databricks, which can be found here:</a:t>
            </a: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R="0" lvl="0" indent="0" fontAlgn="auto">
              <a:lnSpc>
                <a:spcPct val="90000"/>
              </a:lnSpc>
              <a:spcBef>
                <a:spcPts val="0"/>
              </a:spcBef>
              <a:spcAft>
                <a:spcPts val="340"/>
              </a:spcAft>
              <a:buClrTx/>
              <a:buSzTx/>
              <a:tabLst/>
              <a:defRPr/>
            </a:pPr>
            <a:r>
              <a:rPr lang="en-GB" sz="1100" dirty="0">
                <a:solidFill>
                  <a:srgbClr val="171717"/>
                </a:solidFill>
                <a:latin typeface="Segoe UI" panose="020B0502040204020203" pitchFamily="34" charset="0"/>
              </a:rPr>
              <a:t>Module 15: Create a Stream Processing Solution with Event Hubs and Azure Databricks</a:t>
            </a:r>
          </a:p>
          <a:p>
            <a:pPr>
              <a:lnSpc>
                <a:spcPct val="90000"/>
              </a:lnSpc>
              <a:spcAft>
                <a:spcPts val="340"/>
              </a:spcAft>
              <a:defRPr/>
            </a:pPr>
            <a:endParaRPr lang="en-GB" sz="1100" dirty="0">
              <a:solidFill>
                <a:srgbClr val="171717"/>
              </a:solidFill>
              <a:latin typeface="Segoe UI" panose="020B0502040204020203" pitchFamily="34" charset="0"/>
              <a:cs typeface="Segoe UI"/>
            </a:endParaRP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2800" dirty="0">
                <a:hlinkClick r:id="rId3"/>
              </a:rPr>
              <a:t>Read and write data in Azure Databricks - Learn | Microsoft Docs</a:t>
            </a: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nSpc>
                <a:spcPct val="117999"/>
              </a:lnSpc>
            </a:pPr>
            <a:r>
              <a:rPr lang="en-US" b="1" i="1" dirty="0">
                <a:solidFill>
                  <a:srgbClr val="171717"/>
                </a:solidFill>
                <a:latin typeface="Segoe UI"/>
                <a:cs typeface="Segoe UI"/>
              </a:rPr>
              <a:t>General info:</a:t>
            </a:r>
          </a:p>
          <a:p>
            <a:pPr>
              <a:lnSpc>
                <a:spcPct val="117999"/>
              </a:lnSpc>
            </a:pPr>
            <a:endParaRPr lang="en-US" b="1" i="1" dirty="0">
              <a:solidFill>
                <a:srgbClr val="171717"/>
              </a:solidFill>
              <a:latin typeface="Segoe UI"/>
              <a:cs typeface="Segoe UI"/>
            </a:endParaRPr>
          </a:p>
          <a:p>
            <a:r>
              <a:rPr lang="en-GB" sz="1100" b="0" i="0" dirty="0">
                <a:solidFill>
                  <a:srgbClr val="171717"/>
                </a:solidFill>
                <a:effectLst/>
                <a:latin typeface="Segoe UI" panose="020B0502040204020203" pitchFamily="34" charset="0"/>
              </a:rPr>
              <a:t>The Apache Spark </a:t>
            </a:r>
            <a:r>
              <a:rPr lang="en-GB" sz="1100" b="0" i="0" u="none" strike="noStrike" dirty="0">
                <a:effectLst/>
                <a:latin typeface="Segoe UI" panose="020B0502040204020203" pitchFamily="34" charset="0"/>
                <a:hlinkClick r:id="rId3"/>
              </a:rPr>
              <a:t>DataFrame API</a:t>
            </a:r>
            <a:r>
              <a:rPr lang="en-GB" sz="11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a:t>
            </a:r>
          </a:p>
          <a:p>
            <a:endParaRPr lang="en-GB" sz="1100" b="1" i="1" dirty="0">
              <a:solidFill>
                <a:srgbClr val="171717"/>
              </a:solidFill>
              <a:effectLst/>
              <a:latin typeface="Segoe UI" panose="020B0502040204020203" pitchFamily="34" charset="0"/>
              <a:cs typeface="Segoe UI"/>
            </a:endParaRPr>
          </a:p>
          <a:p>
            <a:pPr algn="l"/>
            <a:r>
              <a:rPr lang="en-GB" b="1" i="1" dirty="0">
                <a:solidFill>
                  <a:srgbClr val="171717"/>
                </a:solidFill>
                <a:effectLst/>
                <a:latin typeface="Segoe UI"/>
                <a:cs typeface="Segoe UI"/>
              </a:rPr>
              <a:t>What are DataFrames?</a:t>
            </a:r>
          </a:p>
          <a:p>
            <a:pPr algn="l"/>
            <a:endParaRPr lang="en-GB" b="1" i="1" dirty="0">
              <a:solidFill>
                <a:srgbClr val="171717"/>
              </a:solidFill>
              <a:effectLst/>
              <a:latin typeface="Segoe UI"/>
              <a:cs typeface="Segoe UI"/>
            </a:endParaRPr>
          </a:p>
          <a:p>
            <a:pPr algn="l"/>
            <a:r>
              <a:rPr lang="en-GB"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is able to describe the data.</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What would happen though, if you have thousands and thousands boxes?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a:t>
            </a:r>
          </a:p>
          <a:p>
            <a:pPr algn="l"/>
            <a:r>
              <a:rPr lang="en-GB" b="0" i="0" dirty="0">
                <a:solidFill>
                  <a:srgbClr val="171717"/>
                </a:solidFill>
                <a:effectLst/>
                <a:latin typeface="Segoe UI" panose="020B0502040204020203" pitchFamily="34" charset="0"/>
              </a:rPr>
              <a:t>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800" dirty="0">
                <a:solidFill>
                  <a:srgbClr val="000000"/>
                </a:solidFill>
                <a:latin typeface="Calibri"/>
                <a:cs typeface="Calibri"/>
              </a:rPr>
              <a:t>This slide depicts code that uses the DataFrame API in Apache Spark. Above you find an example of a DataFrame called pagecountsEnAllDF (that is highlighted in the graphic) in the code being created, followed by a mix of DataFrame functions in the same statement. IN this example the results are being cached and has a count being performed. Students will work with DataFrames in the lab themselves, and explore what DataFrames look like, how to create one, and how to work with transformations.  </a:t>
            </a:r>
            <a:endParaRPr lang="en-GB" sz="1800" b="0" i="0" u="none" strike="noStrike" dirty="0">
              <a:solidFill>
                <a:srgbClr val="000000"/>
              </a:solidFill>
              <a:effectLst/>
              <a:latin typeface="Calibri" panose="020F0502020204030204" pitchFamily="34" charset="0"/>
              <a:cs typeface="Calibr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4"/>
              </a:rPr>
              <a:t>Work with DataFrames in Azure Databricks - Learn | Microsoft Docs</a:t>
            </a:r>
            <a:r>
              <a:rPr lang="en-GB" sz="11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100" b="1" i="1" dirty="0">
              <a:solidFill>
                <a:srgbClr val="171717"/>
              </a:solidFill>
              <a:effectLst/>
              <a:latin typeface="Segoe UI"/>
              <a:cs typeface="Segoe UI"/>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DateTime manipulation:</a:t>
            </a:r>
          </a:p>
          <a:p>
            <a:pPr algn="l">
              <a:buFont typeface="Arial" panose="020B0604020202020204" pitchFamily="34" charset="0"/>
              <a:buNone/>
            </a:pPr>
            <a:endParaRPr lang="en-GB" sz="1100" b="1" i="1" dirty="0">
              <a:solidFill>
                <a:srgbClr val="171717"/>
              </a:solidFill>
              <a:effectLst/>
              <a:latin typeface="Segoe UI"/>
              <a:cs typeface="Segoe UI"/>
            </a:endParaRPr>
          </a:p>
          <a:p>
            <a:pPr algn="l">
              <a:buFont typeface="Arial" panose="020B0604020202020204" pitchFamily="34" charset="0"/>
              <a:buNone/>
            </a:pPr>
            <a:r>
              <a:rPr lang="en-GB" sz="1100" b="0" i="0" dirty="0">
                <a:solidFill>
                  <a:srgbClr val="171717"/>
                </a:solidFill>
                <a:effectLst/>
                <a:latin typeface="Segoe UI" panose="020B0502040204020203" pitchFamily="34" charset="0"/>
                <a:sym typeface="Helvetica Neue"/>
              </a:rPr>
              <a:t>Sometimes you need to normalize data where different DateTime formats have been used. Within Azure Databricks, you can use different functions to manipulate DateTime and use it across DataFrames. </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100" b="1" i="1" dirty="0">
              <a:solidFill>
                <a:srgbClr val="171717"/>
              </a:solidFill>
              <a:effectLst/>
              <a:latin typeface="Segoe UI"/>
              <a:cs typeface="Segoe UI"/>
            </a:endParaRPr>
          </a:p>
          <a:p>
            <a:pPr algn="l"/>
            <a:r>
              <a:rPr lang="en-GB" sz="1600" b="0" i="0" dirty="0">
                <a:effectLst/>
                <a:latin typeface="Helvetica Neue"/>
              </a:rPr>
              <a:t>Aggregating data is one of the more common tasks when working with big data. When there is a question such as what are the total sales, you might think off using an aggregate function. A common used function is the groupBy() function, which g</a:t>
            </a:r>
            <a:r>
              <a:rPr lang="en-GB" sz="1600" b="0" dirty="0">
                <a:effectLst/>
                <a:latin typeface="Helvetica Neue"/>
              </a:rPr>
              <a:t>roups the Dataset using the specified columns, so that we can run aggregation on them, we can see the aggregation per grouping. </a:t>
            </a:r>
            <a:r>
              <a:rPr lang="en-GB" sz="1600" b="0" i="0" dirty="0">
                <a:effectLst/>
                <a:latin typeface="Helvetica Neue"/>
              </a:rPr>
              <a:t>Unlike some other transformations, this transformation does not return a DataFrame. In Scala it returns a RelationalGroupedDataset object and in Python it returns a GroupedData objects. So be mindful these will not be persisted until you store the results in a DataFrame.</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Deduplication of Data:</a:t>
            </a:r>
            <a:endParaRPr lang="en-GB" sz="1100" b="1" i="1" dirty="0">
              <a:solidFill>
                <a:srgbClr val="171717"/>
              </a:solidFill>
              <a:effectLst/>
              <a:latin typeface="Segoe UI"/>
              <a:cs typeface="Segoe UI"/>
            </a:endParaRPr>
          </a:p>
          <a:p>
            <a:pPr algn="l"/>
            <a:endParaRPr lang="en-GB" sz="1100" b="0" i="0" dirty="0">
              <a:solidFill>
                <a:srgbClr val="000000"/>
              </a:solidFill>
              <a:effectLst/>
              <a:latin typeface="Helvetica Neue"/>
            </a:endParaRPr>
          </a:p>
          <a:p>
            <a:pPr algn="l"/>
            <a:r>
              <a:rPr lang="en-GB" sz="11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900" dirty="0">
              <a:latin typeface="Helvetica Neue"/>
              <a:sym typeface="Helvetica Neue"/>
            </a:endParaRPr>
          </a:p>
          <a:p>
            <a:pPr marL="0" indent="0">
              <a:buNone/>
            </a:pPr>
            <a:endParaRPr lang="en-US" sz="900" b="1"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R="0" lvl="0" indent="0" fontAlgn="auto">
              <a:lnSpc>
                <a:spcPct val="90000"/>
              </a:lnSpc>
              <a:spcBef>
                <a:spcPts val="0"/>
              </a:spcBef>
              <a:spcAft>
                <a:spcPts val="340"/>
              </a:spcAft>
              <a:buClrTx/>
              <a:buSzTx/>
              <a:buFontTx/>
              <a:buNone/>
              <a:tabLst/>
              <a:defRPr/>
            </a:pPr>
            <a:endParaRPr lang="en-US" sz="11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1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DataTime manipulation, aggregate functions and deduplication functions of data.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3"/>
              </a:rPr>
              <a:t>Work with DataFrames advanced methods in Azure Databricks - Learn | Microsoft Docs</a:t>
            </a:r>
            <a:r>
              <a:rPr lang="en-GB" sz="4000" dirty="0"/>
              <a:t> </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CDC0-A079-4CF6-8394-F7CDD188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4C8909A-3EA0-4A5B-AE19-EF856296C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AAB0D76-7ED8-4F5E-9E6B-71D75A4F3C4B}"/>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1726299B-F952-4168-B2B5-84411E99640F}"/>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6EDC540F-BA56-4B85-9444-F286A348295E}"/>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57730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9C12-0EA7-4EF1-B027-E0CCCE58CE0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60EBD5B-4CE2-4065-BECD-18B1B23A3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C1B26B-D163-4975-A5EB-C85A7243F6E7}"/>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2974CE3E-9226-44BC-8686-F18C37B0A15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8FD8FB5-236D-41F6-8D4B-863DC82FCD93}"/>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77071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53FE1F-CCB9-4912-AF08-D0CA7C4647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8806B16-8728-466E-885D-3DBAD9878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B47A1F3-C402-4053-9E5A-6F9A6CBB4BBA}"/>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0B4C8166-9C51-45D3-92C9-670F330B093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3FB75C0F-1A9B-4456-881D-BBEAF70A6446}"/>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9469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3248098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019272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2910613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808971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572342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3816238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33641537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2546062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9207-27D8-458D-85D0-442F803FE27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8150E1A-DE24-42A9-94AC-9976220B8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3B83D2F-C328-4E79-83B7-36E7E8E4662E}"/>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72F23F3B-5F7F-4A53-99F1-B58591DE1C82}"/>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CA9FFCD5-7227-4E82-A333-ABE64FE6CED1}"/>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33999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878575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208508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11084977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9856424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98767925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85921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32643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4D00-3241-4898-8C1D-6CC27C9DE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45BE209-55A5-467C-8E84-3E0F1716B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AB0F0-A526-49C8-8291-20F727DB733E}"/>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0D21229C-0810-434A-9441-29E5E2C154C1}"/>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1B20CFF-741B-45E7-938E-EBCC0526E885}"/>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64008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DDDA-50EF-43A1-971F-053F01F84D3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BAECF8D-CA48-4CBD-8115-AEAD7C495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6781BA3-574D-4197-A032-6AB66D1CF9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59303C5-712C-426A-AD99-12EB7B03316D}"/>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6" name="Footer Placeholder 5">
            <a:extLst>
              <a:ext uri="{FF2B5EF4-FFF2-40B4-BE49-F238E27FC236}">
                <a16:creationId xmlns:a16="http://schemas.microsoft.com/office/drawing/2014/main" id="{000A4B32-2CCA-478F-842B-EBA84FF09AFF}"/>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B017729A-0204-494A-B938-8AF0704AB709}"/>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28967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D3C4-CD83-4EE4-BB2E-5B7FA6A494F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AB023F5-45E4-4714-9927-6DC17999F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6915D-EAFC-484C-BE4D-39F31EE70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3481C8F-35D3-41E3-A348-9DA6F12E1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DC5F5-7044-4F6B-B364-E8EDF48F5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483B57A-A815-4421-A93D-62DC544C3BC9}"/>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8" name="Footer Placeholder 7">
            <a:extLst>
              <a:ext uri="{FF2B5EF4-FFF2-40B4-BE49-F238E27FC236}">
                <a16:creationId xmlns:a16="http://schemas.microsoft.com/office/drawing/2014/main" id="{3A9F306E-5C98-4FC3-82FB-5C8F8941274E}"/>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1F84717B-CEDA-4360-89A5-93B56CEBFDC4}"/>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10470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42C3-9BF5-41E4-89FA-928CD27AA46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9A3F3E9-7346-4111-A0B7-135E5D6A3BC3}"/>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4" name="Footer Placeholder 3">
            <a:extLst>
              <a:ext uri="{FF2B5EF4-FFF2-40B4-BE49-F238E27FC236}">
                <a16:creationId xmlns:a16="http://schemas.microsoft.com/office/drawing/2014/main" id="{016EE449-EB1F-4672-8734-161382B8FB91}"/>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BC53A29D-A500-4125-9CEB-50666236D107}"/>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17944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0886F-32E6-4BCF-8EB8-742F3B016227}"/>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3" name="Footer Placeholder 2">
            <a:extLst>
              <a:ext uri="{FF2B5EF4-FFF2-40B4-BE49-F238E27FC236}">
                <a16:creationId xmlns:a16="http://schemas.microsoft.com/office/drawing/2014/main" id="{C45BB57F-ADE1-475D-8C57-F8F222615A2F}"/>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F74B6412-DA16-4F72-A060-377B7D01D343}"/>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33225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280D-5671-4313-AF2F-CC04E937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A4B214B-6874-4373-89DC-04A90D207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0BA9C1C-C4CD-423A-98BA-06BCB71B3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727AB-BFAE-4524-B3E2-08BB94847373}"/>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6" name="Footer Placeholder 5">
            <a:extLst>
              <a:ext uri="{FF2B5EF4-FFF2-40B4-BE49-F238E27FC236}">
                <a16:creationId xmlns:a16="http://schemas.microsoft.com/office/drawing/2014/main" id="{417CB261-CCBE-4D69-944A-D7D0644F762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CEA2CA15-076A-4F63-94A0-71F801ADF1E1}"/>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4611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610F-5C64-42CD-BA4F-B28B28716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5D30861-E214-4EA0-8675-FF4750BF7D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FA5AE562-C679-4E60-83F7-79646C3BB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0B98E-E17F-4592-BFDE-A1882A5BB220}"/>
              </a:ext>
            </a:extLst>
          </p:cNvPr>
          <p:cNvSpPr>
            <a:spLocks noGrp="1"/>
          </p:cNvSpPr>
          <p:nvPr>
            <p:ph type="dt" sz="half" idx="10"/>
          </p:nvPr>
        </p:nvSpPr>
        <p:spPr/>
        <p:txBody>
          <a:bodyPr/>
          <a:lstStyle/>
          <a:p>
            <a:fld id="{45D1D550-937D-448F-87CA-89A1D4D4FC23}" type="datetimeFigureOut">
              <a:rPr lang="en-IE" smtClean="0"/>
              <a:t>20/04/2021</a:t>
            </a:fld>
            <a:endParaRPr lang="en-IE" dirty="0"/>
          </a:p>
        </p:txBody>
      </p:sp>
      <p:sp>
        <p:nvSpPr>
          <p:cNvPr id="6" name="Footer Placeholder 5">
            <a:extLst>
              <a:ext uri="{FF2B5EF4-FFF2-40B4-BE49-F238E27FC236}">
                <a16:creationId xmlns:a16="http://schemas.microsoft.com/office/drawing/2014/main" id="{61A6695F-7356-4A09-8696-D83EC518C7E9}"/>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62A0537-8E17-486B-ADE6-BB51BCEE7F75}"/>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88372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3C89F-810B-455B-B264-D261A7DFD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0BE7329-2390-4091-9FE9-F72035C06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DEB18F9-7D66-4455-A409-19319807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1D550-937D-448F-87CA-89A1D4D4FC23}" type="datetimeFigureOut">
              <a:rPr lang="en-IE" smtClean="0"/>
              <a:t>20/04/2021</a:t>
            </a:fld>
            <a:endParaRPr lang="en-IE" dirty="0"/>
          </a:p>
        </p:txBody>
      </p:sp>
      <p:sp>
        <p:nvSpPr>
          <p:cNvPr id="5" name="Footer Placeholder 4">
            <a:extLst>
              <a:ext uri="{FF2B5EF4-FFF2-40B4-BE49-F238E27FC236}">
                <a16:creationId xmlns:a16="http://schemas.microsoft.com/office/drawing/2014/main" id="{5728AB8F-CB83-4E48-80A1-A2CBA1DDD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B5E105A2-158C-416E-9F61-E9C8AA48D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3BFD-F804-4FE6-87FB-E7D6A4872442}" type="slidenum">
              <a:rPr lang="en-IE" smtClean="0"/>
              <a:t>‹#›</a:t>
            </a:fld>
            <a:endParaRPr lang="en-IE" dirty="0"/>
          </a:p>
        </p:txBody>
      </p:sp>
    </p:spTree>
    <p:extLst>
      <p:ext uri="{BB962C8B-B14F-4D97-AF65-F5344CB8AC3E}">
        <p14:creationId xmlns:p14="http://schemas.microsoft.com/office/powerpoint/2010/main" val="52336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506269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emf"/><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svg"/><Relationship Id="rId2" Type="http://schemas.openxmlformats.org/officeDocument/2006/relationships/notesSlide" Target="../notesSlides/notesSlide11.xml"/><Relationship Id="rId16" Type="http://schemas.openxmlformats.org/officeDocument/2006/relationships/image" Target="../media/image35.png"/><Relationship Id="rId20" Type="http://schemas.openxmlformats.org/officeDocument/2006/relationships/image" Target="../media/image39.svg"/><Relationship Id="rId1" Type="http://schemas.openxmlformats.org/officeDocument/2006/relationships/slideLayout" Target="../slideLayouts/slideLayout18.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svg"/><Relationship Id="rId23" Type="http://schemas.openxmlformats.org/officeDocument/2006/relationships/image" Target="../media/image42.sv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0.wmf"/><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databricks/getting-started/concepts"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5.wmf"/><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5.wmf"/><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0.wmf"/><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288D2E-11F6-4934-8E08-0DCECC0E41DD}"/>
              </a:ext>
            </a:extLst>
          </p:cNvPr>
          <p:cNvSpPr>
            <a:spLocks noGrp="1"/>
          </p:cNvSpPr>
          <p:nvPr>
            <p:ph type="title"/>
          </p:nvPr>
        </p:nvSpPr>
        <p:spPr>
          <a:xfrm>
            <a:off x="427038" y="491628"/>
            <a:ext cx="11571287" cy="411162"/>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528752579"/>
              </p:ext>
            </p:extLst>
          </p:nvPr>
        </p:nvGraphicFramePr>
        <p:xfrm>
          <a:off x="485459" y="971400"/>
          <a:ext cx="11512866" cy="5825560"/>
        </p:xfrm>
        <a:graphic>
          <a:graphicData uri="http://schemas.openxmlformats.org/drawingml/2006/table">
            <a:tbl>
              <a:tblPr firstRow="1" firstCol="1" bandRow="1">
                <a:tableStyleId>{5940675A-B579-460E-94D1-54222C63F5DA}</a:tableStyleId>
              </a:tblPr>
              <a:tblGrid>
                <a:gridCol w="2480295">
                  <a:extLst>
                    <a:ext uri="{9D8B030D-6E8A-4147-A177-3AD203B41FA5}">
                      <a16:colId xmlns:a16="http://schemas.microsoft.com/office/drawing/2014/main" val="521994573"/>
                    </a:ext>
                  </a:extLst>
                </a:gridCol>
                <a:gridCol w="9032571">
                  <a:extLst>
                    <a:ext uri="{9D8B030D-6E8A-4147-A177-3AD203B41FA5}">
                      <a16:colId xmlns:a16="http://schemas.microsoft.com/office/drawing/2014/main" val="877741773"/>
                    </a:ext>
                  </a:extLst>
                </a:gridCol>
              </a:tblGrid>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200" dirty="0">
                          <a:latin typeface="Segoe UI (Body)"/>
                        </a:rPr>
                        <a:t>Data Exploration and Transformation in Azure Databricks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6466">
                <a:tc>
                  <a:txBody>
                    <a:bodyPr/>
                    <a:lstStyle/>
                    <a:p>
                      <a:pPr algn="r">
                        <a:lnSpc>
                          <a:spcPct val="100000"/>
                        </a:lnSpc>
                      </a:pPr>
                      <a:r>
                        <a:rPr lang="en-US" sz="1600" dirty="0">
                          <a:solidFill>
                            <a:schemeClr val="bg1"/>
                          </a:solidFill>
                          <a:latin typeface="Segoe UI Semibold (Headings)"/>
                        </a:rPr>
                        <a:t>Presentation\Lab</a:t>
                      </a:r>
                      <a:r>
                        <a:rPr lang="en-US" sz="1600" baseline="0" dirty="0">
                          <a:solidFill>
                            <a:schemeClr val="bg1"/>
                          </a:solidFill>
                          <a:latin typeface="Segoe UI Semibold (Headings)"/>
                        </a:rPr>
                        <a:t> length</a:t>
                      </a:r>
                      <a:r>
                        <a:rPr lang="en-US" sz="1600" dirty="0">
                          <a:solidFill>
                            <a:schemeClr val="bg1"/>
                          </a:solidFill>
                          <a:latin typeface="Segoe UI Semibold (Headings)"/>
                        </a:rPr>
                        <a:t> </a:t>
                      </a:r>
                      <a:endParaRPr lang="en-US" sz="1600" b="1" dirty="0">
                        <a:solidFill>
                          <a:schemeClr val="bg1"/>
                        </a:solidFill>
                        <a:latin typeface="Segoe UI Semibold (Heading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200" b="0" kern="1200" baseline="0" dirty="0">
                          <a:solidFill>
                            <a:schemeClr val="tx1">
                              <a:lumMod val="85000"/>
                            </a:schemeClr>
                          </a:solidFill>
                          <a:latin typeface="Segoe UI (Body)"/>
                          <a:ea typeface="+mn-ea"/>
                          <a:cs typeface="+mn-cs"/>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66466">
                <a:tc>
                  <a:txBody>
                    <a:bodyPr/>
                    <a:lstStyle/>
                    <a:p>
                      <a:pPr algn="r">
                        <a:lnSpc>
                          <a:spcPct val="100000"/>
                        </a:lnSpc>
                      </a:pPr>
                      <a:r>
                        <a:rPr lang="en-US" sz="1600" kern="1200" dirty="0">
                          <a:solidFill>
                            <a:schemeClr val="bg1"/>
                          </a:solidFill>
                          <a:latin typeface="Segoe UI Semibold (Headings)"/>
                        </a:rPr>
                        <a:t>Audience</a:t>
                      </a:r>
                      <a:endParaRPr lang="en-US" sz="1600" b="1" kern="1200" dirty="0">
                        <a:solidFill>
                          <a:schemeClr val="bg1"/>
                        </a:solidFill>
                        <a:latin typeface="Segoe UI Semibold (Headings)"/>
                        <a:ea typeface="+mn-ea"/>
                        <a:cs typeface="+mn-c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200" b="0" kern="1200" baseline="0" dirty="0">
                          <a:solidFill>
                            <a:schemeClr val="tx1">
                              <a:lumMod val="85000"/>
                            </a:schemeClr>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831683">
                <a:tc>
                  <a:txBody>
                    <a:bodyPr/>
                    <a:lstStyle/>
                    <a:p>
                      <a:pPr algn="r">
                        <a:lnSpc>
                          <a:spcPct val="100000"/>
                        </a:lnSpc>
                      </a:pPr>
                      <a:r>
                        <a:rPr lang="en-US" sz="1600" kern="1200" dirty="0">
                          <a:solidFill>
                            <a:schemeClr val="bg1"/>
                          </a:solidFill>
                          <a:latin typeface="Segoe UI Semibold (Headings)"/>
                        </a:rPr>
                        <a:t>Purpose</a:t>
                      </a:r>
                      <a:endParaRPr lang="en-US" sz="1600" b="1" kern="1200" dirty="0">
                        <a:solidFill>
                          <a:schemeClr val="bg1"/>
                        </a:solidFill>
                        <a:latin typeface="Segoe UI Semibold (Headings)"/>
                        <a:ea typeface="+mn-ea"/>
                        <a:cs typeface="+mn-c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Understand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Work with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Work with DataFrames advanced methods in Azure Databricks</a:t>
                      </a:r>
                      <a:endParaRPr lang="en-US" sz="1200" kern="1200" dirty="0">
                        <a:solidFill>
                          <a:schemeClr val="tx1">
                            <a:lumMod val="85000"/>
                          </a:schemeClr>
                        </a:solidFill>
                        <a:latin typeface="Segoe UI (Body)"/>
                        <a:ea typeface="+mn-ea"/>
                        <a:cs typeface="Segoe UI" pitchFamily="34" charset="0"/>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40849">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(think)</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data engineering concepts using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how to 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be familiar with data transformation techniques with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comprehend the data exploration techniques using DataFrames in Azure Databricks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31683">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(feel)</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desired</a:t>
                      </a:r>
                      <a:r>
                        <a:rPr lang="en-US" sz="1600" baseline="0" dirty="0">
                          <a:solidFill>
                            <a:schemeClr val="bg1"/>
                          </a:solidFill>
                          <a:latin typeface="Segoe UI Semibold (Headings)"/>
                          <a:cs typeface="Segoe UI" pitchFamily="34" charset="0"/>
                        </a:rPr>
                        <a:t> </a:t>
                      </a:r>
                      <a:r>
                        <a:rPr lang="en-US" sz="1600" dirty="0">
                          <a:solidFill>
                            <a:schemeClr val="bg1"/>
                          </a:solidFill>
                          <a:latin typeface="Segoe UI Semibold (Headings)"/>
                          <a:cs typeface="Segoe UI" pitchFamily="34" charset="0"/>
                        </a:rPr>
                        <a:t>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about the difference between an Apache Spark Notebook and the notebook experience in Azure Databricks.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in relation to the use of a Spark Pool and setting up an Azure Databricks Cluster</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they are not familiar with DataFrames, PySpark or SparkSQL and may need help understanding the code in the lab</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831683">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(do)</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articulate data exploration techniques using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understand how to 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students should be able to work with DataFrames and data transformation in Azure Databricks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66466">
                <a:tc>
                  <a:txBody>
                    <a:bodyPr/>
                    <a:lstStyle/>
                    <a:p>
                      <a:pPr algn="r">
                        <a:lnSpc>
                          <a:spcPct val="100000"/>
                        </a:lnSpc>
                      </a:pPr>
                      <a:r>
                        <a:rPr lang="en-US" sz="1600" b="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schemeClr>
                          </a:solidFill>
                          <a:latin typeface="Segoe UI (Body)"/>
                        </a:rPr>
                        <a:t>For MCT course feedback, visit </a:t>
                      </a:r>
                      <a:r>
                        <a:rPr lang="en-US" sz="1200" b="0" kern="1200" dirty="0">
                          <a:solidFill>
                            <a:schemeClr val="tx1"/>
                          </a:solidFill>
                          <a:effectLst/>
                          <a:latin typeface="Segoe UI (Body)"/>
                          <a:ea typeface="+mn-ea"/>
                          <a:cs typeface="+mn-cs"/>
                        </a:rPr>
                        <a:t>the</a:t>
                      </a:r>
                      <a:r>
                        <a:rPr lang="en-US" sz="1200" kern="1200" dirty="0">
                          <a:solidFill>
                            <a:schemeClr val="tx1"/>
                          </a:solidFill>
                          <a:effectLst/>
                          <a:latin typeface="Segoe UI (Body)"/>
                          <a:ea typeface="+mn-ea"/>
                          <a:cs typeface="+mn-cs"/>
                        </a:rPr>
                        <a:t> </a:t>
                      </a:r>
                      <a:r>
                        <a:rPr lang="en-US" sz="1200" u="sng" kern="1200" dirty="0">
                          <a:solidFill>
                            <a:schemeClr val="tx1"/>
                          </a:solidFill>
                          <a:effectLst/>
                          <a:latin typeface="Segoe UI (Body)"/>
                          <a:ea typeface="+mn-ea"/>
                          <a:cs typeface="+mn-cs"/>
                          <a:hlinkClick r:id="rId3"/>
                        </a:rPr>
                        <a:t>Microsoft Official Courseware forum</a:t>
                      </a:r>
                      <a:endParaRPr lang="en-US" sz="1200" dirty="0">
                        <a:solidFill>
                          <a:schemeClr val="tx1">
                            <a:lumMod val="85000"/>
                          </a:schemeClr>
                        </a:solidFill>
                        <a:latin typeface="Segoe UI (Body)"/>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0699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1961" spc="0" dirty="0">
                <a:latin typeface="+mn-lt"/>
              </a:rPr>
              <a:t>This lab teaches you how to use various Apache Spark DataFrame methods to explore and transform data in Azure Databricks. You will learn how to perform standard DataFrame methods to explore and transform data. You will also learn how to perform more advanced tasks, such as removing duplicate data, manipulate date/time values, rename columns, and aggregate data.</a:t>
            </a:r>
            <a:endParaRPr lang="en-US" sz="1961"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2144490"/>
            <a:ext cx="11354714" cy="70151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294"/>
              </a:spcAft>
            </a:pPr>
            <a:r>
              <a:rPr lang="en-US" sz="2353" spc="0" dirty="0">
                <a:solidFill>
                  <a:schemeClr val="tx2"/>
                </a:solidFill>
                <a:cs typeface="Segoe UI Semilight"/>
              </a:rPr>
              <a:t>Lab objectives</a:t>
            </a:r>
          </a:p>
          <a:p>
            <a:pPr>
              <a:buSzPct val="100000"/>
            </a:pPr>
            <a:r>
              <a:rPr lang="en-US" sz="1961"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03100" y="2934371"/>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Use DataFrames in Azure Databricks to explore and filter data</a:t>
            </a:r>
            <a:endParaRPr lang="en-US" sz="1961" dirty="0"/>
          </a:p>
        </p:txBody>
      </p:sp>
      <p:sp>
        <p:nvSpPr>
          <p:cNvPr id="5" name="Rectangle 4">
            <a:extLst>
              <a:ext uri="{FF2B5EF4-FFF2-40B4-BE49-F238E27FC236}">
                <a16:creationId xmlns:a16="http://schemas.microsoft.com/office/drawing/2014/main" id="{2E1FF7F7-940A-4F21-92DC-7508ACF7AB1A}"/>
              </a:ext>
            </a:extLst>
          </p:cNvPr>
          <p:cNvSpPr/>
          <p:nvPr/>
        </p:nvSpPr>
        <p:spPr bwMode="auto">
          <a:xfrm>
            <a:off x="403100" y="3482208"/>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Cache a DataFrame for faster subsequent queries</a:t>
            </a:r>
            <a:endParaRPr lang="en-US" sz="1961" dirty="0"/>
          </a:p>
        </p:txBody>
      </p:sp>
      <p:sp>
        <p:nvSpPr>
          <p:cNvPr id="7" name="Rectangle 6">
            <a:extLst>
              <a:ext uri="{FF2B5EF4-FFF2-40B4-BE49-F238E27FC236}">
                <a16:creationId xmlns:a16="http://schemas.microsoft.com/office/drawing/2014/main" id="{2D72B50C-9DAB-49DF-B3CF-455CFD2007DA}"/>
              </a:ext>
            </a:extLst>
          </p:cNvPr>
          <p:cNvSpPr/>
          <p:nvPr/>
        </p:nvSpPr>
        <p:spPr bwMode="auto">
          <a:xfrm>
            <a:off x="403099" y="4065204"/>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Remove duplicate data</a:t>
            </a:r>
            <a:endParaRPr lang="en-US" sz="1961" dirty="0"/>
          </a:p>
        </p:txBody>
      </p:sp>
      <p:sp>
        <p:nvSpPr>
          <p:cNvPr id="12" name="Rectangle 11">
            <a:extLst>
              <a:ext uri="{FF2B5EF4-FFF2-40B4-BE49-F238E27FC236}">
                <a16:creationId xmlns:a16="http://schemas.microsoft.com/office/drawing/2014/main" id="{188FC817-2477-4FF9-96FC-A7FA4BA24DBB}"/>
              </a:ext>
            </a:extLst>
          </p:cNvPr>
          <p:cNvSpPr/>
          <p:nvPr/>
        </p:nvSpPr>
        <p:spPr bwMode="auto">
          <a:xfrm>
            <a:off x="403098" y="4648200"/>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Manipulate date/time values</a:t>
            </a:r>
            <a:endParaRPr lang="en-US" sz="1961" dirty="0"/>
          </a:p>
        </p:txBody>
      </p:sp>
      <p:sp>
        <p:nvSpPr>
          <p:cNvPr id="14" name="Rectangle 13">
            <a:extLst>
              <a:ext uri="{FF2B5EF4-FFF2-40B4-BE49-F238E27FC236}">
                <a16:creationId xmlns:a16="http://schemas.microsoft.com/office/drawing/2014/main" id="{C43443FC-2353-41DA-8D14-A1F91DBECC73}"/>
              </a:ext>
            </a:extLst>
          </p:cNvPr>
          <p:cNvSpPr/>
          <p:nvPr/>
        </p:nvSpPr>
        <p:spPr bwMode="auto">
          <a:xfrm>
            <a:off x="403097" y="5231196"/>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Remove and rename DataFrame columns</a:t>
            </a:r>
            <a:endParaRPr lang="en-US" sz="1961" dirty="0"/>
          </a:p>
        </p:txBody>
      </p:sp>
      <p:sp>
        <p:nvSpPr>
          <p:cNvPr id="16" name="Rectangle 15">
            <a:extLst>
              <a:ext uri="{FF2B5EF4-FFF2-40B4-BE49-F238E27FC236}">
                <a16:creationId xmlns:a16="http://schemas.microsoft.com/office/drawing/2014/main" id="{EC0DE063-C4F6-4E5F-AD26-EDD32F6DF2C5}"/>
              </a:ext>
            </a:extLst>
          </p:cNvPr>
          <p:cNvSpPr/>
          <p:nvPr/>
        </p:nvSpPr>
        <p:spPr bwMode="auto">
          <a:xfrm>
            <a:off x="410097" y="5814192"/>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it-IT" sz="1961">
                <a:latin typeface="+mj-lt"/>
                <a:cs typeface="Segoe UI Semilight"/>
              </a:rPr>
              <a:t>Aggregate data stored in a DataFrame</a:t>
            </a:r>
            <a:endParaRPr lang="en-US" sz="1961"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3450BD9-6A61-4B82-81AB-878ADD8EB8E2}"/>
              </a:ext>
              <a:ext uri="{C183D7F6-B498-43B3-948B-1728B52AA6E4}">
                <adec:decorative xmlns:adec="http://schemas.microsoft.com/office/drawing/2017/decorative" val="1"/>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06 Overview</a:t>
            </a:r>
          </a:p>
        </p:txBody>
      </p:sp>
      <p:pic>
        <p:nvPicPr>
          <p:cNvPr id="9" name="Graphic 8">
            <a:extLst>
              <a:ext uri="{FF2B5EF4-FFF2-40B4-BE49-F238E27FC236}">
                <a16:creationId xmlns:a16="http://schemas.microsoft.com/office/drawing/2014/main" id="{05B997FE-7753-4892-8C97-51F39A77803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487" y="4128057"/>
            <a:ext cx="1105959" cy="1105959"/>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9234" y="1733234"/>
            <a:ext cx="719400" cy="719400"/>
          </a:xfrm>
          <a:prstGeom prst="rect">
            <a:avLst/>
          </a:prstGeom>
        </p:spPr>
      </p:pic>
      <p:pic>
        <p:nvPicPr>
          <p:cNvPr id="10" name="Graphic 9">
            <a:extLst>
              <a:ext uri="{FF2B5EF4-FFF2-40B4-BE49-F238E27FC236}">
                <a16:creationId xmlns:a16="http://schemas.microsoft.com/office/drawing/2014/main" id="{AE8EC3A1-C2EE-4B95-8E5A-23A12936A07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34574" y="4962162"/>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5868" y="1504070"/>
              <a:ext cx="1230147" cy="1230147"/>
            </a:xfrm>
            <a:prstGeom prst="rect">
              <a:avLst/>
            </a:prstGeom>
          </p:spPr>
        </p:pic>
      </p:grpSp>
      <p:sp>
        <p:nvSpPr>
          <p:cNvPr id="28" name="TextBox 27">
            <a:extLst>
              <a:ext uri="{FF2B5EF4-FFF2-40B4-BE49-F238E27FC236}">
                <a16:creationId xmlns:a16="http://schemas.microsoft.com/office/drawing/2014/main" id="{51E1279A-2982-4709-BC44-07E5FE335C74}"/>
              </a:ext>
              <a:ext uri="{C183D7F6-B498-43B3-948B-1728B52AA6E4}">
                <adec:decorative xmlns:adec="http://schemas.microsoft.com/office/drawing/2017/decorative" val="1"/>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a:extLst>
              <a:ext uri="{FF2B5EF4-FFF2-40B4-BE49-F238E27FC236}">
                <a16:creationId xmlns:a16="http://schemas.microsoft.com/office/drawing/2014/main" id="{691522F5-E8A9-4857-876D-44194E234D2C}"/>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 uri="{C183D7F6-B498-43B3-948B-1728B52AA6E4}">
                <adec:decorative xmlns:adec="http://schemas.microsoft.com/office/drawing/2017/decorative" val="1"/>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a:extLst>
              <a:ext uri="{FF2B5EF4-FFF2-40B4-BE49-F238E27FC236}">
                <a16:creationId xmlns:a16="http://schemas.microsoft.com/office/drawing/2014/main" id="{A6C82AF7-4DD0-40C9-9192-84330A8DF78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6630" y="4974952"/>
            <a:ext cx="898512" cy="898512"/>
          </a:xfrm>
          <a:prstGeom prst="rect">
            <a:avLst/>
          </a:prstGeom>
        </p:spPr>
      </p:pic>
      <p:grpSp>
        <p:nvGrpSpPr>
          <p:cNvPr id="2" name="Group 1" descr="This image represents the Azure Databricks cluster that will be used in the lab.">
            <a:extLst>
              <a:ext uri="{FF2B5EF4-FFF2-40B4-BE49-F238E27FC236}">
                <a16:creationId xmlns:a16="http://schemas.microsoft.com/office/drawing/2014/main" id="{41AEE081-9B92-45F8-9FFF-11651F5A329F}"/>
              </a:ext>
            </a:extLst>
          </p:cNvPr>
          <p:cNvGrpSpPr/>
          <p:nvPr/>
        </p:nvGrpSpPr>
        <p:grpSpPr>
          <a:xfrm>
            <a:off x="7809207" y="853809"/>
            <a:ext cx="3934720" cy="1716537"/>
            <a:chOff x="7809207" y="853809"/>
            <a:chExt cx="3934720" cy="1716537"/>
          </a:xfrm>
        </p:grpSpPr>
        <p:sp>
          <p:nvSpPr>
            <p:cNvPr id="30" name="Rectangle: Rounded Corners 29" descr="This image represents the Azure Databricks cluster that will be used in the lab&#10;">
              <a:extLst>
                <a:ext uri="{FF2B5EF4-FFF2-40B4-BE49-F238E27FC236}">
                  <a16:creationId xmlns:a16="http://schemas.microsoft.com/office/drawing/2014/main" id="{BC18A304-3D58-4CC0-9295-CF7C70BF3704}"/>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descr="This image represents the Azure Databricks cluster that will be used in the lab&#10;">
              <a:extLst>
                <a:ext uri="{FF2B5EF4-FFF2-40B4-BE49-F238E27FC236}">
                  <a16:creationId xmlns:a16="http://schemas.microsoft.com/office/drawing/2014/main" id="{1ED03555-D4DE-4356-9AEF-DBBD70BA685F}"/>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descr="This image represents the Azure Databricks cluster that will be used in the lab&#10;">
              <a:extLst>
                <a:ext uri="{FF2B5EF4-FFF2-40B4-BE49-F238E27FC236}">
                  <a16:creationId xmlns:a16="http://schemas.microsoft.com/office/drawing/2014/main" id="{5C77708E-8CCD-4361-942E-4DB112B217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42421" y="853809"/>
              <a:ext cx="1105958" cy="1105958"/>
            </a:xfrm>
            <a:prstGeom prst="rect">
              <a:avLst/>
            </a:prstGeom>
          </p:spPr>
        </p:pic>
        <p:sp>
          <p:nvSpPr>
            <p:cNvPr id="39" name="TextBox 38" descr="This image represents the Azure Databricks cluster that will be used in the lab&#10;">
              <a:extLst>
                <a:ext uri="{FF2B5EF4-FFF2-40B4-BE49-F238E27FC236}">
                  <a16:creationId xmlns:a16="http://schemas.microsoft.com/office/drawing/2014/main" id="{47185EAC-F159-48C9-AF2D-8E1AF1B5809C}"/>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gr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199467" y="2824870"/>
            <a:ext cx="1418908"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618375" y="2804510"/>
            <a:ext cx="0" cy="21523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5B7B500-5B8A-4CFA-9BCD-FAF5B5C00E9F}"/>
              </a:ext>
              <a:ext uri="{C183D7F6-B498-43B3-948B-1728B52AA6E4}">
                <adec:decorative xmlns:adec="http://schemas.microsoft.com/office/drawing/2017/decorative" val="1"/>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8"/>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Graphic 64">
            <a:extLst>
              <a:ext uri="{FF2B5EF4-FFF2-40B4-BE49-F238E27FC236}">
                <a16:creationId xmlns:a16="http://schemas.microsoft.com/office/drawing/2014/main" id="{165A09FB-6C99-4C3E-9AFF-15E899D60A07}"/>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 uri="{C183D7F6-B498-43B3-948B-1728B52AA6E4}">
                <adec:decorative xmlns:adec="http://schemas.microsoft.com/office/drawing/2017/decorative" val="1"/>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a:extLst>
              <a:ext uri="{FF2B5EF4-FFF2-40B4-BE49-F238E27FC236}">
                <a16:creationId xmlns:a16="http://schemas.microsoft.com/office/drawing/2014/main" id="{F073FF03-ED3E-4B62-B680-85F404C46F3C}"/>
              </a:ext>
              <a:ext uri="{C183D7F6-B498-43B3-948B-1728B52AA6E4}">
                <adec:decorative xmlns:adec="http://schemas.microsoft.com/office/drawing/2017/decorative" val="1"/>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a:extLst>
              <a:ext uri="{FF2B5EF4-FFF2-40B4-BE49-F238E27FC236}">
                <a16:creationId xmlns:a16="http://schemas.microsoft.com/office/drawing/2014/main" id="{5105474E-0B88-4587-84F2-76F7A8795F95}"/>
              </a:ext>
              <a:ext uri="{C183D7F6-B498-43B3-948B-1728B52AA6E4}">
                <adec:decorative xmlns:adec="http://schemas.microsoft.com/office/drawing/2017/decorative" val="1"/>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pic>
        <p:nvPicPr>
          <p:cNvPr id="11" name="Graphic 10">
            <a:extLst>
              <a:ext uri="{FF2B5EF4-FFF2-40B4-BE49-F238E27FC236}">
                <a16:creationId xmlns:a16="http://schemas.microsoft.com/office/drawing/2014/main" id="{8BEBBC4F-94C8-444C-96B2-2DB7F8C48D7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8385" y="4906208"/>
            <a:ext cx="441550" cy="441550"/>
          </a:xfrm>
          <a:prstGeom prst="rect">
            <a:avLst/>
          </a:prstGeom>
        </p:spPr>
      </p:pic>
      <p:pic>
        <p:nvPicPr>
          <p:cNvPr id="12" name="Graphic 11">
            <a:extLst>
              <a:ext uri="{FF2B5EF4-FFF2-40B4-BE49-F238E27FC236}">
                <a16:creationId xmlns:a16="http://schemas.microsoft.com/office/drawing/2014/main" id="{67E0E579-CE7F-4BC1-BE0B-6971129C620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2115" y="4927987"/>
            <a:ext cx="441550" cy="441550"/>
          </a:xfrm>
          <a:prstGeom prst="rect">
            <a:avLst/>
          </a:prstGeom>
        </p:spPr>
      </p:pic>
      <p:pic>
        <p:nvPicPr>
          <p:cNvPr id="13" name="Graphic 12">
            <a:extLst>
              <a:ext uri="{FF2B5EF4-FFF2-40B4-BE49-F238E27FC236}">
                <a16:creationId xmlns:a16="http://schemas.microsoft.com/office/drawing/2014/main" id="{B4D18610-A89A-4708-AAFC-072B2B54CC0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0213" y="4935977"/>
            <a:ext cx="441550" cy="441550"/>
          </a:xfrm>
          <a:prstGeom prst="rect">
            <a:avLst/>
          </a:prstGeom>
        </p:spPr>
      </p:pic>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99283" y="1004378"/>
            <a:ext cx="7052287" cy="278138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Rectangle 46">
            <a:extLst>
              <a:ext uri="{FF2B5EF4-FFF2-40B4-BE49-F238E27FC236}">
                <a16:creationId xmlns:a16="http://schemas.microsoft.com/office/drawing/2014/main" id="{BDD893DF-642C-442D-B46C-468628B2611D}"/>
              </a:ext>
              <a:ext uri="{C183D7F6-B498-43B3-948B-1728B52AA6E4}">
                <adec:decorative xmlns:adec="http://schemas.microsoft.com/office/drawing/2017/decorative" val="1"/>
              </a:ext>
            </a:extLst>
          </p:cNvPr>
          <p:cNvSpPr/>
          <p:nvPr/>
        </p:nvSpPr>
        <p:spPr bwMode="auto">
          <a:xfrm>
            <a:off x="157399" y="3773619"/>
            <a:ext cx="9726514" cy="296527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832CD77A-0419-4B56-8AC8-34FCE58AEA4B}"/>
              </a:ext>
              <a:ext uri="{C183D7F6-B498-43B3-948B-1728B52AA6E4}">
                <adec:decorative xmlns:adec="http://schemas.microsoft.com/office/drawing/2017/decorative" val="1"/>
              </a:ext>
            </a:extLst>
          </p:cNvPr>
          <p:cNvSpPr/>
          <p:nvPr/>
        </p:nvSpPr>
        <p:spPr bwMode="auto">
          <a:xfrm>
            <a:off x="5167808" y="329415"/>
            <a:ext cx="2153002" cy="1212876"/>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5" name="Group 54">
            <a:extLst>
              <a:ext uri="{FF2B5EF4-FFF2-40B4-BE49-F238E27FC236}">
                <a16:creationId xmlns:a16="http://schemas.microsoft.com/office/drawing/2014/main" id="{B72FE661-C7BF-4210-BBC1-5CF45BEBB2BA}"/>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8" name="Group 57">
              <a:extLst>
                <a:ext uri="{FF2B5EF4-FFF2-40B4-BE49-F238E27FC236}">
                  <a16:creationId xmlns:a16="http://schemas.microsoft.com/office/drawing/2014/main" id="{50ECE907-A662-4C8B-BB02-1CF04DA07FC2}"/>
                </a:ext>
              </a:extLst>
            </p:cNvPr>
            <p:cNvGrpSpPr/>
            <p:nvPr/>
          </p:nvGrpSpPr>
          <p:grpSpPr>
            <a:xfrm>
              <a:off x="4544194" y="98660"/>
              <a:ext cx="3167476" cy="1150340"/>
              <a:chOff x="4544194" y="98660"/>
              <a:chExt cx="3167476" cy="1150340"/>
            </a:xfrm>
          </p:grpSpPr>
          <p:sp>
            <p:nvSpPr>
              <p:cNvPr id="75" name="Rectangle: Rounded Corners 74">
                <a:extLst>
                  <a:ext uri="{FF2B5EF4-FFF2-40B4-BE49-F238E27FC236}">
                    <a16:creationId xmlns:a16="http://schemas.microsoft.com/office/drawing/2014/main" id="{D3C4DCDE-03D7-4D30-B4B0-B402BCD2C982}"/>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FDA7C6DA-7505-4B11-852C-011FCEBC5EDD}"/>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7" name="グラフィックス 618">
                <a:extLst>
                  <a:ext uri="{FF2B5EF4-FFF2-40B4-BE49-F238E27FC236}">
                    <a16:creationId xmlns:a16="http://schemas.microsoft.com/office/drawing/2014/main" id="{6B327776-7E6D-4793-B79B-8C015975A2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8" name="Rectangle 77">
                <a:extLst>
                  <a:ext uri="{FF2B5EF4-FFF2-40B4-BE49-F238E27FC236}">
                    <a16:creationId xmlns:a16="http://schemas.microsoft.com/office/drawing/2014/main" id="{B5F5B783-B3C5-471A-92F1-C469A4916509}"/>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9" name="TextBox 78">
                <a:extLst>
                  <a:ext uri="{FF2B5EF4-FFF2-40B4-BE49-F238E27FC236}">
                    <a16:creationId xmlns:a16="http://schemas.microsoft.com/office/drawing/2014/main" id="{5984D71B-18D8-40CE-8312-AC62DD73D68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1A7EFBC0-40B0-4559-9EFB-EE617304B56D}"/>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2604280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3" y="1454249"/>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77970" y="1454249"/>
            <a:ext cx="10089385" cy="724173"/>
          </a:xfrm>
          <a:prstGeom prst="rect">
            <a:avLst/>
          </a:prstGeom>
          <a:noFill/>
        </p:spPr>
        <p:txBody>
          <a:bodyPr wrap="square" lIns="0" tIns="0" rIns="0" bIns="0" rtlCol="0" anchor="t">
            <a:spAutoFit/>
          </a:bodyPr>
          <a:lstStyle/>
          <a:p>
            <a:pPr>
              <a:spcAft>
                <a:spcPts val="588"/>
              </a:spcAft>
            </a:pPr>
            <a:r>
              <a:rPr lang="en-US" sz="2353" dirty="0">
                <a:solidFill>
                  <a:srgbClr val="000000"/>
                </a:solidFill>
                <a:latin typeface="Segoe UI"/>
                <a:cs typeface="Segoe UI Semilight"/>
              </a:rPr>
              <a:t>Q01 – </a:t>
            </a:r>
            <a:r>
              <a:rPr lang="en-GB" sz="2353" dirty="0"/>
              <a:t>What is a function that allows you to print data to the console in Azure Databricks?</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55902" y="244119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18643" y="2722364"/>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77970" y="2722364"/>
            <a:ext cx="9847754" cy="723275"/>
          </a:xfrm>
          <a:prstGeom prst="rect">
            <a:avLst/>
          </a:prstGeom>
          <a:noFill/>
        </p:spPr>
        <p:txBody>
          <a:bodyPr wrap="square" lIns="0" tIns="0" rIns="0" bIns="0" rtlCol="0" anchor="t">
            <a:spAutoFit/>
          </a:bodyPr>
          <a:lstStyle/>
          <a:p>
            <a:pPr>
              <a:spcAft>
                <a:spcPts val="588"/>
              </a:spcAft>
            </a:pPr>
            <a:r>
              <a:rPr lang="en-US" sz="2350" dirty="0">
                <a:solidFill>
                  <a:srgbClr val="000000"/>
                </a:solidFill>
                <a:latin typeface="Segoe UI"/>
                <a:cs typeface="Segoe UI Semilight"/>
              </a:rPr>
              <a:t>Q02 – </a:t>
            </a:r>
            <a:r>
              <a:rPr lang="en-US" sz="2350" dirty="0"/>
              <a:t>How can you </a:t>
            </a:r>
            <a:r>
              <a:rPr lang="en-GB" sz="2350" dirty="0"/>
              <a:t>transform a whole dataset called wholedatasetDF data by selecting only 2 columns?</a:t>
            </a:r>
            <a:endParaRPr lang="en-GB" sz="2350" dirty="0">
              <a:solidFill>
                <a:srgbClr val="0078D3"/>
              </a:solidFill>
              <a:latin typeface="Segoe UI"/>
              <a:cs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45014" y="378657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20137" y="399047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77970" y="4178110"/>
            <a:ext cx="10089385" cy="361637"/>
          </a:xfrm>
          <a:prstGeom prst="rect">
            <a:avLst/>
          </a:prstGeom>
          <a:noFill/>
        </p:spPr>
        <p:txBody>
          <a:bodyPr wrap="square" lIns="0" tIns="0" rIns="0" bIns="0" rtlCol="0" anchor="t">
            <a:spAutoFit/>
          </a:bodyPr>
          <a:lstStyle/>
          <a:p>
            <a:pPr>
              <a:spcAft>
                <a:spcPts val="588"/>
              </a:spcAft>
            </a:pPr>
            <a:r>
              <a:rPr lang="en-US" sz="2350" dirty="0">
                <a:solidFill>
                  <a:srgbClr val="000000"/>
                </a:solidFill>
                <a:latin typeface="Segoe UI"/>
                <a:cs typeface="Segoe UI Semilight"/>
              </a:rPr>
              <a:t>Q03 – </a:t>
            </a:r>
            <a:r>
              <a:rPr lang="en-GB" sz="2350" dirty="0"/>
              <a:t>What is a common function to use in order to aggregate data</a:t>
            </a:r>
          </a:p>
        </p:txBody>
      </p:sp>
      <p:pic>
        <p:nvPicPr>
          <p:cNvPr id="4" name="Picture 2">
            <a:extLst>
              <a:ext uri="{FF2B5EF4-FFF2-40B4-BE49-F238E27FC236}">
                <a16:creationId xmlns:a16="http://schemas.microsoft.com/office/drawing/2014/main" id="{43ADEBCF-89E2-477D-8520-3E6120E3A5B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1440471"/>
            <a:ext cx="933776" cy="933776"/>
          </a:xfrm>
          <a:prstGeom prst="rect">
            <a:avLst/>
          </a:prstGeom>
        </p:spPr>
      </p:pic>
      <p:pic>
        <p:nvPicPr>
          <p:cNvPr id="5" name="Picture 2">
            <a:extLst>
              <a:ext uri="{FF2B5EF4-FFF2-40B4-BE49-F238E27FC236}">
                <a16:creationId xmlns:a16="http://schemas.microsoft.com/office/drawing/2014/main" id="{EC95D569-705A-4543-8CB0-5AA0D6A0AAA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3945608"/>
            <a:ext cx="933776" cy="933776"/>
          </a:xfrm>
          <a:prstGeom prst="rect">
            <a:avLst/>
          </a:prstGeom>
        </p:spPr>
      </p:pic>
      <p:pic>
        <p:nvPicPr>
          <p:cNvPr id="6" name="Picture 2">
            <a:extLst>
              <a:ext uri="{FF2B5EF4-FFF2-40B4-BE49-F238E27FC236}">
                <a16:creationId xmlns:a16="http://schemas.microsoft.com/office/drawing/2014/main" id="{09419D8D-1E22-4EF6-A606-01429199B24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2708586"/>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189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157"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Azure Databricks</a:t>
            </a:r>
            <a:endParaRPr lang="en-US" sz="1961"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1" y="3081391"/>
            <a:ext cx="5575761"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Data exploration techniques</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Transformation Techniques in Azure Databricks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6158699" y="3083638"/>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DataFrame methods</a:t>
            </a: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18644" y="4501564"/>
            <a:ext cx="11354714" cy="251395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86"/>
              </a:spcAft>
            </a:pPr>
            <a:r>
              <a:rPr lang="en-US" sz="2353" spc="0" dirty="0">
                <a:solidFill>
                  <a:schemeClr val="tx2"/>
                </a:solidFill>
                <a:cs typeface="Segoe UI Semilight"/>
              </a:rPr>
              <a:t>Next steps</a:t>
            </a:r>
          </a:p>
          <a:p>
            <a:r>
              <a:rPr lang="en-US" sz="2150" spc="0" dirty="0">
                <a:ea typeface="+mj-lt"/>
                <a:cs typeface="+mj-lt"/>
              </a:rPr>
              <a:t>After the course, consider visiting the website that explores the [</a:t>
            </a:r>
            <a:r>
              <a:rPr lang="en-US" sz="2150" spc="0" dirty="0">
                <a:ea typeface="+mj-lt"/>
                <a:cs typeface="+mj-lt"/>
                <a:hlinkClick r:id="rId3"/>
              </a:rPr>
              <a:t>Azure Databricks concepts</a:t>
            </a:r>
            <a:r>
              <a:rPr lang="en-US" sz="2150" spc="0" dirty="0">
                <a:ea typeface="+mj-lt"/>
                <a:cs typeface="+mj-lt"/>
              </a:rPr>
              <a:t>] and architectures where the associated documentation goes more in depth about architectures and concepts related to Azure Databricks.</a:t>
            </a:r>
            <a:endParaRPr lang="en-US" dirty="0"/>
          </a:p>
          <a:p>
            <a:br>
              <a:rPr lang="en-US" dirty="0"/>
            </a:br>
            <a:endParaRPr lang="en-US" dirty="0"/>
          </a:p>
          <a:p>
            <a:endParaRPr lang="en-US" sz="2150" spc="0" dirty="0">
              <a:latin typeface="+mn-lt"/>
              <a:cs typeface="Calibr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vert="horz" lIns="0" tIns="0" rIns="0" bIns="182880" rtlCol="0" anchor="b" anchorCtr="0">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Data Exploration and Transformation in Azure Databricks</a:t>
            </a:r>
            <a:endParaRPr lang="en-US" sz="4800" dirty="0">
              <a:latin typeface="Segoe UI Semibold (Headings)"/>
              <a:cs typeface="Calibri Light"/>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588501"/>
            <a:ext cx="10023194" cy="369332"/>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01 – </a:t>
            </a:r>
            <a:r>
              <a:rPr lang="en-GB" sz="2400" kern="1200" dirty="0">
                <a:solidFill>
                  <a:schemeClr val="tx1">
                    <a:lumMod val="85000"/>
                  </a:schemeClr>
                </a:solidFill>
                <a:latin typeface="+mn-lt"/>
                <a:ea typeface="+mn-ea"/>
                <a:cs typeface="Segoe UI" pitchFamily="34" charset="0"/>
              </a:rPr>
              <a:t>Understand Azure Databricks</a:t>
            </a: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638774"/>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02 – </a:t>
            </a:r>
            <a:r>
              <a:rPr lang="en-GB" sz="2353" dirty="0">
                <a:solidFill>
                  <a:srgbClr val="000000"/>
                </a:solidFill>
                <a:latin typeface="Segoe UI"/>
              </a:rPr>
              <a:t>Read and write data in Azure Databricks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685425"/>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03 – </a:t>
            </a:r>
            <a:r>
              <a:rPr lang="en-GB" sz="2353" dirty="0">
                <a:solidFill>
                  <a:srgbClr val="000000"/>
                </a:solidFill>
                <a:latin typeface="Segoe UI"/>
              </a:rPr>
              <a:t>Work with DataFrames in Azure Databricks</a:t>
            </a: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732075"/>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04 – </a:t>
            </a:r>
            <a:r>
              <a:rPr lang="en-GB" sz="2353" dirty="0">
                <a:solidFill>
                  <a:srgbClr val="000000"/>
                </a:solidFill>
                <a:latin typeface="Segoe UI"/>
              </a:rPr>
              <a:t>Work with DataFrames advanced methods in Azure Databricks</a:t>
            </a: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765533" y="5436444"/>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7" name="Picture 2">
            <a:extLst>
              <a:ext uri="{FF2B5EF4-FFF2-40B4-BE49-F238E27FC236}">
                <a16:creationId xmlns:a16="http://schemas.microsoft.com/office/drawing/2014/main" id="{79E68210-58C4-4BA5-B62E-E63DB6FF269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2353303"/>
            <a:ext cx="933776" cy="933776"/>
          </a:xfrm>
          <a:prstGeom prst="rect">
            <a:avLst/>
          </a:prstGeom>
        </p:spPr>
      </p:pic>
      <p:pic>
        <p:nvPicPr>
          <p:cNvPr id="8" name="Picture 2">
            <a:extLst>
              <a:ext uri="{FF2B5EF4-FFF2-40B4-BE49-F238E27FC236}">
                <a16:creationId xmlns:a16="http://schemas.microsoft.com/office/drawing/2014/main" id="{64C69AF5-1AEF-469D-AB9B-E0BA7D21339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3399580"/>
            <a:ext cx="933776" cy="933776"/>
          </a:xfrm>
          <a:prstGeom prst="rect">
            <a:avLst/>
          </a:prstGeom>
        </p:spPr>
      </p:pic>
      <p:pic>
        <p:nvPicPr>
          <p:cNvPr id="9" name="Picture 2">
            <a:extLst>
              <a:ext uri="{FF2B5EF4-FFF2-40B4-BE49-F238E27FC236}">
                <a16:creationId xmlns:a16="http://schemas.microsoft.com/office/drawing/2014/main" id="{A32B3710-0E5A-4EDD-97ED-9847C44FF12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4472100"/>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Understand Azure Databricks</a:t>
            </a:r>
          </a:p>
        </p:txBody>
      </p:sp>
      <p:pic>
        <p:nvPicPr>
          <p:cNvPr id="5" name="Picture 4" descr="This image provides an overview od the various tools and services that a Data Engineer and Data Scientist can use to work with Azure Databricks">
            <a:extLst>
              <a:ext uri="{FF2B5EF4-FFF2-40B4-BE49-F238E27FC236}">
                <a16:creationId xmlns:a16="http://schemas.microsoft.com/office/drawing/2014/main" id="{4178E2C1-FFD1-427B-9B70-8AF1B8F8FE13}"/>
              </a:ext>
            </a:extLst>
          </p:cNvPr>
          <p:cNvPicPr>
            <a:picLocks noChangeAspect="1"/>
          </p:cNvPicPr>
          <p:nvPr/>
        </p:nvPicPr>
        <p:blipFill>
          <a:blip r:embed="rId3"/>
          <a:stretch>
            <a:fillRect/>
          </a:stretch>
        </p:blipFill>
        <p:spPr>
          <a:xfrm>
            <a:off x="1439442" y="1416705"/>
            <a:ext cx="8644858" cy="4338053"/>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623224"/>
            <a:ext cx="11343820" cy="397545"/>
          </a:xfrm>
        </p:spPr>
        <p:txBody>
          <a:bodyPr/>
          <a:lstStyle/>
          <a:p>
            <a:r>
              <a:rPr lang="en-GB" sz="2800" dirty="0">
                <a:latin typeface="Segoe UI Semibold (Headings)"/>
              </a:rPr>
              <a:t>Read and write data in Azure Databricks</a:t>
            </a: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23874" y="1564131"/>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0893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869718"/>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21659" y="2850324"/>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426062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23874" y="4426146"/>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21659" y="4441745"/>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pic>
        <p:nvPicPr>
          <p:cNvPr id="4" name="Picture 2">
            <a:extLst>
              <a:ext uri="{FF2B5EF4-FFF2-40B4-BE49-F238E27FC236}">
                <a16:creationId xmlns:a16="http://schemas.microsoft.com/office/drawing/2014/main" id="{B3698708-F1EC-4857-997C-D5F53F06DD2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4472100"/>
            <a:ext cx="933776" cy="933776"/>
          </a:xfrm>
          <a:prstGeom prst="rect">
            <a:avLst/>
          </a:prstGeom>
        </p:spPr>
      </p:pic>
      <p:pic>
        <p:nvPicPr>
          <p:cNvPr id="9" name="Picture 2">
            <a:extLst>
              <a:ext uri="{FF2B5EF4-FFF2-40B4-BE49-F238E27FC236}">
                <a16:creationId xmlns:a16="http://schemas.microsoft.com/office/drawing/2014/main" id="{1531CDDD-A012-47CA-A0C0-84978C966DF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2869718"/>
            <a:ext cx="933776" cy="933776"/>
          </a:xfrm>
          <a:prstGeom prst="rect">
            <a:avLst/>
          </a:prstGeom>
        </p:spPr>
      </p:pic>
      <p:pic>
        <p:nvPicPr>
          <p:cNvPr id="10" name="Picture 2">
            <a:extLst>
              <a:ext uri="{FF2B5EF4-FFF2-40B4-BE49-F238E27FC236}">
                <a16:creationId xmlns:a16="http://schemas.microsoft.com/office/drawing/2014/main" id="{BF554F05-CAF8-42EE-8A2C-BAE33BDE90B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1518177"/>
            <a:ext cx="933776" cy="933776"/>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Work with DataFrames in Azure Databricks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1040003" y="1367065"/>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0" name="L-Shape 9">
            <a:extLst>
              <a:ext uri="{FF2B5EF4-FFF2-40B4-BE49-F238E27FC236}">
                <a16:creationId xmlns:a16="http://schemas.microsoft.com/office/drawing/2014/main" id="{00E0EDAC-BA4A-401A-A76D-EB258ADDFFBC}"/>
              </a:ext>
              <a:ext uri="{C183D7F6-B498-43B3-948B-1728B52AA6E4}">
                <adec:decorative xmlns:adec="http://schemas.microsoft.com/office/drawing/2017/decorative" val="1"/>
              </a:ext>
            </a:extLst>
          </p:cNvPr>
          <p:cNvSpPr/>
          <p:nvPr/>
        </p:nvSpPr>
        <p:spPr bwMode="auto">
          <a:xfrm rot="13500000">
            <a:off x="530740" y="1503836"/>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20" name="Picture 19" descr="This image provides an example of Spark code that will create a DataFrame in Azure Databricks named pagecountsEnAllDF">
            <a:extLst>
              <a:ext uri="{FF2B5EF4-FFF2-40B4-BE49-F238E27FC236}">
                <a16:creationId xmlns:a16="http://schemas.microsoft.com/office/drawing/2014/main" id="{1C538FF5-BA94-461F-88A1-227E45D322B6}"/>
              </a:ext>
            </a:extLst>
          </p:cNvPr>
          <p:cNvPicPr>
            <a:picLocks noChangeAspect="1"/>
          </p:cNvPicPr>
          <p:nvPr/>
        </p:nvPicPr>
        <p:blipFill>
          <a:blip r:embed="rId3"/>
          <a:stretch>
            <a:fillRect/>
          </a:stretch>
        </p:blipFill>
        <p:spPr>
          <a:xfrm>
            <a:off x="1040003" y="1980733"/>
            <a:ext cx="10387088" cy="2205054"/>
          </a:xfrm>
          <a:prstGeom prst="rect">
            <a:avLst/>
          </a:prstGeom>
        </p:spPr>
      </p:pic>
      <p:grpSp>
        <p:nvGrpSpPr>
          <p:cNvPr id="23" name="Group 22">
            <a:extLst>
              <a:ext uri="{FF2B5EF4-FFF2-40B4-BE49-F238E27FC236}">
                <a16:creationId xmlns:a16="http://schemas.microsoft.com/office/drawing/2014/main" id="{FE3EB7E3-5673-446F-AAE8-A20D7830794C}"/>
              </a:ext>
              <a:ext uri="{C183D7F6-B498-43B3-948B-1728B52AA6E4}">
                <adec:decorative xmlns:adec="http://schemas.microsoft.com/office/drawing/2017/decorative" val="1"/>
              </a:ext>
            </a:extLst>
          </p:cNvPr>
          <p:cNvGrpSpPr/>
          <p:nvPr/>
        </p:nvGrpSpPr>
        <p:grpSpPr>
          <a:xfrm>
            <a:off x="530742" y="4351243"/>
            <a:ext cx="6948208" cy="2147204"/>
            <a:chOff x="530742" y="4351243"/>
            <a:chExt cx="6948208" cy="2147204"/>
          </a:xfrm>
        </p:grpSpPr>
        <p:sp>
          <p:nvSpPr>
            <p:cNvPr id="9" name="Rectangle 8">
              <a:extLst>
                <a:ext uri="{FF2B5EF4-FFF2-40B4-BE49-F238E27FC236}">
                  <a16:creationId xmlns:a16="http://schemas.microsoft.com/office/drawing/2014/main" id="{A1816386-7E1E-4270-8B4A-6EA7D5C5C5B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Mix DataFrame operations</a:t>
              </a:r>
            </a:p>
          </p:txBody>
        </p:sp>
        <p:sp>
          <p:nvSpPr>
            <p:cNvPr id="11" name="L-Shape 10">
              <a:extLst>
                <a:ext uri="{FF2B5EF4-FFF2-40B4-BE49-F238E27FC236}">
                  <a16:creationId xmlns:a16="http://schemas.microsoft.com/office/drawing/2014/main" id="{8BB00D1B-1156-4952-9EC4-8C873CD18B82}"/>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22" name="Picture 21" descr="This image shows how you can mix DataFrame functions in the same statement. IN this example the results are being cached and has a count being performed">
              <a:extLst>
                <a:ext uri="{FF2B5EF4-FFF2-40B4-BE49-F238E27FC236}">
                  <a16:creationId xmlns:a16="http://schemas.microsoft.com/office/drawing/2014/main" id="{DC790C53-31B7-4391-8E7C-83DBDC185A6B}"/>
                </a:ext>
              </a:extLst>
            </p:cNvPr>
            <p:cNvPicPr>
              <a:picLocks noChangeAspect="1"/>
            </p:cNvPicPr>
            <p:nvPr/>
          </p:nvPicPr>
          <p:blipFill>
            <a:blip r:embed="rId4"/>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4065968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623224"/>
            <a:ext cx="11343820" cy="397545"/>
          </a:xfrm>
        </p:spPr>
        <p:txBody>
          <a:bodyPr/>
          <a:lstStyle/>
          <a:p>
            <a:r>
              <a:rPr lang="en-GB" sz="2800" dirty="0">
                <a:latin typeface="Segoe UI Semibold (Headings)"/>
              </a:rPr>
              <a:t>Work with DataFrames advanced methods in Azure Databricks</a:t>
            </a: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23874" y="1675159"/>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93838"/>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941563"/>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21659" y="3000541"/>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4162652"/>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23874" y="4373898"/>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21659" y="444174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pic>
        <p:nvPicPr>
          <p:cNvPr id="4" name="Picture 2">
            <a:extLst>
              <a:ext uri="{FF2B5EF4-FFF2-40B4-BE49-F238E27FC236}">
                <a16:creationId xmlns:a16="http://schemas.microsoft.com/office/drawing/2014/main" id="{C803ADFA-A5B2-4CC3-89E9-2F9E99AF125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874" y="4341389"/>
            <a:ext cx="933776" cy="933776"/>
          </a:xfrm>
          <a:prstGeom prst="rect">
            <a:avLst/>
          </a:prstGeom>
        </p:spPr>
      </p:pic>
      <p:pic>
        <p:nvPicPr>
          <p:cNvPr id="9" name="Picture 2">
            <a:extLst>
              <a:ext uri="{FF2B5EF4-FFF2-40B4-BE49-F238E27FC236}">
                <a16:creationId xmlns:a16="http://schemas.microsoft.com/office/drawing/2014/main" id="{5AC5555C-59F6-496F-A7B9-D0FDC3B2CA8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874" y="2975428"/>
            <a:ext cx="933776" cy="933776"/>
          </a:xfrm>
          <a:prstGeom prst="rect">
            <a:avLst/>
          </a:prstGeom>
        </p:spPr>
      </p:pic>
      <p:pic>
        <p:nvPicPr>
          <p:cNvPr id="10" name="Picture 2">
            <a:extLst>
              <a:ext uri="{FF2B5EF4-FFF2-40B4-BE49-F238E27FC236}">
                <a16:creationId xmlns:a16="http://schemas.microsoft.com/office/drawing/2014/main" id="{197F42EA-B55E-4E2D-85C4-FCC687D1554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1609467"/>
            <a:ext cx="933776" cy="933776"/>
          </a:xfrm>
          <a:prstGeom prst="rect">
            <a:avLst/>
          </a:prstGeom>
        </p:spPr>
      </p:pic>
    </p:spTree>
    <p:extLst>
      <p:ext uri="{BB962C8B-B14F-4D97-AF65-F5344CB8AC3E}">
        <p14:creationId xmlns:p14="http://schemas.microsoft.com/office/powerpoint/2010/main" val="1601934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651353"/>
            <a:ext cx="10089385" cy="815608"/>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How do you list files in DBFS within a notebook?</a:t>
            </a:r>
          </a:p>
          <a:p>
            <a:pPr>
              <a:spcAft>
                <a:spcPts val="588"/>
              </a:spcAft>
            </a:pPr>
            <a:r>
              <a:rPr lang="en-US" sz="2400" dirty="0">
                <a:solidFill>
                  <a:srgbClr val="0070C0"/>
                </a:solidFill>
                <a:latin typeface="Segoe UI (Body)"/>
              </a:rPr>
              <a:t>A01 – %fs ls /my-file-path</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95675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60081"/>
            <a:ext cx="9847754" cy="1184940"/>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How do you create a DataFrame object?</a:t>
            </a:r>
          </a:p>
          <a:p>
            <a:pPr>
              <a:spcAft>
                <a:spcPts val="588"/>
              </a:spcAft>
            </a:pPr>
            <a:r>
              <a:rPr lang="en-US" sz="2400" dirty="0">
                <a:solidFill>
                  <a:srgbClr val="0070C0"/>
                </a:solidFill>
                <a:latin typeface="Segoe UI (Body)"/>
              </a:rPr>
              <a:t>A02 – </a:t>
            </a:r>
            <a:r>
              <a:rPr lang="en-GB" sz="2400" dirty="0">
                <a:solidFill>
                  <a:srgbClr val="0070C0"/>
                </a:solidFill>
                <a:latin typeface="Segoe UI (Body)"/>
              </a:rPr>
              <a:t>Introduce a variable name and equate it to something like myDataFrameDF =</a:t>
            </a:r>
            <a:endParaRPr lang="en-US" sz="2400" dirty="0">
              <a:solidFill>
                <a:srgbClr val="0070C0"/>
              </a:solidFill>
              <a:latin typeface="Segoe UI (Body)"/>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5003822"/>
            <a:ext cx="10089385" cy="1184940"/>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solidFill>
                  <a:srgbClr val="171717"/>
                </a:solidFill>
                <a:latin typeface="Segoe UI (Body)"/>
              </a:rPr>
              <a:t>You need to find the average of sales transactions by storefront. Which of the following aggregates would you use?</a:t>
            </a:r>
          </a:p>
          <a:p>
            <a:pPr>
              <a:spcAft>
                <a:spcPts val="588"/>
              </a:spcAft>
            </a:pPr>
            <a:r>
              <a:rPr lang="en-US" sz="2400" dirty="0">
                <a:solidFill>
                  <a:srgbClr val="0070C0"/>
                </a:solidFill>
                <a:latin typeface="Segoe UI (Body)"/>
              </a:rPr>
              <a:t>A03 – </a:t>
            </a:r>
            <a:r>
              <a:rPr lang="en-GB" sz="2400" dirty="0">
                <a:solidFill>
                  <a:srgbClr val="0070C0"/>
                </a:solidFill>
                <a:latin typeface="Segoe UI (Body)"/>
              </a:rPr>
              <a:t>df.groupBy(col("storefront")).avg("completedTransactions")</a:t>
            </a:r>
            <a:endParaRPr lang="en-US" sz="2400" dirty="0">
              <a:solidFill>
                <a:srgbClr val="0070C0"/>
              </a:solidFill>
              <a:latin typeface="Segoe UI (Body)"/>
            </a:endParaRPr>
          </a:p>
        </p:txBody>
      </p:sp>
      <p:pic>
        <p:nvPicPr>
          <p:cNvPr id="4" name="Picture 2">
            <a:extLst>
              <a:ext uri="{FF2B5EF4-FFF2-40B4-BE49-F238E27FC236}">
                <a16:creationId xmlns:a16="http://schemas.microsoft.com/office/drawing/2014/main" id="{58AF4A5C-D6F8-4C73-9ECC-24160A97D24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1633973"/>
            <a:ext cx="933776" cy="933776"/>
          </a:xfrm>
          <a:prstGeom prst="rect">
            <a:avLst/>
          </a:prstGeom>
        </p:spPr>
      </p:pic>
      <p:pic>
        <p:nvPicPr>
          <p:cNvPr id="5" name="Picture 2">
            <a:extLst>
              <a:ext uri="{FF2B5EF4-FFF2-40B4-BE49-F238E27FC236}">
                <a16:creationId xmlns:a16="http://schemas.microsoft.com/office/drawing/2014/main" id="{EEEA6B96-2AD6-495B-90E5-E6F2416075B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3297765"/>
            <a:ext cx="933776" cy="933776"/>
          </a:xfrm>
          <a:prstGeom prst="rect">
            <a:avLst/>
          </a:prstGeom>
        </p:spPr>
      </p:pic>
      <p:pic>
        <p:nvPicPr>
          <p:cNvPr id="6" name="Picture 2">
            <a:extLst>
              <a:ext uri="{FF2B5EF4-FFF2-40B4-BE49-F238E27FC236}">
                <a16:creationId xmlns:a16="http://schemas.microsoft.com/office/drawing/2014/main" id="{E1231B79-80DF-4F8F-B7F5-4C0F267B983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5077239"/>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228672"/>
            <a:ext cx="9026188" cy="397545"/>
          </a:xfrm>
        </p:spPr>
        <p:txBody>
          <a:bodyPr/>
          <a:lstStyle/>
          <a:p>
            <a:r>
              <a:rPr lang="en-US" dirty="0"/>
              <a:t>Lab: </a:t>
            </a:r>
            <a:r>
              <a:rPr lang="en-GB" dirty="0"/>
              <a:t>Data Exploration and Transformation in Azure Databricks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E79402-6B64-4859-BB12-4BE73F7F2E0A}">
  <ds:schemaRefs>
    <ds:schemaRef ds:uri="c4ddd06f-7f70-4b19-827a-3880af42de1a"/>
    <ds:schemaRef ds:uri="c6c03bc4-bf8d-4977-a83e-3b02ad50fc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F79DD6B-2B4F-443D-B425-EC3CE3B3D11D}">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018504-8060-4D2E-AC92-0D39ECE1357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2815</Words>
  <Application>Microsoft Office PowerPoint</Application>
  <PresentationFormat>Widescreen</PresentationFormat>
  <Paragraphs>269</Paragraphs>
  <Slides>14</Slides>
  <Notes>14</Notes>
  <HiddenSlides>2</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14</vt:i4>
      </vt:variant>
    </vt:vector>
  </HeadingPairs>
  <TitlesOfParts>
    <vt:vector size="29" baseType="lpstr">
      <vt:lpstr>-apple-system</vt:lpstr>
      <vt:lpstr>Arial</vt:lpstr>
      <vt:lpstr>Calibri</vt:lpstr>
      <vt:lpstr>Calibri Light</vt:lpstr>
      <vt:lpstr>Helvetica Neue</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Presentation brief for MCT’s</vt:lpstr>
      <vt:lpstr>DP-203T00:  Data Exploration and Transformation in Azure Databricks</vt:lpstr>
      <vt:lpstr>Agenda</vt:lpstr>
      <vt:lpstr>Understand Azure Databricks</vt:lpstr>
      <vt:lpstr>Read and write data in Azure Databricks</vt:lpstr>
      <vt:lpstr>Work with DataFrames in Azure Databricks</vt:lpstr>
      <vt:lpstr>Work with DataFrames advanced methods in Azure Databricks</vt:lpstr>
      <vt:lpstr>Review questions   </vt:lpstr>
      <vt:lpstr>Lab: Data Exploration and Transformation in Azure Databricks</vt:lpstr>
      <vt:lpstr>Lab overview</vt:lpstr>
      <vt:lpstr>Lab 06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1</cp:revision>
  <dcterms:created xsi:type="dcterms:W3CDTF">2021-04-11T19:13:07Z</dcterms:created>
  <dcterms:modified xsi:type="dcterms:W3CDTF">2021-04-20T19:49:39Z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