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 id="2147484691" r:id="rId8"/>
  </p:sldMasterIdLst>
  <p:notesMasterIdLst>
    <p:notesMasterId r:id="rId21"/>
  </p:notesMasterIdLst>
  <p:handoutMasterIdLst>
    <p:handoutMasterId r:id="rId22"/>
  </p:handoutMasterIdLst>
  <p:sldIdLst>
    <p:sldId id="670" r:id="rId9"/>
    <p:sldId id="3143" r:id="rId10"/>
    <p:sldId id="3163" r:id="rId11"/>
    <p:sldId id="683" r:id="rId12"/>
    <p:sldId id="3206" r:id="rId13"/>
    <p:sldId id="2620" r:id="rId14"/>
    <p:sldId id="2616" r:id="rId15"/>
    <p:sldId id="2615" r:id="rId16"/>
    <p:sldId id="262" r:id="rId17"/>
    <p:sldId id="3157" r:id="rId18"/>
    <p:sldId id="3149" r:id="rId19"/>
    <p:sldId id="1884"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683"/>
            <p14:sldId id="3206"/>
            <p14:sldId id="2620"/>
          </p14:sldIdLst>
        </p14:section>
        <p14:section name="Lab Content" id="{0623A1F0-D5F1-4E4C-9C98-BB6C98F77463}">
          <p14:sldIdLst>
            <p14:sldId id="2616"/>
            <p14:sldId id="2615"/>
            <p14:sldId id="262"/>
            <p14:sldId id="3157"/>
          </p14:sldIdLst>
        </p14:section>
        <p14:section name="Module Closedown" id="{142536B8-DBDD-447B-857A-CB59C4E59EFB}">
          <p14:sldIdLst>
            <p14:sldId id="3149"/>
            <p14:sldId id="1884"/>
          </p14:sldIdLst>
        </p14:section>
        <p14:section name="Appendix" id="{1BF484D6-6254-4B7E-B4F0-1091AA4215F8}">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ED74F-3839-465F-9365-8134A878B746}" v="1" dt="2021-04-20T11:04:33.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28" autoAdjust="0"/>
    <p:restoredTop sz="73724" autoAdjust="0"/>
  </p:normalViewPr>
  <p:slideViewPr>
    <p:cSldViewPr snapToGrid="0">
      <p:cViewPr varScale="1">
        <p:scale>
          <a:sx n="91" d="100"/>
          <a:sy n="91" d="100"/>
        </p:scale>
        <p:origin x="835" y="62"/>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8BEC1B1D-6289-47B4-ABBB-C11B9CE0F99E}"/>
    <pc:docChg chg="modSld">
      <pc:chgData name="Chris Testa-O Neill" userId="5bbc7867-2897-41b3-9195-1c81bf62a82b" providerId="ADAL" clId="{8BEC1B1D-6289-47B4-ABBB-C11B9CE0F99E}" dt="2021-04-20T19:50:03.417" v="1" actId="20577"/>
      <pc:docMkLst>
        <pc:docMk/>
      </pc:docMkLst>
      <pc:sldChg chg="modSp mod">
        <pc:chgData name="Chris Testa-O Neill" userId="5bbc7867-2897-41b3-9195-1c81bf62a82b" providerId="ADAL" clId="{8BEC1B1D-6289-47B4-ABBB-C11B9CE0F99E}" dt="2021-04-20T19:50:03.417" v="1" actId="20577"/>
        <pc:sldMkLst>
          <pc:docMk/>
          <pc:sldMk cId="1189570632" sldId="3143"/>
        </pc:sldMkLst>
        <pc:spChg chg="mod">
          <ac:chgData name="Chris Testa-O Neill" userId="5bbc7867-2897-41b3-9195-1c81bf62a82b" providerId="ADAL" clId="{8BEC1B1D-6289-47B4-ABBB-C11B9CE0F99E}" dt="2021-04-20T19:50:03.417" v="1" actId="20577"/>
          <ac:spMkLst>
            <pc:docMk/>
            <pc:sldMk cId="1189570632" sldId="3143"/>
            <ac:spMk id="4" creationId="{00000000-0000-0000-0000-000000000000}"/>
          </ac:spMkLst>
        </pc:spChg>
      </pc:sldChg>
    </pc:docChg>
  </pc:docChgLst>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17T14:20:37.629" v="926"/>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addSp delSp modSp add del mod ord modNotesTx">
        <pc:chgData name="Chris Testa-O Neill" userId="5bbc7867-2897-41b3-9195-1c81bf62a82b" providerId="ADAL" clId="{4EC420CE-3B3F-441E-942F-F4313D2EDE3C}" dt="2021-03-17T14:02:29.904" v="845" actId="1076"/>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pc:chgData name="Chris Testa-O Neill" userId="5bbc7867-2897-41b3-9195-1c81bf62a82b" providerId="ADAL" clId="{4EC420CE-3B3F-441E-942F-F4313D2EDE3C}" dt="2021-03-17T12:14:46.937" v="31" actId="20577"/>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7T13:09:20.873" v="465"/>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7T12:19:41.107" v="38"/>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7T14:19:47.459" v="925" actId="33524"/>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7T14:19:13.231" v="924" actId="1035"/>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Chris Testa-O Neill" userId="5bbc7867-2897-41b3-9195-1c81bf62a82b" providerId="ADAL" clId="{C0EF0D12-EA36-41E3-BB0B-0B7917CB350E}"/>
    <pc:docChg chg="undo custSel delSld modSld modSection">
      <pc:chgData name="Chris Testa-O Neill" userId="5bbc7867-2897-41b3-9195-1c81bf62a82b" providerId="ADAL" clId="{C0EF0D12-EA36-41E3-BB0B-0B7917CB350E}" dt="2021-03-18T09:22:34.540" v="186" actId="47"/>
      <pc:docMkLst>
        <pc:docMk/>
      </pc:docMkLst>
      <pc:sldChg chg="modSp">
        <pc:chgData name="Chris Testa-O Neill" userId="5bbc7867-2897-41b3-9195-1c81bf62a82b" providerId="ADAL" clId="{C0EF0D12-EA36-41E3-BB0B-0B7917CB350E}" dt="2021-03-18T08:47:06.721" v="0"/>
        <pc:sldMkLst>
          <pc:docMk/>
          <pc:sldMk cId="2062531052" sldId="670"/>
        </pc:sldMkLst>
        <pc:graphicFrameChg chg="mod">
          <ac:chgData name="Chris Testa-O Neill" userId="5bbc7867-2897-41b3-9195-1c81bf62a82b" providerId="ADAL" clId="{C0EF0D12-EA36-41E3-BB0B-0B7917CB350E}" dt="2021-03-18T08:47:06.721" v="0"/>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C0EF0D12-EA36-41E3-BB0B-0B7917CB350E}" dt="2021-03-18T09:22:17.351" v="184" actId="1076"/>
        <pc:sldMkLst>
          <pc:docMk/>
          <pc:sldMk cId="2331031662" sldId="683"/>
        </pc:sldMkLst>
        <pc:spChg chg="add mod">
          <ac:chgData name="Chris Testa-O Neill" userId="5bbc7867-2897-41b3-9195-1c81bf62a82b" providerId="ADAL" clId="{C0EF0D12-EA36-41E3-BB0B-0B7917CB350E}" dt="2021-03-18T09:22:17.351" v="184" actId="1076"/>
          <ac:spMkLst>
            <pc:docMk/>
            <pc:sldMk cId="2331031662" sldId="683"/>
            <ac:spMk id="8" creationId="{CB74E51D-CBDA-4AB2-B21F-4179470037A9}"/>
          </ac:spMkLst>
        </pc:spChg>
        <pc:spChg chg="add mod">
          <ac:chgData name="Chris Testa-O Neill" userId="5bbc7867-2897-41b3-9195-1c81bf62a82b" providerId="ADAL" clId="{C0EF0D12-EA36-41E3-BB0B-0B7917CB350E}" dt="2021-03-18T09:22:17.351" v="184" actId="1076"/>
          <ac:spMkLst>
            <pc:docMk/>
            <pc:sldMk cId="2331031662" sldId="683"/>
            <ac:spMk id="12" creationId="{F5B50782-0E91-4424-9CAF-B2DB5626947A}"/>
          </ac:spMkLst>
        </pc:spChg>
        <pc:spChg chg="add mod">
          <ac:chgData name="Chris Testa-O Neill" userId="5bbc7867-2897-41b3-9195-1c81bf62a82b" providerId="ADAL" clId="{C0EF0D12-EA36-41E3-BB0B-0B7917CB350E}" dt="2021-03-18T09:22:17.351" v="184" actId="1076"/>
          <ac:spMkLst>
            <pc:docMk/>
            <pc:sldMk cId="2331031662" sldId="683"/>
            <ac:spMk id="16" creationId="{047B944E-D328-4B7C-B511-B27BF73FA46D}"/>
          </ac:spMkLst>
        </pc:spChg>
        <pc:spChg chg="add del mod">
          <ac:chgData name="Chris Testa-O Neill" userId="5bbc7867-2897-41b3-9195-1c81bf62a82b" providerId="ADAL" clId="{C0EF0D12-EA36-41E3-BB0B-0B7917CB350E}" dt="2021-03-18T09:20:35.750" v="151" actId="478"/>
          <ac:spMkLst>
            <pc:docMk/>
            <pc:sldMk cId="2331031662" sldId="683"/>
            <ac:spMk id="20" creationId="{D0AF29DC-087B-4EB3-9C64-DEF970D7FCE2}"/>
          </ac:spMkLst>
        </pc:spChg>
        <pc:spChg chg="mod">
          <ac:chgData name="Chris Testa-O Neill" userId="5bbc7867-2897-41b3-9195-1c81bf62a82b" providerId="ADAL" clId="{C0EF0D12-EA36-41E3-BB0B-0B7917CB350E}" dt="2021-03-18T09:17:13.847" v="110"/>
          <ac:spMkLst>
            <pc:docMk/>
            <pc:sldMk cId="2331031662" sldId="683"/>
            <ac:spMk id="39" creationId="{00000000-0000-0000-0000-000000000000}"/>
          </ac:spMkLst>
        </pc:spChg>
        <pc:picChg chg="del">
          <ac:chgData name="Chris Testa-O Neill" userId="5bbc7867-2897-41b3-9195-1c81bf62a82b" providerId="ADAL" clId="{C0EF0D12-EA36-41E3-BB0B-0B7917CB350E}" dt="2021-03-18T09:16:57.298" v="106" actId="478"/>
          <ac:picMkLst>
            <pc:docMk/>
            <pc:sldMk cId="2331031662" sldId="683"/>
            <ac:picMk id="2" creationId="{F665C5AD-A203-46FD-AA8D-CA7F08313FEA}"/>
          </ac:picMkLst>
        </pc:picChg>
        <pc:picChg chg="del">
          <ac:chgData name="Chris Testa-O Neill" userId="5bbc7867-2897-41b3-9195-1c81bf62a82b" providerId="ADAL" clId="{C0EF0D12-EA36-41E3-BB0B-0B7917CB350E}" dt="2021-03-18T09:16:58.174" v="107" actId="478"/>
          <ac:picMkLst>
            <pc:docMk/>
            <pc:sldMk cId="2331031662" sldId="683"/>
            <ac:picMk id="3" creationId="{2F9AF960-7B04-4579-9627-4C756A4F9832}"/>
          </ac:picMkLst>
        </pc:picChg>
        <pc:picChg chg="del">
          <ac:chgData name="Chris Testa-O Neill" userId="5bbc7867-2897-41b3-9195-1c81bf62a82b" providerId="ADAL" clId="{C0EF0D12-EA36-41E3-BB0B-0B7917CB350E}" dt="2021-03-18T09:16:58.939" v="108" actId="478"/>
          <ac:picMkLst>
            <pc:docMk/>
            <pc:sldMk cId="2331031662" sldId="683"/>
            <ac:picMk id="4" creationId="{A5334DA5-F736-43E1-B8B6-17DD927FBE1E}"/>
          </ac:picMkLst>
        </pc:picChg>
        <pc:picChg chg="del">
          <ac:chgData name="Chris Testa-O Neill" userId="5bbc7867-2897-41b3-9195-1c81bf62a82b" providerId="ADAL" clId="{C0EF0D12-EA36-41E3-BB0B-0B7917CB350E}" dt="2021-03-18T09:16:59.709" v="109" actId="478"/>
          <ac:picMkLst>
            <pc:docMk/>
            <pc:sldMk cId="2331031662" sldId="683"/>
            <ac:picMk id="5" creationId="{20EB4FAD-0CE6-486A-BE03-72FBAEA32419}"/>
          </ac:picMkLst>
        </pc:picChg>
        <pc:picChg chg="add mod">
          <ac:chgData name="Chris Testa-O Neill" userId="5bbc7867-2897-41b3-9195-1c81bf62a82b" providerId="ADAL" clId="{C0EF0D12-EA36-41E3-BB0B-0B7917CB350E}" dt="2021-03-18T09:21:26.403" v="178" actId="1076"/>
          <ac:picMkLst>
            <pc:docMk/>
            <pc:sldMk cId="2331031662" sldId="683"/>
            <ac:picMk id="6" creationId="{68D8DA7D-4323-46BA-BCBB-B51CC30CBD2F}"/>
          </ac:picMkLst>
        </pc:picChg>
        <pc:picChg chg="add del mod">
          <ac:chgData name="Chris Testa-O Neill" userId="5bbc7867-2897-41b3-9195-1c81bf62a82b" providerId="ADAL" clId="{C0EF0D12-EA36-41E3-BB0B-0B7917CB350E}" dt="2021-03-18T09:21:49.224" v="179" actId="478"/>
          <ac:picMkLst>
            <pc:docMk/>
            <pc:sldMk cId="2331031662" sldId="683"/>
            <ac:picMk id="10" creationId="{EDCACDA6-2A54-4D78-96FB-55089B2BB99E}"/>
          </ac:picMkLst>
        </pc:picChg>
        <pc:picChg chg="add mod">
          <ac:chgData name="Chris Testa-O Neill" userId="5bbc7867-2897-41b3-9195-1c81bf62a82b" providerId="ADAL" clId="{C0EF0D12-EA36-41E3-BB0B-0B7917CB350E}" dt="2021-03-18T09:21:26.403" v="178" actId="1076"/>
          <ac:picMkLst>
            <pc:docMk/>
            <pc:sldMk cId="2331031662" sldId="683"/>
            <ac:picMk id="14" creationId="{989EAB4D-CE2D-44C8-88DE-8AA32E784BA5}"/>
          </ac:picMkLst>
        </pc:picChg>
        <pc:picChg chg="add del mod">
          <ac:chgData name="Chris Testa-O Neill" userId="5bbc7867-2897-41b3-9195-1c81bf62a82b" providerId="ADAL" clId="{C0EF0D12-EA36-41E3-BB0B-0B7917CB350E}" dt="2021-03-18T09:20:37.994" v="152" actId="478"/>
          <ac:picMkLst>
            <pc:docMk/>
            <pc:sldMk cId="2331031662" sldId="683"/>
            <ac:picMk id="18" creationId="{D13AC96C-253F-4AF3-B2C7-4E668A939921}"/>
          </ac:picMkLst>
        </pc:picChg>
        <pc:picChg chg="add mod">
          <ac:chgData name="Chris Testa-O Neill" userId="5bbc7867-2897-41b3-9195-1c81bf62a82b" providerId="ADAL" clId="{C0EF0D12-EA36-41E3-BB0B-0B7917CB350E}" dt="2021-03-18T09:22:10.001" v="183" actId="1076"/>
          <ac:picMkLst>
            <pc:docMk/>
            <pc:sldMk cId="2331031662" sldId="683"/>
            <ac:picMk id="22" creationId="{C483F290-5ABA-4136-9D55-9A962F2DBCD5}"/>
          </ac:picMkLst>
        </pc:picChg>
      </pc:sldChg>
      <pc:sldChg chg="modSp mod">
        <pc:chgData name="Chris Testa-O Neill" userId="5bbc7867-2897-41b3-9195-1c81bf62a82b" providerId="ADAL" clId="{C0EF0D12-EA36-41E3-BB0B-0B7917CB350E}" dt="2021-03-18T08:50:45.235" v="16" actId="20577"/>
        <pc:sldMkLst>
          <pc:docMk/>
          <pc:sldMk cId="3308389375" sldId="2582"/>
        </pc:sldMkLst>
        <pc:spChg chg="mod">
          <ac:chgData name="Chris Testa-O Neill" userId="5bbc7867-2897-41b3-9195-1c81bf62a82b" providerId="ADAL" clId="{C0EF0D12-EA36-41E3-BB0B-0B7917CB350E}" dt="2021-03-18T08:50:45.235" v="16" actId="20577"/>
          <ac:spMkLst>
            <pc:docMk/>
            <pc:sldMk cId="3308389375" sldId="2582"/>
            <ac:spMk id="3" creationId="{56FD983C-9FF0-4491-8000-4FFB679A9289}"/>
          </ac:spMkLst>
        </pc:spChg>
      </pc:sldChg>
      <pc:sldChg chg="modSp mod">
        <pc:chgData name="Chris Testa-O Neill" userId="5bbc7867-2897-41b3-9195-1c81bf62a82b" providerId="ADAL" clId="{C0EF0D12-EA36-41E3-BB0B-0B7917CB350E}" dt="2021-03-18T08:47:22.331" v="2" actId="1076"/>
        <pc:sldMkLst>
          <pc:docMk/>
          <pc:sldMk cId="1189570632" sldId="3143"/>
        </pc:sldMkLst>
        <pc:spChg chg="mod">
          <ac:chgData name="Chris Testa-O Neill" userId="5bbc7867-2897-41b3-9195-1c81bf62a82b" providerId="ADAL" clId="{C0EF0D12-EA36-41E3-BB0B-0B7917CB350E}" dt="2021-03-18T08:47:22.331" v="2" actId="1076"/>
          <ac:spMkLst>
            <pc:docMk/>
            <pc:sldMk cId="1189570632" sldId="3143"/>
            <ac:spMk id="4" creationId="{00000000-0000-0000-0000-000000000000}"/>
          </ac:spMkLst>
        </pc:spChg>
      </pc:sldChg>
      <pc:sldChg chg="modSp mod">
        <pc:chgData name="Chris Testa-O Neill" userId="5bbc7867-2897-41b3-9195-1c81bf62a82b" providerId="ADAL" clId="{C0EF0D12-EA36-41E3-BB0B-0B7917CB350E}" dt="2021-03-18T08:52:15.865" v="26" actId="20577"/>
        <pc:sldMkLst>
          <pc:docMk/>
          <pc:sldMk cId="3927645936" sldId="3161"/>
        </pc:sldMkLst>
        <pc:spChg chg="mod">
          <ac:chgData name="Chris Testa-O Neill" userId="5bbc7867-2897-41b3-9195-1c81bf62a82b" providerId="ADAL" clId="{C0EF0D12-EA36-41E3-BB0B-0B7917CB350E}" dt="2021-03-18T08:52:15.865" v="26" actId="20577"/>
          <ac:spMkLst>
            <pc:docMk/>
            <pc:sldMk cId="3927645936" sldId="3161"/>
            <ac:spMk id="38" creationId="{00000000-0000-0000-0000-000000000000}"/>
          </ac:spMkLst>
        </pc:spChg>
      </pc:sldChg>
      <pc:sldChg chg="modSp mod">
        <pc:chgData name="Chris Testa-O Neill" userId="5bbc7867-2897-41b3-9195-1c81bf62a82b" providerId="ADAL" clId="{C0EF0D12-EA36-41E3-BB0B-0B7917CB350E}" dt="2021-03-18T08:49:11.802" v="6"/>
        <pc:sldMkLst>
          <pc:docMk/>
          <pc:sldMk cId="3133879445" sldId="3163"/>
        </pc:sldMkLst>
        <pc:spChg chg="mod">
          <ac:chgData name="Chris Testa-O Neill" userId="5bbc7867-2897-41b3-9195-1c81bf62a82b" providerId="ADAL" clId="{C0EF0D12-EA36-41E3-BB0B-0B7917CB350E}" dt="2021-03-18T08:48:42.651" v="3"/>
          <ac:spMkLst>
            <pc:docMk/>
            <pc:sldMk cId="3133879445" sldId="3163"/>
            <ac:spMk id="30" creationId="{FEB625CA-EC87-44C2-9BCF-5472AF365B3E}"/>
          </ac:spMkLst>
        </pc:spChg>
        <pc:spChg chg="mod">
          <ac:chgData name="Chris Testa-O Neill" userId="5bbc7867-2897-41b3-9195-1c81bf62a82b" providerId="ADAL" clId="{C0EF0D12-EA36-41E3-BB0B-0B7917CB350E}" dt="2021-03-18T08:48:52.836" v="4"/>
          <ac:spMkLst>
            <pc:docMk/>
            <pc:sldMk cId="3133879445" sldId="3163"/>
            <ac:spMk id="37" creationId="{8D3725C6-AE58-4A3B-949D-EF015521A5A0}"/>
          </ac:spMkLst>
        </pc:spChg>
        <pc:spChg chg="mod">
          <ac:chgData name="Chris Testa-O Neill" userId="5bbc7867-2897-41b3-9195-1c81bf62a82b" providerId="ADAL" clId="{C0EF0D12-EA36-41E3-BB0B-0B7917CB350E}" dt="2021-03-18T08:49:03.431" v="5"/>
          <ac:spMkLst>
            <pc:docMk/>
            <pc:sldMk cId="3133879445" sldId="3163"/>
            <ac:spMk id="40" creationId="{135B94DD-A818-441D-B878-E41996D7C137}"/>
          </ac:spMkLst>
        </pc:spChg>
        <pc:spChg chg="mod">
          <ac:chgData name="Chris Testa-O Neill" userId="5bbc7867-2897-41b3-9195-1c81bf62a82b" providerId="ADAL" clId="{C0EF0D12-EA36-41E3-BB0B-0B7917CB350E}" dt="2021-03-18T08:49:11.802" v="6"/>
          <ac:spMkLst>
            <pc:docMk/>
            <pc:sldMk cId="3133879445" sldId="3163"/>
            <ac:spMk id="47" creationId="{4683AB34-DF36-41AD-9C31-78D35CAD8574}"/>
          </ac:spMkLst>
        </pc:spChg>
      </pc:sldChg>
      <pc:sldChg chg="addSp delSp modSp del mod">
        <pc:chgData name="Chris Testa-O Neill" userId="5bbc7867-2897-41b3-9195-1c81bf62a82b" providerId="ADAL" clId="{C0EF0D12-EA36-41E3-BB0B-0B7917CB350E}" dt="2021-03-18T09:13:33.361" v="105" actId="207"/>
        <pc:sldMkLst>
          <pc:docMk/>
          <pc:sldMk cId="2459765336" sldId="3197"/>
        </pc:sldMkLst>
        <pc:spChg chg="mod">
          <ac:chgData name="Chris Testa-O Neill" userId="5bbc7867-2897-41b3-9195-1c81bf62a82b" providerId="ADAL" clId="{C0EF0D12-EA36-41E3-BB0B-0B7917CB350E}" dt="2021-03-18T09:06:17.111" v="40" actId="20577"/>
          <ac:spMkLst>
            <pc:docMk/>
            <pc:sldMk cId="2459765336" sldId="3197"/>
            <ac:spMk id="33" creationId="{22ADCA83-F242-4088-8643-B91DBFC9609F}"/>
          </ac:spMkLst>
        </pc:spChg>
        <pc:spChg chg="mod">
          <ac:chgData name="Chris Testa-O Neill" userId="5bbc7867-2897-41b3-9195-1c81bf62a82b" providerId="ADAL" clId="{C0EF0D12-EA36-41E3-BB0B-0B7917CB350E}" dt="2021-03-18T09:13:33.361" v="105" actId="207"/>
          <ac:spMkLst>
            <pc:docMk/>
            <pc:sldMk cId="2459765336" sldId="3197"/>
            <ac:spMk id="38" creationId="{00000000-0000-0000-0000-000000000000}"/>
          </ac:spMkLst>
        </pc:spChg>
        <pc:spChg chg="mod">
          <ac:chgData name="Chris Testa-O Neill" userId="5bbc7867-2897-41b3-9195-1c81bf62a82b" providerId="ADAL" clId="{C0EF0D12-EA36-41E3-BB0B-0B7917CB350E}" dt="2021-03-18T09:08:01.733" v="78" actId="20577"/>
          <ac:spMkLst>
            <pc:docMk/>
            <pc:sldMk cId="2459765336" sldId="3197"/>
            <ac:spMk id="42" creationId="{DC98D545-CD23-4727-95A4-1B1729E845D6}"/>
          </ac:spMkLst>
        </pc:spChg>
        <pc:spChg chg="mod">
          <ac:chgData name="Chris Testa-O Neill" userId="5bbc7867-2897-41b3-9195-1c81bf62a82b" providerId="ADAL" clId="{C0EF0D12-EA36-41E3-BB0B-0B7917CB350E}" dt="2021-03-18T09:13:07.804" v="103" actId="6549"/>
          <ac:spMkLst>
            <pc:docMk/>
            <pc:sldMk cId="2459765336" sldId="3197"/>
            <ac:spMk id="44" creationId="{A019A746-5596-4C51-9E78-50384977F649}"/>
          </ac:spMkLst>
        </pc:spChg>
        <pc:spChg chg="mod">
          <ac:chgData name="Chris Testa-O Neill" userId="5bbc7867-2897-41b3-9195-1c81bf62a82b" providerId="ADAL" clId="{C0EF0D12-EA36-41E3-BB0B-0B7917CB350E}" dt="2021-03-18T09:11:12.620" v="89" actId="20577"/>
          <ac:spMkLst>
            <pc:docMk/>
            <pc:sldMk cId="2459765336" sldId="3197"/>
            <ac:spMk id="46" creationId="{A790AEE9-223E-4E65-88B7-B93FDA2E3CC6}"/>
          </ac:spMkLst>
        </pc:spChg>
        <pc:spChg chg="mod">
          <ac:chgData name="Chris Testa-O Neill" userId="5bbc7867-2897-41b3-9195-1c81bf62a82b" providerId="ADAL" clId="{C0EF0D12-EA36-41E3-BB0B-0B7917CB350E}" dt="2021-03-18T09:11:43.951" v="97" actId="20577"/>
          <ac:spMkLst>
            <pc:docMk/>
            <pc:sldMk cId="2459765336" sldId="3197"/>
            <ac:spMk id="48" creationId="{49D583C2-7770-4F71-832C-0AF1DB512A0D}"/>
          </ac:spMkLst>
        </pc:spChg>
        <pc:picChg chg="add mod">
          <ac:chgData name="Chris Testa-O Neill" userId="5bbc7867-2897-41b3-9195-1c81bf62a82b" providerId="ADAL" clId="{C0EF0D12-EA36-41E3-BB0B-0B7917CB350E}" dt="2021-03-18T09:05:53.981" v="31" actId="1076"/>
          <ac:picMkLst>
            <pc:docMk/>
            <pc:sldMk cId="2459765336" sldId="3197"/>
            <ac:picMk id="2" creationId="{EA831B6F-22A4-42B7-BD65-924C2C1926BF}"/>
          </ac:picMkLst>
        </pc:picChg>
        <pc:picChg chg="add mod">
          <ac:chgData name="Chris Testa-O Neill" userId="5bbc7867-2897-41b3-9195-1c81bf62a82b" providerId="ADAL" clId="{C0EF0D12-EA36-41E3-BB0B-0B7917CB350E}" dt="2021-03-18T09:06:52.717" v="43" actId="1076"/>
          <ac:picMkLst>
            <pc:docMk/>
            <pc:sldMk cId="2459765336" sldId="3197"/>
            <ac:picMk id="3" creationId="{E7928FE3-0529-4291-A4CE-54A431B170A1}"/>
          </ac:picMkLst>
        </pc:picChg>
        <pc:picChg chg="add mod">
          <ac:chgData name="Chris Testa-O Neill" userId="5bbc7867-2897-41b3-9195-1c81bf62a82b" providerId="ADAL" clId="{C0EF0D12-EA36-41E3-BB0B-0B7917CB350E}" dt="2021-03-18T09:09:41.263" v="81" actId="1076"/>
          <ac:picMkLst>
            <pc:docMk/>
            <pc:sldMk cId="2459765336" sldId="3197"/>
            <ac:picMk id="4" creationId="{85F688B0-6D44-4475-B770-322AB264F9F9}"/>
          </ac:picMkLst>
        </pc:picChg>
        <pc:picChg chg="add mod">
          <ac:chgData name="Chris Testa-O Neill" userId="5bbc7867-2897-41b3-9195-1c81bf62a82b" providerId="ADAL" clId="{C0EF0D12-EA36-41E3-BB0B-0B7917CB350E}" dt="2021-03-18T09:10:54.213" v="85" actId="1076"/>
          <ac:picMkLst>
            <pc:docMk/>
            <pc:sldMk cId="2459765336" sldId="3197"/>
            <ac:picMk id="5" creationId="{CAED1E44-F30C-477A-9148-98B698E4CF39}"/>
          </ac:picMkLst>
        </pc:picChg>
        <pc:picChg chg="add mod">
          <ac:chgData name="Chris Testa-O Neill" userId="5bbc7867-2897-41b3-9195-1c81bf62a82b" providerId="ADAL" clId="{C0EF0D12-EA36-41E3-BB0B-0B7917CB350E}" dt="2021-03-18T09:12:46.655" v="100" actId="1076"/>
          <ac:picMkLst>
            <pc:docMk/>
            <pc:sldMk cId="2459765336" sldId="3197"/>
            <ac:picMk id="6" creationId="{502AC016-30A7-4612-8A37-D49CDBF72A55}"/>
          </ac:picMkLst>
        </pc:picChg>
        <pc:picChg chg="del">
          <ac:chgData name="Chris Testa-O Neill" userId="5bbc7867-2897-41b3-9195-1c81bf62a82b" providerId="ADAL" clId="{C0EF0D12-EA36-41E3-BB0B-0B7917CB350E}" dt="2021-03-18T09:05:46.381" v="30" actId="478"/>
          <ac:picMkLst>
            <pc:docMk/>
            <pc:sldMk cId="2459765336" sldId="3197"/>
            <ac:picMk id="41" creationId="{D4A0F23D-36A1-48BB-97A4-E2DD9B7686F1}"/>
          </ac:picMkLst>
        </pc:picChg>
        <pc:picChg chg="del">
          <ac:chgData name="Chris Testa-O Neill" userId="5bbc7867-2897-41b3-9195-1c81bf62a82b" providerId="ADAL" clId="{C0EF0D12-EA36-41E3-BB0B-0B7917CB350E}" dt="2021-03-18T09:06:44.550" v="41" actId="478"/>
          <ac:picMkLst>
            <pc:docMk/>
            <pc:sldMk cId="2459765336" sldId="3197"/>
            <ac:picMk id="47" creationId="{63DA2B73-AA47-4242-A537-EF35545F8008}"/>
          </ac:picMkLst>
        </pc:picChg>
        <pc:picChg chg="del">
          <ac:chgData name="Chris Testa-O Neill" userId="5bbc7867-2897-41b3-9195-1c81bf62a82b" providerId="ADAL" clId="{C0EF0D12-EA36-41E3-BB0B-0B7917CB350E}" dt="2021-03-18T09:12:38.506" v="98" actId="478"/>
          <ac:picMkLst>
            <pc:docMk/>
            <pc:sldMk cId="2459765336" sldId="3197"/>
            <ac:picMk id="50" creationId="{4B6263F3-360E-46CB-9322-0D0C02C9D427}"/>
          </ac:picMkLst>
        </pc:picChg>
        <pc:picChg chg="del">
          <ac:chgData name="Chris Testa-O Neill" userId="5bbc7867-2897-41b3-9195-1c81bf62a82b" providerId="ADAL" clId="{C0EF0D12-EA36-41E3-BB0B-0B7917CB350E}" dt="2021-03-18T09:10:47.573" v="83" actId="478"/>
          <ac:picMkLst>
            <pc:docMk/>
            <pc:sldMk cId="2459765336" sldId="3197"/>
            <ac:picMk id="55" creationId="{2A00835C-831A-47FC-9D55-EF090A135048}"/>
          </ac:picMkLst>
        </pc:picChg>
        <pc:picChg chg="del">
          <ac:chgData name="Chris Testa-O Neill" userId="5bbc7867-2897-41b3-9195-1c81bf62a82b" providerId="ADAL" clId="{C0EF0D12-EA36-41E3-BB0B-0B7917CB350E}" dt="2021-03-18T09:09:33.916" v="80" actId="478"/>
          <ac:picMkLst>
            <pc:docMk/>
            <pc:sldMk cId="2459765336" sldId="3197"/>
            <ac:picMk id="57" creationId="{7433FA8B-367F-4FF3-8954-9599AF5AE0BA}"/>
          </ac:picMkLst>
        </pc:picChg>
      </pc:sldChg>
      <pc:sldChg chg="del">
        <pc:chgData name="Chris Testa-O Neill" userId="5bbc7867-2897-41b3-9195-1c81bf62a82b" providerId="ADAL" clId="{C0EF0D12-EA36-41E3-BB0B-0B7917CB350E}" dt="2021-03-18T09:22:34.540" v="186" actId="47"/>
        <pc:sldMkLst>
          <pc:docMk/>
          <pc:sldMk cId="3738243085" sldId="3204"/>
        </pc:sldMkLst>
      </pc:sldChg>
      <pc:sldChg chg="del">
        <pc:chgData name="Chris Testa-O Neill" userId="5bbc7867-2897-41b3-9195-1c81bf62a82b" providerId="ADAL" clId="{C0EF0D12-EA36-41E3-BB0B-0B7917CB350E}" dt="2021-03-18T08:50:30.076" v="7" actId="47"/>
        <pc:sldMkLst>
          <pc:docMk/>
          <pc:sldMk cId="2335713742" sldId="3206"/>
        </pc:sldMkLst>
      </pc:sldChg>
      <pc:sldChg chg="del">
        <pc:chgData name="Chris Testa-O Neill" userId="5bbc7867-2897-41b3-9195-1c81bf62a82b" providerId="ADAL" clId="{C0EF0D12-EA36-41E3-BB0B-0B7917CB350E}" dt="2021-03-18T09:22:33.424" v="185" actId="47"/>
        <pc:sldMkLst>
          <pc:docMk/>
          <pc:sldMk cId="3814826435" sldId="3207"/>
        </pc:sldMkLst>
      </pc:sldChg>
    </pc:docChg>
  </pc:docChgLst>
  <pc:docChgLst>
    <pc:chgData name="Chris Testa-O Neill" userId="S::chtestao@microsoft.com::5bbc7867-2897-41b3-9195-1c81bf62a82b" providerId="AD" clId="Web-{C60A2634-CC2F-4DC5-9708-2ED3B684AE83}"/>
    <pc:docChg chg="delSld modSection">
      <pc:chgData name="Chris Testa-O Neill" userId="S::chtestao@microsoft.com::5bbc7867-2897-41b3-9195-1c81bf62a82b" providerId="AD" clId="Web-{C60A2634-CC2F-4DC5-9708-2ED3B684AE83}" dt="2021-03-28T10:51:43.589" v="7"/>
      <pc:docMkLst>
        <pc:docMk/>
      </pc:docMkLst>
      <pc:sldChg chg="del">
        <pc:chgData name="Chris Testa-O Neill" userId="S::chtestao@microsoft.com::5bbc7867-2897-41b3-9195-1c81bf62a82b" providerId="AD" clId="Web-{C60A2634-CC2F-4DC5-9708-2ED3B684AE83}" dt="2021-03-28T10:51:43.589" v="7"/>
        <pc:sldMkLst>
          <pc:docMk/>
          <pc:sldMk cId="1670913922" sldId="3205"/>
        </pc:sldMkLst>
      </pc:sldChg>
      <pc:sldChg chg="del">
        <pc:chgData name="Chris Testa-O Neill" userId="S::chtestao@microsoft.com::5bbc7867-2897-41b3-9195-1c81bf62a82b" providerId="AD" clId="Web-{C60A2634-CC2F-4DC5-9708-2ED3B684AE83}" dt="2021-03-28T10:51:43.589" v="5"/>
        <pc:sldMkLst>
          <pc:docMk/>
          <pc:sldMk cId="2435238204" sldId="11958"/>
        </pc:sldMkLst>
      </pc:sldChg>
      <pc:sldChg chg="del">
        <pc:chgData name="Chris Testa-O Neill" userId="S::chtestao@microsoft.com::5bbc7867-2897-41b3-9195-1c81bf62a82b" providerId="AD" clId="Web-{C60A2634-CC2F-4DC5-9708-2ED3B684AE83}" dt="2021-03-28T10:51:43.589" v="4"/>
        <pc:sldMkLst>
          <pc:docMk/>
          <pc:sldMk cId="1899917703" sldId="11959"/>
        </pc:sldMkLst>
      </pc:sldChg>
      <pc:sldChg chg="del">
        <pc:chgData name="Chris Testa-O Neill" userId="S::chtestao@microsoft.com::5bbc7867-2897-41b3-9195-1c81bf62a82b" providerId="AD" clId="Web-{C60A2634-CC2F-4DC5-9708-2ED3B684AE83}" dt="2021-03-28T10:51:43.589" v="3"/>
        <pc:sldMkLst>
          <pc:docMk/>
          <pc:sldMk cId="1755821001" sldId="11960"/>
        </pc:sldMkLst>
      </pc:sldChg>
      <pc:sldChg chg="del">
        <pc:chgData name="Chris Testa-O Neill" userId="S::chtestao@microsoft.com::5bbc7867-2897-41b3-9195-1c81bf62a82b" providerId="AD" clId="Web-{C60A2634-CC2F-4DC5-9708-2ED3B684AE83}" dt="2021-03-28T10:51:43.589" v="6"/>
        <pc:sldMkLst>
          <pc:docMk/>
          <pc:sldMk cId="3500746950" sldId="11968"/>
        </pc:sldMkLst>
      </pc:sldChg>
      <pc:sldChg chg="del">
        <pc:chgData name="Chris Testa-O Neill" userId="S::chtestao@microsoft.com::5bbc7867-2897-41b3-9195-1c81bf62a82b" providerId="AD" clId="Web-{C60A2634-CC2F-4DC5-9708-2ED3B684AE83}" dt="2021-03-28T10:51:43.589" v="2"/>
        <pc:sldMkLst>
          <pc:docMk/>
          <pc:sldMk cId="719543008" sldId="11969"/>
        </pc:sldMkLst>
      </pc:sldChg>
      <pc:sldChg chg="del">
        <pc:chgData name="Chris Testa-O Neill" userId="S::chtestao@microsoft.com::5bbc7867-2897-41b3-9195-1c81bf62a82b" providerId="AD" clId="Web-{C60A2634-CC2F-4DC5-9708-2ED3B684AE83}" dt="2021-03-28T10:51:43.589" v="1"/>
        <pc:sldMkLst>
          <pc:docMk/>
          <pc:sldMk cId="1484458721" sldId="11970"/>
        </pc:sldMkLst>
      </pc:sldChg>
      <pc:sldChg chg="del">
        <pc:chgData name="Chris Testa-O Neill" userId="S::chtestao@microsoft.com::5bbc7867-2897-41b3-9195-1c81bf62a82b" providerId="AD" clId="Web-{C60A2634-CC2F-4DC5-9708-2ED3B684AE83}" dt="2021-03-28T10:51:43.589" v="0"/>
        <pc:sldMkLst>
          <pc:docMk/>
          <pc:sldMk cId="2780388313" sldId="11971"/>
        </pc:sldMkLst>
      </pc:sldChg>
    </pc:docChg>
  </pc:docChgLst>
  <pc:docChgLst>
    <pc:chgData name="Chris Testa-O Neill" userId="5bbc7867-2897-41b3-9195-1c81bf62a82b" providerId="ADAL" clId="{79614634-25DC-4307-B360-0902868191C9}"/>
    <pc:docChg chg="undo custSel delSld modSld sldOrd modSection">
      <pc:chgData name="Chris Testa-O Neill" userId="5bbc7867-2897-41b3-9195-1c81bf62a82b" providerId="ADAL" clId="{79614634-25DC-4307-B360-0902868191C9}" dt="2021-03-26T16:38:42.325" v="6632" actId="20577"/>
      <pc:docMkLst>
        <pc:docMk/>
      </pc:docMkLst>
      <pc:sldChg chg="modSp mod">
        <pc:chgData name="Chris Testa-O Neill" userId="5bbc7867-2897-41b3-9195-1c81bf62a82b" providerId="ADAL" clId="{79614634-25DC-4307-B360-0902868191C9}" dt="2021-03-24T13:15:56.254" v="852" actId="20577"/>
        <pc:sldMkLst>
          <pc:docMk/>
          <pc:sldMk cId="2062531052" sldId="670"/>
        </pc:sldMkLst>
        <pc:graphicFrameChg chg="mod modGraphic">
          <ac:chgData name="Chris Testa-O Neill" userId="5bbc7867-2897-41b3-9195-1c81bf62a82b" providerId="ADAL" clId="{79614634-25DC-4307-B360-0902868191C9}" dt="2021-03-24T13:15:56.254" v="852" actId="20577"/>
          <ac:graphicFrameMkLst>
            <pc:docMk/>
            <pc:sldMk cId="2062531052" sldId="670"/>
            <ac:graphicFrameMk id="8" creationId="{00000000-0000-0000-0000-000000000000}"/>
          </ac:graphicFrameMkLst>
        </pc:graphicFrameChg>
      </pc:sldChg>
      <pc:sldChg chg="addSp delSp modSp mod ord modNotesTx">
        <pc:chgData name="Chris Testa-O Neill" userId="5bbc7867-2897-41b3-9195-1c81bf62a82b" providerId="ADAL" clId="{79614634-25DC-4307-B360-0902868191C9}" dt="2021-03-24T15:54:58.206" v="5577"/>
        <pc:sldMkLst>
          <pc:docMk/>
          <pc:sldMk cId="2331031662" sldId="683"/>
        </pc:sldMkLst>
        <pc:spChg chg="add del">
          <ac:chgData name="Chris Testa-O Neill" userId="5bbc7867-2897-41b3-9195-1c81bf62a82b" providerId="ADAL" clId="{79614634-25DC-4307-B360-0902868191C9}" dt="2021-03-18T09:36:02.660" v="11" actId="22"/>
          <ac:spMkLst>
            <pc:docMk/>
            <pc:sldMk cId="2331031662" sldId="683"/>
            <ac:spMk id="2" creationId="{E5275E5F-2900-44D4-BA85-24707E30D66E}"/>
          </ac:spMkLst>
        </pc:spChg>
        <pc:spChg chg="add mod">
          <ac:chgData name="Chris Testa-O Neill" userId="5bbc7867-2897-41b3-9195-1c81bf62a82b" providerId="ADAL" clId="{79614634-25DC-4307-B360-0902868191C9}" dt="2021-03-18T09:38:10.011" v="16" actId="1076"/>
          <ac:spMkLst>
            <pc:docMk/>
            <pc:sldMk cId="2331031662" sldId="683"/>
            <ac:spMk id="3" creationId="{AB587D77-8B58-4DFB-A8D8-CFC0F068B08A}"/>
          </ac:spMkLst>
        </pc:spChg>
        <pc:spChg chg="add mod">
          <ac:chgData name="Chris Testa-O Neill" userId="5bbc7867-2897-41b3-9195-1c81bf62a82b" providerId="ADAL" clId="{79614634-25DC-4307-B360-0902868191C9}" dt="2021-03-18T09:38:10.011" v="16" actId="1076"/>
          <ac:spMkLst>
            <pc:docMk/>
            <pc:sldMk cId="2331031662" sldId="683"/>
            <ac:spMk id="4" creationId="{5C054015-84F5-4A56-A220-4C38F41822E4}"/>
          </ac:spMkLst>
        </pc:spChg>
        <pc:spChg chg="add mod">
          <ac:chgData name="Chris Testa-O Neill" userId="5bbc7867-2897-41b3-9195-1c81bf62a82b" providerId="ADAL" clId="{79614634-25DC-4307-B360-0902868191C9}" dt="2021-03-18T09:38:10.011" v="16" actId="1076"/>
          <ac:spMkLst>
            <pc:docMk/>
            <pc:sldMk cId="2331031662" sldId="683"/>
            <ac:spMk id="5" creationId="{5D368066-6F12-42DE-81AA-882A07B70D6E}"/>
          </ac:spMkLst>
        </pc:spChg>
        <pc:spChg chg="add mod">
          <ac:chgData name="Chris Testa-O Neill" userId="5bbc7867-2897-41b3-9195-1c81bf62a82b" providerId="ADAL" clId="{79614634-25DC-4307-B360-0902868191C9}" dt="2021-03-18T09:38:10.011" v="16" actId="1076"/>
          <ac:spMkLst>
            <pc:docMk/>
            <pc:sldMk cId="2331031662" sldId="683"/>
            <ac:spMk id="7" creationId="{62CCB3E5-EA34-4AF6-99AE-3A1557940543}"/>
          </ac:spMkLst>
        </pc:spChg>
        <pc:spChg chg="del">
          <ac:chgData name="Chris Testa-O Neill" userId="5bbc7867-2897-41b3-9195-1c81bf62a82b" providerId="ADAL" clId="{79614634-25DC-4307-B360-0902868191C9}" dt="2021-03-18T09:35:55.360" v="9" actId="478"/>
          <ac:spMkLst>
            <pc:docMk/>
            <pc:sldMk cId="2331031662" sldId="683"/>
            <ac:spMk id="8" creationId="{CB74E51D-CBDA-4AB2-B21F-4179470037A9}"/>
          </ac:spMkLst>
        </pc:spChg>
        <pc:spChg chg="add mod">
          <ac:chgData name="Chris Testa-O Neill" userId="5bbc7867-2897-41b3-9195-1c81bf62a82b" providerId="ADAL" clId="{79614634-25DC-4307-B360-0902868191C9}" dt="2021-03-18T09:38:10.011" v="16" actId="1076"/>
          <ac:spMkLst>
            <pc:docMk/>
            <pc:sldMk cId="2331031662" sldId="683"/>
            <ac:spMk id="10" creationId="{8E063B60-7957-45D4-A79A-C487006F6B56}"/>
          </ac:spMkLst>
        </pc:spChg>
        <pc:spChg chg="del">
          <ac:chgData name="Chris Testa-O Neill" userId="5bbc7867-2897-41b3-9195-1c81bf62a82b" providerId="ADAL" clId="{79614634-25DC-4307-B360-0902868191C9}" dt="2021-03-18T09:35:55.360" v="9" actId="478"/>
          <ac:spMkLst>
            <pc:docMk/>
            <pc:sldMk cId="2331031662" sldId="683"/>
            <ac:spMk id="12" creationId="{F5B50782-0E91-4424-9CAF-B2DB5626947A}"/>
          </ac:spMkLst>
        </pc:spChg>
        <pc:spChg chg="del">
          <ac:chgData name="Chris Testa-O Neill" userId="5bbc7867-2897-41b3-9195-1c81bf62a82b" providerId="ADAL" clId="{79614634-25DC-4307-B360-0902868191C9}" dt="2021-03-18T09:35:55.360" v="9" actId="478"/>
          <ac:spMkLst>
            <pc:docMk/>
            <pc:sldMk cId="2331031662" sldId="683"/>
            <ac:spMk id="16" creationId="{047B944E-D328-4B7C-B511-B27BF73FA46D}"/>
          </ac:spMkLst>
        </pc:spChg>
        <pc:spChg chg="add mod">
          <ac:chgData name="Chris Testa-O Neill" userId="5bbc7867-2897-41b3-9195-1c81bf62a82b" providerId="ADAL" clId="{79614634-25DC-4307-B360-0902868191C9}" dt="2021-03-18T09:38:10.011" v="16" actId="1076"/>
          <ac:spMkLst>
            <pc:docMk/>
            <pc:sldMk cId="2331031662" sldId="683"/>
            <ac:spMk id="18" creationId="{0C43F9BB-3839-402F-AB45-5ACBEC55C998}"/>
          </ac:spMkLst>
        </pc:spChg>
        <pc:spChg chg="add mod">
          <ac:chgData name="Chris Testa-O Neill" userId="5bbc7867-2897-41b3-9195-1c81bf62a82b" providerId="ADAL" clId="{79614634-25DC-4307-B360-0902868191C9}" dt="2021-03-18T09:39:26.156" v="31" actId="20577"/>
          <ac:spMkLst>
            <pc:docMk/>
            <pc:sldMk cId="2331031662" sldId="683"/>
            <ac:spMk id="20" creationId="{36993D14-9FC8-49F8-ABEE-B20B3B1CD1C0}"/>
          </ac:spMkLst>
        </pc:spChg>
        <pc:spChg chg="add mod">
          <ac:chgData name="Chris Testa-O Neill" userId="5bbc7867-2897-41b3-9195-1c81bf62a82b" providerId="ADAL" clId="{79614634-25DC-4307-B360-0902868191C9}" dt="2021-03-18T09:39:53.150" v="46" actId="20577"/>
          <ac:spMkLst>
            <pc:docMk/>
            <pc:sldMk cId="2331031662" sldId="683"/>
            <ac:spMk id="24" creationId="{5E8484D1-286F-4F4D-8B25-749DA010F1F7}"/>
          </ac:spMkLst>
        </pc:spChg>
        <pc:spChg chg="add mod">
          <ac:chgData name="Chris Testa-O Neill" userId="5bbc7867-2897-41b3-9195-1c81bf62a82b" providerId="ADAL" clId="{79614634-25DC-4307-B360-0902868191C9}" dt="2021-03-18T09:40:19.858" v="61" actId="20577"/>
          <ac:spMkLst>
            <pc:docMk/>
            <pc:sldMk cId="2331031662" sldId="683"/>
            <ac:spMk id="26" creationId="{77F611D8-239F-4AE1-A95A-9DDF60EA2CC0}"/>
          </ac:spMkLst>
        </pc:spChg>
        <pc:spChg chg="add mod">
          <ac:chgData name="Chris Testa-O Neill" userId="5bbc7867-2897-41b3-9195-1c81bf62a82b" providerId="ADAL" clId="{79614634-25DC-4307-B360-0902868191C9}" dt="2021-03-18T09:40:54.316" v="77" actId="14100"/>
          <ac:spMkLst>
            <pc:docMk/>
            <pc:sldMk cId="2331031662" sldId="683"/>
            <ac:spMk id="28" creationId="{04B8CCB7-1F04-4FF6-A19F-A3C6151E76CB}"/>
          </ac:spMkLst>
        </pc:spChg>
        <pc:spChg chg="add mod">
          <ac:chgData name="Chris Testa-O Neill" userId="5bbc7867-2897-41b3-9195-1c81bf62a82b" providerId="ADAL" clId="{79614634-25DC-4307-B360-0902868191C9}" dt="2021-03-18T09:41:32.007" v="96" actId="20577"/>
          <ac:spMkLst>
            <pc:docMk/>
            <pc:sldMk cId="2331031662" sldId="683"/>
            <ac:spMk id="30" creationId="{4872549F-03C5-412E-865D-BF09E331A34E}"/>
          </ac:spMkLst>
        </pc:spChg>
        <pc:spChg chg="add mod">
          <ac:chgData name="Chris Testa-O Neill" userId="5bbc7867-2897-41b3-9195-1c81bf62a82b" providerId="ADAL" clId="{79614634-25DC-4307-B360-0902868191C9}" dt="2021-03-24T13:54:10.544" v="2378" actId="20577"/>
          <ac:spMkLst>
            <pc:docMk/>
            <pc:sldMk cId="2331031662" sldId="683"/>
            <ac:spMk id="32" creationId="{3E47B0C9-227F-4A20-A199-C0587C2B19A9}"/>
          </ac:spMkLst>
        </pc:spChg>
        <pc:spChg chg="mod">
          <ac:chgData name="Chris Testa-O Neill" userId="5bbc7867-2897-41b3-9195-1c81bf62a82b" providerId="ADAL" clId="{79614634-25DC-4307-B360-0902868191C9}" dt="2021-03-18T09:42:48.194" v="118" actId="20577"/>
          <ac:spMkLst>
            <pc:docMk/>
            <pc:sldMk cId="2331031662" sldId="683"/>
            <ac:spMk id="39" creationId="{00000000-0000-0000-0000-000000000000}"/>
          </ac:spMkLst>
        </pc:spChg>
        <pc:picChg chg="del">
          <ac:chgData name="Chris Testa-O Neill" userId="5bbc7867-2897-41b3-9195-1c81bf62a82b" providerId="ADAL" clId="{79614634-25DC-4307-B360-0902868191C9}" dt="2021-03-18T09:35:55.360" v="9" actId="478"/>
          <ac:picMkLst>
            <pc:docMk/>
            <pc:sldMk cId="2331031662" sldId="683"/>
            <ac:picMk id="6" creationId="{68D8DA7D-4323-46BA-BCBB-B51CC30CBD2F}"/>
          </ac:picMkLst>
        </pc:picChg>
        <pc:picChg chg="del">
          <ac:chgData name="Chris Testa-O Neill" userId="5bbc7867-2897-41b3-9195-1c81bf62a82b" providerId="ADAL" clId="{79614634-25DC-4307-B360-0902868191C9}" dt="2021-03-18T09:35:55.360" v="9" actId="478"/>
          <ac:picMkLst>
            <pc:docMk/>
            <pc:sldMk cId="2331031662" sldId="683"/>
            <ac:picMk id="14" creationId="{989EAB4D-CE2D-44C8-88DE-8AA32E784BA5}"/>
          </ac:picMkLst>
        </pc:picChg>
        <pc:picChg chg="del">
          <ac:chgData name="Chris Testa-O Neill" userId="5bbc7867-2897-41b3-9195-1c81bf62a82b" providerId="ADAL" clId="{79614634-25DC-4307-B360-0902868191C9}" dt="2021-03-18T09:35:55.360" v="9" actId="478"/>
          <ac:picMkLst>
            <pc:docMk/>
            <pc:sldMk cId="2331031662" sldId="683"/>
            <ac:picMk id="22" creationId="{C483F290-5ABA-4136-9D55-9A962F2DBCD5}"/>
          </ac:picMkLst>
        </pc:picChg>
      </pc:sldChg>
      <pc:sldChg chg="del">
        <pc:chgData name="Chris Testa-O Neill" userId="5bbc7867-2897-41b3-9195-1c81bf62a82b" providerId="ADAL" clId="{79614634-25DC-4307-B360-0902868191C9}" dt="2021-03-18T09:49:39.439" v="139" actId="47"/>
        <pc:sldMkLst>
          <pc:docMk/>
          <pc:sldMk cId="3308389375" sldId="2582"/>
        </pc:sldMkLst>
      </pc:sldChg>
      <pc:sldChg chg="modSp mod modNotesTx">
        <pc:chgData name="Chris Testa-O Neill" userId="5bbc7867-2897-41b3-9195-1c81bf62a82b" providerId="ADAL" clId="{79614634-25DC-4307-B360-0902868191C9}" dt="2021-03-24T15:51:28.099" v="5574" actId="6549"/>
        <pc:sldMkLst>
          <pc:docMk/>
          <pc:sldMk cId="237335572" sldId="2615"/>
        </pc:sldMkLst>
        <pc:spChg chg="mod">
          <ac:chgData name="Chris Testa-O Neill" userId="5bbc7867-2897-41b3-9195-1c81bf62a82b" providerId="ADAL" clId="{79614634-25DC-4307-B360-0902868191C9}" dt="2021-03-24T14:02:36.928" v="3093" actId="6549"/>
          <ac:spMkLst>
            <pc:docMk/>
            <pc:sldMk cId="237335572" sldId="2615"/>
            <ac:spMk id="6" creationId="{3ECE64AC-5614-4F8D-829D-B13045CF6C7F}"/>
          </ac:spMkLst>
        </pc:spChg>
        <pc:spChg chg="mod">
          <ac:chgData name="Chris Testa-O Neill" userId="5bbc7867-2897-41b3-9195-1c81bf62a82b" providerId="ADAL" clId="{79614634-25DC-4307-B360-0902868191C9}" dt="2021-03-24T14:03:04.802" v="3096" actId="6549"/>
          <ac:spMkLst>
            <pc:docMk/>
            <pc:sldMk cId="237335572" sldId="2615"/>
            <ac:spMk id="9" creationId="{DC3E30FF-8E44-47F8-B6E0-3AC4C738CE48}"/>
          </ac:spMkLst>
        </pc:spChg>
        <pc:spChg chg="mod">
          <ac:chgData name="Chris Testa-O Neill" userId="5bbc7867-2897-41b3-9195-1c81bf62a82b" providerId="ADAL" clId="{79614634-25DC-4307-B360-0902868191C9}" dt="2021-03-24T14:02:01.708" v="3088" actId="108"/>
          <ac:spMkLst>
            <pc:docMk/>
            <pc:sldMk cId="237335572" sldId="2615"/>
            <ac:spMk id="18" creationId="{3B4629CD-0B11-4BD3-9ABA-B3DFAA47F77F}"/>
          </ac:spMkLst>
        </pc:spChg>
      </pc:sldChg>
      <pc:sldChg chg="modSp mod">
        <pc:chgData name="Chris Testa-O Neill" userId="5bbc7867-2897-41b3-9195-1c81bf62a82b" providerId="ADAL" clId="{79614634-25DC-4307-B360-0902868191C9}" dt="2021-03-24T15:56:56.019" v="5582" actId="20577"/>
        <pc:sldMkLst>
          <pc:docMk/>
          <pc:sldMk cId="176058127" sldId="2616"/>
        </pc:sldMkLst>
        <pc:spChg chg="mod">
          <ac:chgData name="Chris Testa-O Neill" userId="5bbc7867-2897-41b3-9195-1c81bf62a82b" providerId="ADAL" clId="{79614634-25DC-4307-B360-0902868191C9}" dt="2021-03-24T15:56:56.019" v="5582" actId="20577"/>
          <ac:spMkLst>
            <pc:docMk/>
            <pc:sldMk cId="176058127" sldId="2616"/>
            <ac:spMk id="3" creationId="{4E6DA6E8-0BCB-4C18-BE84-7EE92F6D52EF}"/>
          </ac:spMkLst>
        </pc:spChg>
      </pc:sldChg>
      <pc:sldChg chg="modSp">
        <pc:chgData name="Chris Testa-O Neill" userId="5bbc7867-2897-41b3-9195-1c81bf62a82b" providerId="ADAL" clId="{79614634-25DC-4307-B360-0902868191C9}" dt="2021-03-24T15:55:38.867" v="5580" actId="33524"/>
        <pc:sldMkLst>
          <pc:docMk/>
          <pc:sldMk cId="775050641" sldId="2620"/>
        </pc:sldMkLst>
        <pc:spChg chg="mod">
          <ac:chgData name="Chris Testa-O Neill" userId="5bbc7867-2897-41b3-9195-1c81bf62a82b" providerId="ADAL" clId="{79614634-25DC-4307-B360-0902868191C9}" dt="2021-03-24T15:55:38.867" v="5580" actId="33524"/>
          <ac:spMkLst>
            <pc:docMk/>
            <pc:sldMk cId="775050641" sldId="2620"/>
            <ac:spMk id="3" creationId="{4EA0743C-930A-461C-88C6-2B2DEF2FC81E}"/>
          </ac:spMkLst>
        </pc:spChg>
        <pc:spChg chg="mod">
          <ac:chgData name="Chris Testa-O Neill" userId="5bbc7867-2897-41b3-9195-1c81bf62a82b" providerId="ADAL" clId="{79614634-25DC-4307-B360-0902868191C9}" dt="2021-03-24T13:59:44.752" v="2980" actId="255"/>
          <ac:spMkLst>
            <pc:docMk/>
            <pc:sldMk cId="775050641" sldId="2620"/>
            <ac:spMk id="14" creationId="{D0E84749-73DC-41BD-AD65-C56662692F15}"/>
          </ac:spMkLst>
        </pc:spChg>
        <pc:spChg chg="mod">
          <ac:chgData name="Chris Testa-O Neill" userId="5bbc7867-2897-41b3-9195-1c81bf62a82b" providerId="ADAL" clId="{79614634-25DC-4307-B360-0902868191C9}" dt="2021-03-24T14:00:34.786" v="3086" actId="20577"/>
          <ac:spMkLst>
            <pc:docMk/>
            <pc:sldMk cId="775050641" sldId="2620"/>
            <ac:spMk id="15" creationId="{A44031F8-9467-4CC8-B37B-A13B3259D790}"/>
          </ac:spMkLst>
        </pc:spChg>
      </pc:sldChg>
      <pc:sldChg chg="modSp mod modNotesTx">
        <pc:chgData name="Chris Testa-O Neill" userId="5bbc7867-2897-41b3-9195-1c81bf62a82b" providerId="ADAL" clId="{79614634-25DC-4307-B360-0902868191C9}" dt="2021-03-26T13:37:23.536" v="6627" actId="20577"/>
        <pc:sldMkLst>
          <pc:docMk/>
          <pc:sldMk cId="1189570632" sldId="3143"/>
        </pc:sldMkLst>
        <pc:spChg chg="mod">
          <ac:chgData name="Chris Testa-O Neill" userId="5bbc7867-2897-41b3-9195-1c81bf62a82b" providerId="ADAL" clId="{79614634-25DC-4307-B360-0902868191C9}" dt="2021-03-18T09:29:12.840" v="5"/>
          <ac:spMkLst>
            <pc:docMk/>
            <pc:sldMk cId="1189570632" sldId="3143"/>
            <ac:spMk id="4" creationId="{00000000-0000-0000-0000-000000000000}"/>
          </ac:spMkLst>
        </pc:spChg>
      </pc:sldChg>
      <pc:sldChg chg="addSp delSp modSp mod">
        <pc:chgData name="Chris Testa-O Neill" userId="5bbc7867-2897-41b3-9195-1c81bf62a82b" providerId="ADAL" clId="{79614634-25DC-4307-B360-0902868191C9}" dt="2021-03-24T14:05:36.658" v="3164" actId="20577"/>
        <pc:sldMkLst>
          <pc:docMk/>
          <pc:sldMk cId="2590897230" sldId="3149"/>
        </pc:sldMkLst>
        <pc:spChg chg="add del">
          <ac:chgData name="Chris Testa-O Neill" userId="5bbc7867-2897-41b3-9195-1c81bf62a82b" providerId="ADAL" clId="{79614634-25DC-4307-B360-0902868191C9}" dt="2021-03-24T14:03:39.178" v="3102" actId="478"/>
          <ac:spMkLst>
            <pc:docMk/>
            <pc:sldMk cId="2590897230" sldId="3149"/>
            <ac:spMk id="3" creationId="{103A33A5-F8FE-41DD-A0F9-14D199688F98}"/>
          </ac:spMkLst>
        </pc:spChg>
        <pc:spChg chg="mod">
          <ac:chgData name="Chris Testa-O Neill" userId="5bbc7867-2897-41b3-9195-1c81bf62a82b" providerId="ADAL" clId="{79614634-25DC-4307-B360-0902868191C9}" dt="2021-03-24T14:03:50.953" v="3104"/>
          <ac:spMkLst>
            <pc:docMk/>
            <pc:sldMk cId="2590897230" sldId="3149"/>
            <ac:spMk id="6" creationId="{3ECE64AC-5614-4F8D-829D-B13045CF6C7F}"/>
          </ac:spMkLst>
        </pc:spChg>
        <pc:spChg chg="del">
          <ac:chgData name="Chris Testa-O Neill" userId="5bbc7867-2897-41b3-9195-1c81bf62a82b" providerId="ADAL" clId="{79614634-25DC-4307-B360-0902868191C9}" dt="2021-03-24T14:03:24.304" v="3097" actId="478"/>
          <ac:spMkLst>
            <pc:docMk/>
            <pc:sldMk cId="2590897230" sldId="3149"/>
            <ac:spMk id="7" creationId="{B29E5092-D847-435E-827A-D6EB09E28F51}"/>
          </ac:spMkLst>
        </pc:spChg>
        <pc:spChg chg="mod">
          <ac:chgData name="Chris Testa-O Neill" userId="5bbc7867-2897-41b3-9195-1c81bf62a82b" providerId="ADAL" clId="{79614634-25DC-4307-B360-0902868191C9}" dt="2021-03-24T14:03:58.377" v="3105"/>
          <ac:spMkLst>
            <pc:docMk/>
            <pc:sldMk cId="2590897230" sldId="3149"/>
            <ac:spMk id="9" creationId="{DC3E30FF-8E44-47F8-B6E0-3AC4C738CE48}"/>
          </ac:spMkLst>
        </pc:spChg>
        <pc:spChg chg="del">
          <ac:chgData name="Chris Testa-O Neill" userId="5bbc7867-2897-41b3-9195-1c81bf62a82b" providerId="ADAL" clId="{79614634-25DC-4307-B360-0902868191C9}" dt="2021-03-24T14:03:26.783" v="3098" actId="478"/>
          <ac:spMkLst>
            <pc:docMk/>
            <pc:sldMk cId="2590897230" sldId="3149"/>
            <ac:spMk id="10" creationId="{870D9263-5A49-4AB9-80C0-B10DF3F2440C}"/>
          </ac:spMkLst>
        </pc:spChg>
        <pc:spChg chg="mod">
          <ac:chgData name="Chris Testa-O Neill" userId="5bbc7867-2897-41b3-9195-1c81bf62a82b" providerId="ADAL" clId="{79614634-25DC-4307-B360-0902868191C9}" dt="2021-03-24T14:05:36.658" v="3164" actId="20577"/>
          <ac:spMkLst>
            <pc:docMk/>
            <pc:sldMk cId="2590897230" sldId="3149"/>
            <ac:spMk id="11" creationId="{3C50BD9E-2ED8-4A14-A507-7CCFBCC91E76}"/>
          </ac:spMkLst>
        </pc:spChg>
      </pc:sldChg>
      <pc:sldChg chg="modSp mod modNotesTx">
        <pc:chgData name="Chris Testa-O Neill" userId="5bbc7867-2897-41b3-9195-1c81bf62a82b" providerId="ADAL" clId="{79614634-25DC-4307-B360-0902868191C9}" dt="2021-03-26T16:38:42.325" v="6632" actId="20577"/>
        <pc:sldMkLst>
          <pc:docMk/>
          <pc:sldMk cId="1788879851" sldId="3157"/>
        </pc:sldMkLst>
        <pc:spChg chg="mod">
          <ac:chgData name="Chris Testa-O Neill" userId="5bbc7867-2897-41b3-9195-1c81bf62a82b" providerId="ADAL" clId="{79614634-25DC-4307-B360-0902868191C9}" dt="2021-03-24T17:08:45.458" v="5658" actId="20577"/>
          <ac:spMkLst>
            <pc:docMk/>
            <pc:sldMk cId="1788879851" sldId="3157"/>
            <ac:spMk id="32" creationId="{6F30C2D2-037C-4F97-8B6F-C870BA5BECE9}"/>
          </ac:spMkLst>
        </pc:spChg>
        <pc:spChg chg="mod">
          <ac:chgData name="Chris Testa-O Neill" userId="5bbc7867-2897-41b3-9195-1c81bf62a82b" providerId="ADAL" clId="{79614634-25DC-4307-B360-0902868191C9}" dt="2021-03-24T17:10:58.192" v="5934" actId="6549"/>
          <ac:spMkLst>
            <pc:docMk/>
            <pc:sldMk cId="1788879851" sldId="3157"/>
            <ac:spMk id="34" creationId="{F2CE9F32-726A-4A58-8DC8-0FD0A4F140FD}"/>
          </ac:spMkLst>
        </pc:spChg>
        <pc:spChg chg="mod">
          <ac:chgData name="Chris Testa-O Neill" userId="5bbc7867-2897-41b3-9195-1c81bf62a82b" providerId="ADAL" clId="{79614634-25DC-4307-B360-0902868191C9}" dt="2021-03-24T17:15:37.769" v="6105" actId="20577"/>
          <ac:spMkLst>
            <pc:docMk/>
            <pc:sldMk cId="1788879851" sldId="3157"/>
            <ac:spMk id="36" creationId="{6E973A20-F8F2-48E5-BB13-7EA51C39995C}"/>
          </ac:spMkLst>
        </pc:spChg>
        <pc:spChg chg="mod">
          <ac:chgData name="Chris Testa-O Neill" userId="5bbc7867-2897-41b3-9195-1c81bf62a82b" providerId="ADAL" clId="{79614634-25DC-4307-B360-0902868191C9}" dt="2021-03-24T17:18:45.681" v="6558" actId="20577"/>
          <ac:spMkLst>
            <pc:docMk/>
            <pc:sldMk cId="1788879851" sldId="3157"/>
            <ac:spMk id="38" creationId="{188E6351-5119-4305-B17B-FA03DEB26CDB}"/>
          </ac:spMkLst>
        </pc:spChg>
      </pc:sldChg>
      <pc:sldChg chg="del">
        <pc:chgData name="Chris Testa-O Neill" userId="5bbc7867-2897-41b3-9195-1c81bf62a82b" providerId="ADAL" clId="{79614634-25DC-4307-B360-0902868191C9}" dt="2021-03-18T09:49:41.349" v="140" actId="47"/>
        <pc:sldMkLst>
          <pc:docMk/>
          <pc:sldMk cId="3927645936" sldId="3161"/>
        </pc:sldMkLst>
      </pc:sldChg>
      <pc:sldChg chg="delSp modSp mod">
        <pc:chgData name="Chris Testa-O Neill" userId="5bbc7867-2897-41b3-9195-1c81bf62a82b" providerId="ADAL" clId="{79614634-25DC-4307-B360-0902868191C9}" dt="2021-03-18T09:42:27.721" v="112" actId="1076"/>
        <pc:sldMkLst>
          <pc:docMk/>
          <pc:sldMk cId="3133879445" sldId="3163"/>
        </pc:sldMkLst>
        <pc:spChg chg="mod">
          <ac:chgData name="Chris Testa-O Neill" userId="5bbc7867-2897-41b3-9195-1c81bf62a82b" providerId="ADAL" clId="{79614634-25DC-4307-B360-0902868191C9}" dt="2021-03-18T09:42:27.721" v="112" actId="1076"/>
          <ac:spMkLst>
            <pc:docMk/>
            <pc:sldMk cId="3133879445" sldId="3163"/>
            <ac:spMk id="30" creationId="{FEB625CA-EC87-44C2-9BCF-5472AF365B3E}"/>
          </ac:spMkLst>
        </pc:spChg>
        <pc:spChg chg="mod">
          <ac:chgData name="Chris Testa-O Neill" userId="5bbc7867-2897-41b3-9195-1c81bf62a82b" providerId="ADAL" clId="{79614634-25DC-4307-B360-0902868191C9}" dt="2021-03-18T09:29:35.915" v="7"/>
          <ac:spMkLst>
            <pc:docMk/>
            <pc:sldMk cId="3133879445" sldId="3163"/>
            <ac:spMk id="37" creationId="{8D3725C6-AE58-4A3B-949D-EF015521A5A0}"/>
          </ac:spMkLst>
        </pc:spChg>
        <pc:spChg chg="del">
          <ac:chgData name="Chris Testa-O Neill" userId="5bbc7867-2897-41b3-9195-1c81bf62a82b" providerId="ADAL" clId="{79614634-25DC-4307-B360-0902868191C9}" dt="2021-03-18T09:29:46.347" v="8" actId="478"/>
          <ac:spMkLst>
            <pc:docMk/>
            <pc:sldMk cId="3133879445" sldId="3163"/>
            <ac:spMk id="40" creationId="{135B94DD-A818-441D-B878-E41996D7C137}"/>
          </ac:spMkLst>
        </pc:spChg>
        <pc:spChg chg="del">
          <ac:chgData name="Chris Testa-O Neill" userId="5bbc7867-2897-41b3-9195-1c81bf62a82b" providerId="ADAL" clId="{79614634-25DC-4307-B360-0902868191C9}" dt="2021-03-18T09:29:46.347" v="8" actId="478"/>
          <ac:spMkLst>
            <pc:docMk/>
            <pc:sldMk cId="3133879445" sldId="3163"/>
            <ac:spMk id="47" creationId="{4683AB34-DF36-41AD-9C31-78D35CAD8574}"/>
          </ac:spMkLst>
        </pc:spChg>
        <pc:picChg chg="del">
          <ac:chgData name="Chris Testa-O Neill" userId="5bbc7867-2897-41b3-9195-1c81bf62a82b" providerId="ADAL" clId="{79614634-25DC-4307-B360-0902868191C9}" dt="2021-03-18T09:29:46.347" v="8" actId="478"/>
          <ac:picMkLst>
            <pc:docMk/>
            <pc:sldMk cId="3133879445" sldId="3163"/>
            <ac:picMk id="65" creationId="{FAF169AB-91B6-4A01-BEE0-D27ABD1681A3}"/>
          </ac:picMkLst>
        </pc:picChg>
        <pc:picChg chg="del">
          <ac:chgData name="Chris Testa-O Neill" userId="5bbc7867-2897-41b3-9195-1c81bf62a82b" providerId="ADAL" clId="{79614634-25DC-4307-B360-0902868191C9}" dt="2021-03-18T09:29:46.347" v="8" actId="478"/>
          <ac:picMkLst>
            <pc:docMk/>
            <pc:sldMk cId="3133879445" sldId="3163"/>
            <ac:picMk id="71" creationId="{C94FF17F-770A-483F-AD20-E90E4199E9A5}"/>
          </ac:picMkLst>
        </pc:picChg>
        <pc:cxnChg chg="del">
          <ac:chgData name="Chris Testa-O Neill" userId="5bbc7867-2897-41b3-9195-1c81bf62a82b" providerId="ADAL" clId="{79614634-25DC-4307-B360-0902868191C9}" dt="2021-03-18T09:29:46.347" v="8" actId="478"/>
          <ac:cxnSpMkLst>
            <pc:docMk/>
            <pc:sldMk cId="3133879445" sldId="3163"/>
            <ac:cxnSpMk id="52" creationId="{E1261154-0E2A-4CA3-A9FC-FD6AD34C0443}"/>
          </ac:cxnSpMkLst>
        </pc:cxnChg>
        <pc:cxnChg chg="del">
          <ac:chgData name="Chris Testa-O Neill" userId="5bbc7867-2897-41b3-9195-1c81bf62a82b" providerId="ADAL" clId="{79614634-25DC-4307-B360-0902868191C9}" dt="2021-03-18T09:29:46.347" v="8" actId="478"/>
          <ac:cxnSpMkLst>
            <pc:docMk/>
            <pc:sldMk cId="3133879445" sldId="3163"/>
            <ac:cxnSpMk id="53" creationId="{7C23B33A-F894-42A7-AFE8-07326879A1C3}"/>
          </ac:cxnSpMkLst>
        </pc:cxnChg>
      </pc:sldChg>
      <pc:sldChg chg="del">
        <pc:chgData name="Chris Testa-O Neill" userId="5bbc7867-2897-41b3-9195-1c81bf62a82b" providerId="ADAL" clId="{79614634-25DC-4307-B360-0902868191C9}" dt="2021-03-18T09:49:43.902" v="141" actId="47"/>
        <pc:sldMkLst>
          <pc:docMk/>
          <pc:sldMk cId="2459765336" sldId="3197"/>
        </pc:sldMkLst>
      </pc:sldChg>
      <pc:sldChg chg="addSp delSp modSp mod modNotesTx">
        <pc:chgData name="Chris Testa-O Neill" userId="5bbc7867-2897-41b3-9195-1c81bf62a82b" providerId="ADAL" clId="{79614634-25DC-4307-B360-0902868191C9}" dt="2021-03-24T17:06:36.669" v="5584"/>
        <pc:sldMkLst>
          <pc:docMk/>
          <pc:sldMk cId="1824109031" sldId="3206"/>
        </pc:sldMkLst>
        <pc:spChg chg="add del">
          <ac:chgData name="Chris Testa-O Neill" userId="5bbc7867-2897-41b3-9195-1c81bf62a82b" providerId="ADAL" clId="{79614634-25DC-4307-B360-0902868191C9}" dt="2021-03-18T09:47:56.647" v="129" actId="478"/>
          <ac:spMkLst>
            <pc:docMk/>
            <pc:sldMk cId="1824109031" sldId="3206"/>
            <ac:spMk id="3" creationId="{AB587D77-8B58-4DFB-A8D8-CFC0F068B08A}"/>
          </ac:spMkLst>
        </pc:spChg>
        <pc:spChg chg="add del">
          <ac:chgData name="Chris Testa-O Neill" userId="5bbc7867-2897-41b3-9195-1c81bf62a82b" providerId="ADAL" clId="{79614634-25DC-4307-B360-0902868191C9}" dt="2021-03-18T09:47:56.647" v="129" actId="478"/>
          <ac:spMkLst>
            <pc:docMk/>
            <pc:sldMk cId="1824109031" sldId="3206"/>
            <ac:spMk id="4" creationId="{5C054015-84F5-4A56-A220-4C38F41822E4}"/>
          </ac:spMkLst>
        </pc:spChg>
        <pc:spChg chg="add del">
          <ac:chgData name="Chris Testa-O Neill" userId="5bbc7867-2897-41b3-9195-1c81bf62a82b" providerId="ADAL" clId="{79614634-25DC-4307-B360-0902868191C9}" dt="2021-03-18T09:47:56.647" v="129" actId="478"/>
          <ac:spMkLst>
            <pc:docMk/>
            <pc:sldMk cId="1824109031" sldId="3206"/>
            <ac:spMk id="5" creationId="{5D368066-6F12-42DE-81AA-882A07B70D6E}"/>
          </ac:spMkLst>
        </pc:spChg>
        <pc:spChg chg="add del">
          <ac:chgData name="Chris Testa-O Neill" userId="5bbc7867-2897-41b3-9195-1c81bf62a82b" providerId="ADAL" clId="{79614634-25DC-4307-B360-0902868191C9}" dt="2021-03-18T09:47:56.647" v="129" actId="478"/>
          <ac:spMkLst>
            <pc:docMk/>
            <pc:sldMk cId="1824109031" sldId="3206"/>
            <ac:spMk id="7" creationId="{62CCB3E5-EA34-4AF6-99AE-3A1557940543}"/>
          </ac:spMkLst>
        </pc:spChg>
        <pc:spChg chg="add del">
          <ac:chgData name="Chris Testa-O Neill" userId="5bbc7867-2897-41b3-9195-1c81bf62a82b" providerId="ADAL" clId="{79614634-25DC-4307-B360-0902868191C9}" dt="2021-03-18T09:47:56.647" v="129" actId="478"/>
          <ac:spMkLst>
            <pc:docMk/>
            <pc:sldMk cId="1824109031" sldId="3206"/>
            <ac:spMk id="10" creationId="{8E063B60-7957-45D4-A79A-C487006F6B56}"/>
          </ac:spMkLst>
        </pc:spChg>
        <pc:spChg chg="add del mod">
          <ac:chgData name="Chris Testa-O Neill" userId="5bbc7867-2897-41b3-9195-1c81bf62a82b" providerId="ADAL" clId="{79614634-25DC-4307-B360-0902868191C9}" dt="2021-03-18T09:47:26.965" v="127" actId="22"/>
          <ac:spMkLst>
            <pc:docMk/>
            <pc:sldMk cId="1824109031" sldId="3206"/>
            <ac:spMk id="16" creationId="{F84B3E1F-D97B-47AF-A961-DF9E79A12241}"/>
          </ac:spMkLst>
        </pc:spChg>
        <pc:spChg chg="add del">
          <ac:chgData name="Chris Testa-O Neill" userId="5bbc7867-2897-41b3-9195-1c81bf62a82b" providerId="ADAL" clId="{79614634-25DC-4307-B360-0902868191C9}" dt="2021-03-18T09:47:56.647" v="129" actId="478"/>
          <ac:spMkLst>
            <pc:docMk/>
            <pc:sldMk cId="1824109031" sldId="3206"/>
            <ac:spMk id="18" creationId="{0C43F9BB-3839-402F-AB45-5ACBEC55C998}"/>
          </ac:spMkLst>
        </pc:spChg>
        <pc:spChg chg="add del">
          <ac:chgData name="Chris Testa-O Neill" userId="5bbc7867-2897-41b3-9195-1c81bf62a82b" providerId="ADAL" clId="{79614634-25DC-4307-B360-0902868191C9}" dt="2021-03-18T09:47:56.647" v="129" actId="478"/>
          <ac:spMkLst>
            <pc:docMk/>
            <pc:sldMk cId="1824109031" sldId="3206"/>
            <ac:spMk id="20" creationId="{36993D14-9FC8-49F8-ABEE-B20B3B1CD1C0}"/>
          </ac:spMkLst>
        </pc:spChg>
        <pc:spChg chg="add del">
          <ac:chgData name="Chris Testa-O Neill" userId="5bbc7867-2897-41b3-9195-1c81bf62a82b" providerId="ADAL" clId="{79614634-25DC-4307-B360-0902868191C9}" dt="2021-03-18T09:47:56.647" v="129" actId="478"/>
          <ac:spMkLst>
            <pc:docMk/>
            <pc:sldMk cId="1824109031" sldId="3206"/>
            <ac:spMk id="24" creationId="{5E8484D1-286F-4F4D-8B25-749DA010F1F7}"/>
          </ac:spMkLst>
        </pc:spChg>
        <pc:spChg chg="add del">
          <ac:chgData name="Chris Testa-O Neill" userId="5bbc7867-2897-41b3-9195-1c81bf62a82b" providerId="ADAL" clId="{79614634-25DC-4307-B360-0902868191C9}" dt="2021-03-18T09:47:56.647" v="129" actId="478"/>
          <ac:spMkLst>
            <pc:docMk/>
            <pc:sldMk cId="1824109031" sldId="3206"/>
            <ac:spMk id="26" creationId="{77F611D8-239F-4AE1-A95A-9DDF60EA2CC0}"/>
          </ac:spMkLst>
        </pc:spChg>
        <pc:spChg chg="add del">
          <ac:chgData name="Chris Testa-O Neill" userId="5bbc7867-2897-41b3-9195-1c81bf62a82b" providerId="ADAL" clId="{79614634-25DC-4307-B360-0902868191C9}" dt="2021-03-18T09:47:56.647" v="129" actId="478"/>
          <ac:spMkLst>
            <pc:docMk/>
            <pc:sldMk cId="1824109031" sldId="3206"/>
            <ac:spMk id="28" creationId="{04B8CCB7-1F04-4FF6-A19F-A3C6151E76CB}"/>
          </ac:spMkLst>
        </pc:spChg>
        <pc:spChg chg="add del">
          <ac:chgData name="Chris Testa-O Neill" userId="5bbc7867-2897-41b3-9195-1c81bf62a82b" providerId="ADAL" clId="{79614634-25DC-4307-B360-0902868191C9}" dt="2021-03-18T09:47:56.647" v="129" actId="478"/>
          <ac:spMkLst>
            <pc:docMk/>
            <pc:sldMk cId="1824109031" sldId="3206"/>
            <ac:spMk id="30" creationId="{4872549F-03C5-412E-865D-BF09E331A34E}"/>
          </ac:spMkLst>
        </pc:spChg>
        <pc:spChg chg="add del">
          <ac:chgData name="Chris Testa-O Neill" userId="5bbc7867-2897-41b3-9195-1c81bf62a82b" providerId="ADAL" clId="{79614634-25DC-4307-B360-0902868191C9}" dt="2021-03-18T09:47:56.647" v="129" actId="478"/>
          <ac:spMkLst>
            <pc:docMk/>
            <pc:sldMk cId="1824109031" sldId="3206"/>
            <ac:spMk id="32" creationId="{3E47B0C9-227F-4A20-A199-C0587C2B19A9}"/>
          </ac:spMkLst>
        </pc:spChg>
        <pc:spChg chg="mod">
          <ac:chgData name="Chris Testa-O Neill" userId="5bbc7867-2897-41b3-9195-1c81bf62a82b" providerId="ADAL" clId="{79614634-25DC-4307-B360-0902868191C9}" dt="2021-03-18T09:46:11.626" v="122"/>
          <ac:spMkLst>
            <pc:docMk/>
            <pc:sldMk cId="1824109031" sldId="3206"/>
            <ac:spMk id="39" creationId="{00000000-0000-0000-0000-000000000000}"/>
          </ac:spMkLst>
        </pc:spChg>
        <pc:picChg chg="add mod">
          <ac:chgData name="Chris Testa-O Neill" userId="5bbc7867-2897-41b3-9195-1c81bf62a82b" providerId="ADAL" clId="{79614634-25DC-4307-B360-0902868191C9}" dt="2021-03-24T13:52:53.553" v="2306" actId="14100"/>
          <ac:picMkLst>
            <pc:docMk/>
            <pc:sldMk cId="1824109031" sldId="3206"/>
            <ac:picMk id="8" creationId="{1B977109-A29A-40C9-BC88-DC72415F8344}"/>
          </ac:picMkLst>
        </pc:picChg>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DE629A40-ADD1-46E8-9526-D817318A9E8B}"/>
    <pc:docChg chg="custSel modSld">
      <pc:chgData name="Chris Testa-O Neill" userId="5bbc7867-2897-41b3-9195-1c81bf62a82b" providerId="ADAL" clId="{DE629A40-ADD1-46E8-9526-D817318A9E8B}" dt="2021-04-16T12:10:49.746" v="431" actId="113"/>
      <pc:docMkLst>
        <pc:docMk/>
      </pc:docMkLst>
      <pc:sldChg chg="modSp mod">
        <pc:chgData name="Chris Testa-O Neill" userId="5bbc7867-2897-41b3-9195-1c81bf62a82b" providerId="ADAL" clId="{DE629A40-ADD1-46E8-9526-D817318A9E8B}" dt="2021-04-13T10:22:17.306" v="24" actId="20577"/>
        <pc:sldMkLst>
          <pc:docMk/>
          <pc:sldMk cId="2062531052" sldId="670"/>
        </pc:sldMkLst>
        <pc:graphicFrameChg chg="modGraphic">
          <ac:chgData name="Chris Testa-O Neill" userId="5bbc7867-2897-41b3-9195-1c81bf62a82b" providerId="ADAL" clId="{DE629A40-ADD1-46E8-9526-D817318A9E8B}" dt="2021-04-13T10:22:17.306" v="24" actId="20577"/>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DE629A40-ADD1-46E8-9526-D817318A9E8B}" dt="2021-04-15T13:01:14.833" v="410" actId="6549"/>
        <pc:sldMkLst>
          <pc:docMk/>
          <pc:sldMk cId="2331031662" sldId="683"/>
        </pc:sldMkLst>
      </pc:sldChg>
      <pc:sldChg chg="modNotesTx">
        <pc:chgData name="Chris Testa-O Neill" userId="5bbc7867-2897-41b3-9195-1c81bf62a82b" providerId="ADAL" clId="{DE629A40-ADD1-46E8-9526-D817318A9E8B}" dt="2021-04-13T10:22:04.966" v="22"/>
        <pc:sldMkLst>
          <pc:docMk/>
          <pc:sldMk cId="4292661361" sldId="1884"/>
        </pc:sldMkLst>
      </pc:sldChg>
      <pc:sldChg chg="modNotesTx">
        <pc:chgData name="Chris Testa-O Neill" userId="5bbc7867-2897-41b3-9195-1c81bf62a82b" providerId="ADAL" clId="{DE629A40-ADD1-46E8-9526-D817318A9E8B}" dt="2021-04-15T13:05:35.586" v="429" actId="20577"/>
        <pc:sldMkLst>
          <pc:docMk/>
          <pc:sldMk cId="237335572" sldId="2615"/>
        </pc:sldMkLst>
      </pc:sldChg>
      <pc:sldChg chg="modNotesTx">
        <pc:chgData name="Chris Testa-O Neill" userId="5bbc7867-2897-41b3-9195-1c81bf62a82b" providerId="ADAL" clId="{DE629A40-ADD1-46E8-9526-D817318A9E8B}" dt="2021-04-13T10:21:52.542" v="19"/>
        <pc:sldMkLst>
          <pc:docMk/>
          <pc:sldMk cId="176058127" sldId="2616"/>
        </pc:sldMkLst>
      </pc:sldChg>
      <pc:sldChg chg="addSp modSp mod modNotesTx">
        <pc:chgData name="Chris Testa-O Neill" userId="5bbc7867-2897-41b3-9195-1c81bf62a82b" providerId="ADAL" clId="{DE629A40-ADD1-46E8-9526-D817318A9E8B}" dt="2021-04-15T12:56:57.121" v="340" actId="1076"/>
        <pc:sldMkLst>
          <pc:docMk/>
          <pc:sldMk cId="775050641" sldId="2620"/>
        </pc:sldMkLst>
        <pc:picChg chg="add mod">
          <ac:chgData name="Chris Testa-O Neill" userId="5bbc7867-2897-41b3-9195-1c81bf62a82b" providerId="ADAL" clId="{DE629A40-ADD1-46E8-9526-D817318A9E8B}" dt="2021-04-15T12:56:42.994" v="336" actId="1076"/>
          <ac:picMkLst>
            <pc:docMk/>
            <pc:sldMk cId="775050641" sldId="2620"/>
            <ac:picMk id="4" creationId="{25B50811-08D8-4EC7-9846-012F9A8FCC66}"/>
          </ac:picMkLst>
        </pc:picChg>
        <pc:picChg chg="add mod">
          <ac:chgData name="Chris Testa-O Neill" userId="5bbc7867-2897-41b3-9195-1c81bf62a82b" providerId="ADAL" clId="{DE629A40-ADD1-46E8-9526-D817318A9E8B}" dt="2021-04-15T12:56:49.755" v="338" actId="1076"/>
          <ac:picMkLst>
            <pc:docMk/>
            <pc:sldMk cId="775050641" sldId="2620"/>
            <ac:picMk id="5" creationId="{67BBB13B-1FC8-493F-B15A-0689E64953F8}"/>
          </ac:picMkLst>
        </pc:picChg>
        <pc:picChg chg="add mod">
          <ac:chgData name="Chris Testa-O Neill" userId="5bbc7867-2897-41b3-9195-1c81bf62a82b" providerId="ADAL" clId="{DE629A40-ADD1-46E8-9526-D817318A9E8B}" dt="2021-04-15T12:56:57.121" v="340" actId="1076"/>
          <ac:picMkLst>
            <pc:docMk/>
            <pc:sldMk cId="775050641" sldId="2620"/>
            <ac:picMk id="6" creationId="{FF76F8C5-0556-49DF-B002-C74B21D544DF}"/>
          </ac:picMkLst>
        </pc:picChg>
      </pc:sldChg>
      <pc:sldChg chg="modNotesTx">
        <pc:chgData name="Chris Testa-O Neill" userId="5bbc7867-2897-41b3-9195-1c81bf62a82b" providerId="ADAL" clId="{DE629A40-ADD1-46E8-9526-D817318A9E8B}" dt="2021-04-13T10:21:25.100" v="13" actId="20577"/>
        <pc:sldMkLst>
          <pc:docMk/>
          <pc:sldMk cId="1189570632" sldId="3143"/>
        </pc:sldMkLst>
      </pc:sldChg>
      <pc:sldChg chg="modNotesTx">
        <pc:chgData name="Chris Testa-O Neill" userId="5bbc7867-2897-41b3-9195-1c81bf62a82b" providerId="ADAL" clId="{DE629A40-ADD1-46E8-9526-D817318A9E8B}" dt="2021-04-13T10:22:01.081" v="21"/>
        <pc:sldMkLst>
          <pc:docMk/>
          <pc:sldMk cId="2590897230" sldId="3149"/>
        </pc:sldMkLst>
      </pc:sldChg>
      <pc:sldChg chg="addSp modSp mod modNotesTx">
        <pc:chgData name="Chris Testa-O Neill" userId="5bbc7867-2897-41b3-9195-1c81bf62a82b" providerId="ADAL" clId="{DE629A40-ADD1-46E8-9526-D817318A9E8B}" dt="2021-04-16T12:10:49.746" v="431" actId="113"/>
        <pc:sldMkLst>
          <pc:docMk/>
          <pc:sldMk cId="1788879851" sldId="3157"/>
        </pc:sldMkLst>
        <pc:picChg chg="add">
          <ac:chgData name="Chris Testa-O Neill" userId="5bbc7867-2897-41b3-9195-1c81bf62a82b" providerId="ADAL" clId="{DE629A40-ADD1-46E8-9526-D817318A9E8B}" dt="2021-04-15T12:57:01.641" v="341" actId="22"/>
          <ac:picMkLst>
            <pc:docMk/>
            <pc:sldMk cId="1788879851" sldId="3157"/>
            <ac:picMk id="5" creationId="{49442766-1DF9-4B62-B4DF-CCB27200E532}"/>
          </ac:picMkLst>
        </pc:picChg>
        <pc:picChg chg="add mod">
          <ac:chgData name="Chris Testa-O Neill" userId="5bbc7867-2897-41b3-9195-1c81bf62a82b" providerId="ADAL" clId="{DE629A40-ADD1-46E8-9526-D817318A9E8B}" dt="2021-04-15T12:57:07.850" v="343" actId="1076"/>
          <ac:picMkLst>
            <pc:docMk/>
            <pc:sldMk cId="1788879851" sldId="3157"/>
            <ac:picMk id="6" creationId="{4218D7A4-0152-4E7E-A1AA-BE55AC62784C}"/>
          </ac:picMkLst>
        </pc:picChg>
        <pc:picChg chg="add mod">
          <ac:chgData name="Chris Testa-O Neill" userId="5bbc7867-2897-41b3-9195-1c81bf62a82b" providerId="ADAL" clId="{DE629A40-ADD1-46E8-9526-D817318A9E8B}" dt="2021-04-15T12:57:16.557" v="345" actId="1076"/>
          <ac:picMkLst>
            <pc:docMk/>
            <pc:sldMk cId="1788879851" sldId="3157"/>
            <ac:picMk id="7" creationId="{A38E7A25-9864-4CBA-B6AE-E32DEF892696}"/>
          </ac:picMkLst>
        </pc:picChg>
        <pc:picChg chg="add mod">
          <ac:chgData name="Chris Testa-O Neill" userId="5bbc7867-2897-41b3-9195-1c81bf62a82b" providerId="ADAL" clId="{DE629A40-ADD1-46E8-9526-D817318A9E8B}" dt="2021-04-15T12:57:26.972" v="348" actId="1035"/>
          <ac:picMkLst>
            <pc:docMk/>
            <pc:sldMk cId="1788879851" sldId="3157"/>
            <ac:picMk id="9" creationId="{77AD5AE2-C920-4C3A-8136-65D1CF6EE769}"/>
          </ac:picMkLst>
        </pc:picChg>
      </pc:sldChg>
      <pc:sldChg chg="addSp modSp mod modNotesTx">
        <pc:chgData name="Chris Testa-O Neill" userId="5bbc7867-2897-41b3-9195-1c81bf62a82b" providerId="ADAL" clId="{DE629A40-ADD1-46E8-9526-D817318A9E8B}" dt="2021-04-15T12:56:22.012" v="334" actId="1076"/>
        <pc:sldMkLst>
          <pc:docMk/>
          <pc:sldMk cId="3133879445" sldId="3163"/>
        </pc:sldMkLst>
        <pc:picChg chg="add mod">
          <ac:chgData name="Chris Testa-O Neill" userId="5bbc7867-2897-41b3-9195-1c81bf62a82b" providerId="ADAL" clId="{DE629A40-ADD1-46E8-9526-D817318A9E8B}" dt="2021-04-15T12:56:14.836" v="332" actId="1076"/>
          <ac:picMkLst>
            <pc:docMk/>
            <pc:sldMk cId="3133879445" sldId="3163"/>
            <ac:picMk id="2" creationId="{25FE8AB6-AA94-4AE4-96BE-5A0285FB24D6}"/>
          </ac:picMkLst>
        </pc:picChg>
        <pc:picChg chg="add mod">
          <ac:chgData name="Chris Testa-O Neill" userId="5bbc7867-2897-41b3-9195-1c81bf62a82b" providerId="ADAL" clId="{DE629A40-ADD1-46E8-9526-D817318A9E8B}" dt="2021-04-15T12:56:22.012" v="334" actId="1076"/>
          <ac:picMkLst>
            <pc:docMk/>
            <pc:sldMk cId="3133879445" sldId="3163"/>
            <ac:picMk id="3" creationId="{BBDF79FE-ED73-421D-BAEC-D6F7E1962076}"/>
          </ac:picMkLst>
        </pc:picChg>
      </pc:sldChg>
      <pc:sldChg chg="modSp mod modNotes modNotesTx">
        <pc:chgData name="Chris Testa-O Neill" userId="5bbc7867-2897-41b3-9195-1c81bf62a82b" providerId="ADAL" clId="{DE629A40-ADD1-46E8-9526-D817318A9E8B}" dt="2021-04-15T13:02:51.413" v="427" actId="20577"/>
        <pc:sldMkLst>
          <pc:docMk/>
          <pc:sldMk cId="1824109031" sldId="3206"/>
        </pc:sldMkLst>
        <pc:picChg chg="mod">
          <ac:chgData name="Chris Testa-O Neill" userId="5bbc7867-2897-41b3-9195-1c81bf62a82b" providerId="ADAL" clId="{DE629A40-ADD1-46E8-9526-D817318A9E8B}" dt="2021-04-13T10:23:52.958" v="330" actId="962"/>
          <ac:picMkLst>
            <pc:docMk/>
            <pc:sldMk cId="1824109031" sldId="3206"/>
            <ac:picMk id="8" creationId="{1B977109-A29A-40C9-BC88-DC72415F8344}"/>
          </ac:picMkLst>
        </pc:picChg>
      </pc:sldChg>
    </pc:docChg>
  </pc:docChgLst>
  <pc:docChgLst>
    <pc:chgData name="Chris Testa-O Neill" userId="5bbc7867-2897-41b3-9195-1c81bf62a82b" providerId="ADAL" clId="{769ED74F-3839-465F-9365-8134A878B746}"/>
    <pc:docChg chg="custSel modSld">
      <pc:chgData name="Chris Testa-O Neill" userId="5bbc7867-2897-41b3-9195-1c81bf62a82b" providerId="ADAL" clId="{769ED74F-3839-465F-9365-8134A878B746}" dt="2021-04-20T11:38:53.037" v="9" actId="33524"/>
      <pc:docMkLst>
        <pc:docMk/>
      </pc:docMkLst>
      <pc:sldChg chg="addSp modSp mod modShow modNotesTx">
        <pc:chgData name="Chris Testa-O Neill" userId="5bbc7867-2897-41b3-9195-1c81bf62a82b" providerId="ADAL" clId="{769ED74F-3839-465F-9365-8134A878B746}" dt="2021-04-20T11:38:53.037" v="9" actId="33524"/>
        <pc:sldMkLst>
          <pc:docMk/>
          <pc:sldMk cId="3008228882" sldId="262"/>
        </pc:sldMkLst>
        <pc:grpChg chg="add mod">
          <ac:chgData name="Chris Testa-O Neill" userId="5bbc7867-2897-41b3-9195-1c81bf62a82b" providerId="ADAL" clId="{769ED74F-3839-465F-9365-8134A878B746}" dt="2021-04-20T11:06:11.722" v="7" actId="962"/>
          <ac:grpSpMkLst>
            <pc:docMk/>
            <pc:sldMk cId="3008228882" sldId="262"/>
            <ac:grpSpMk id="17" creationId="{FFB9ED49-D085-4447-B7F3-C5A78602F602}"/>
          </ac:grpSpMkLst>
        </pc:grpChg>
        <pc:grpChg chg="add mod">
          <ac:chgData name="Chris Testa-O Neill" userId="5bbc7867-2897-41b3-9195-1c81bf62a82b" providerId="ADAL" clId="{769ED74F-3839-465F-9365-8134A878B746}" dt="2021-04-20T11:05:31.137" v="3" actId="962"/>
          <ac:grpSpMkLst>
            <pc:docMk/>
            <pc:sldMk cId="3008228882" sldId="262"/>
            <ac:grpSpMk id="19" creationId="{5FD48C77-8F35-4083-8990-2936BE5AD77E}"/>
          </ac:grpSpMkLst>
        </pc:grpChg>
        <pc:grpChg chg="add mod">
          <ac:chgData name="Chris Testa-O Neill" userId="5bbc7867-2897-41b3-9195-1c81bf62a82b" providerId="ADAL" clId="{769ED74F-3839-465F-9365-8134A878B746}" dt="2021-04-20T11:05:50.192" v="6" actId="962"/>
          <ac:grpSpMkLst>
            <pc:docMk/>
            <pc:sldMk cId="3008228882" sldId="262"/>
            <ac:grpSpMk id="21" creationId="{F1137D81-E630-4DE6-A9BA-402D4A436B95}"/>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sql/data-loading-best-practic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use-data-loading-best-practices-azure-synapse-analytic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1" dirty="0"/>
              <a:t>DISTRIBUTION </a:t>
            </a:r>
            <a:r>
              <a:rPr lang="en-GB" b="1" dirty="0">
                <a:effectLst/>
              </a:rPr>
              <a:t>=</a:t>
            </a:r>
            <a:r>
              <a:rPr lang="en-GB" b="1" dirty="0"/>
              <a:t> ROUND_ROBIN </a:t>
            </a:r>
            <a:r>
              <a:rPr lang="en-GB" dirty="0"/>
              <a:t>is the best distribution to use for staging tables as it is the most efficient distribution for loading data</a:t>
            </a:r>
          </a:p>
          <a:p>
            <a:endParaRPr lang="en-US" dirty="0"/>
          </a:p>
          <a:p>
            <a:r>
              <a:rPr lang="en-US" dirty="0"/>
              <a:t>Question 2 – </a:t>
            </a:r>
            <a:r>
              <a:rPr lang="en-GB" b="1" dirty="0"/>
              <a:t>TYPE </a:t>
            </a:r>
            <a:r>
              <a:rPr lang="en-GB" b="1" dirty="0">
                <a:effectLst/>
              </a:rPr>
              <a:t>=</a:t>
            </a:r>
            <a:r>
              <a:rPr lang="en-GB" b="1" dirty="0"/>
              <a:t> HADOOP </a:t>
            </a:r>
            <a:r>
              <a:rPr lang="en-GB" dirty="0"/>
              <a:t>is the property that should be set in the </a:t>
            </a:r>
            <a:r>
              <a:rPr lang="en-US" sz="900" dirty="0">
                <a:solidFill>
                  <a:schemeClr val="tx1"/>
                </a:solidFill>
              </a:rPr>
              <a:t>External Data Source to access data in a data lake</a:t>
            </a:r>
            <a:endParaRPr lang="en-GB" dirty="0"/>
          </a:p>
          <a:p>
            <a:endParaRPr lang="en-US" dirty="0"/>
          </a:p>
          <a:p>
            <a:r>
              <a:rPr lang="en-US" dirty="0"/>
              <a:t>Question 3 – </a:t>
            </a:r>
            <a:r>
              <a:rPr lang="en-GB" dirty="0"/>
              <a:t>The other option is sample file. This is a useful option to use when the source connection is very big. On big tables, to import the schema from it will take time, by having a sample file which only contains a smaller data set will resolve the schema much quicker.</a:t>
            </a:r>
          </a:p>
          <a:p>
            <a:endParaRPr lang="en-GB" dirty="0"/>
          </a:p>
          <a:p>
            <a:r>
              <a:rPr lang="en-US" dirty="0"/>
              <a:t>Question 4 – </a:t>
            </a:r>
            <a:r>
              <a:rPr lang="en-GB" dirty="0"/>
              <a:t>The sink property </a:t>
            </a:r>
            <a:r>
              <a:rPr lang="en-US" sz="900" dirty="0">
                <a:solidFill>
                  <a:schemeClr val="tx1"/>
                </a:solidFill>
              </a:rPr>
              <a:t>to truncate a staging table before loading it with data in a Copy activity is the Pre-copy script property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Data Ingestion is an extremely important part of data engineering that involves balancing the needs of source systems, ensuring that you do not disrupt them from their purpose, with the needs of loading the data into a data store that is part of an analytical system. Not only does this module show the students how they can ingest the data with a variety of techniques including PolyBase and the Copy command, but you will also find that you will be spending time sharing with the students the considerations that they must consider when ingesting and loading data. To that end, you will teach the students the common best practices that we have observed with customers. It is quite possible that slide 4 is one of the longest slides that you will teach given the breadth of content, but the notes will prepare you well to answer any questions that you will face in this area.</a:t>
            </a:r>
          </a:p>
          <a:p>
            <a:endParaRPr lang="en-US" dirty="0"/>
          </a:p>
          <a:p>
            <a:r>
              <a:rPr lang="en-US" dirty="0"/>
              <a:t>With that understood, the second part of the module explore a simple way you can ingest data without writing code. Here you will explore the Copy Activity that is available in both Azure Data Factory and Azure Synapse Pipelines. The students will make use of this in exercise two of the lab, so it will be better to allow them to get their hands on it rather then spending too much time teaching it.</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r>
              <a:rPr lang="en-US" sz="800" b="0" dirty="0"/>
              <a:t>The first two best practices are straight forward. Splitting a large file into smaller files takes advantage of the parallelism provided by the Massively Parallel Processing (MPP) architecture within Azure Synapse Analytics dedicated SQL pools. Managing singleton updates to </a:t>
            </a:r>
            <a:r>
              <a:rPr lang="en-GB" sz="1600" b="0" i="0" dirty="0">
                <a:solidFill>
                  <a:srgbClr val="171717"/>
                </a:solidFill>
                <a:effectLst/>
                <a:latin typeface="Segoe UI" panose="020B0502040204020203" pitchFamily="34" charset="0"/>
              </a:rPr>
              <a:t>develop one process that writes the outputs of an INSERT statement to a file, and then another process to periodically load this file also takes advantage of the parallelism that Azure Synapse Analytics has.</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The second two points manages the concurrent access to the system to optimize the data loads. Setting up a dedicated data loading account, assigned to different resource classes dependent on the anticipated task will optimize load performance and maintain concurrency as required by managing the available resource slots available within the dedicated SQL Pool. Also reducing or minimizing the number of simultaneous load jobs at the same time manages the concurrent access to </a:t>
            </a:r>
            <a:r>
              <a:rPr lang="en-GB" sz="800" dirty="0">
                <a:solidFill>
                  <a:srgbClr val="000000"/>
                </a:solidFill>
                <a:latin typeface="Segoe UI"/>
              </a:rPr>
              <a:t>Azure Synapse Analytics</a:t>
            </a:r>
            <a:endParaRPr lang="en-US" sz="800" b="0" dirty="0"/>
          </a:p>
          <a:p>
            <a:endParaRPr lang="en-US" sz="800" b="0" dirty="0"/>
          </a:p>
          <a:p>
            <a:r>
              <a:rPr lang="en-US" sz="800" b="0" dirty="0"/>
              <a:t>If bullet point three and four are difficult to implement, then bullet point 5 could help. </a:t>
            </a:r>
            <a:r>
              <a:rPr lang="en-US" sz="800" b="0" dirty="0">
                <a:latin typeface="Segoe UI" panose="020B0502040204020203" pitchFamily="34" charset="0"/>
                <a:cs typeface="Segoe UI" panose="020B0502040204020203" pitchFamily="34" charset="0"/>
              </a:rPr>
              <a:t>If you are unable to </a:t>
            </a:r>
            <a:r>
              <a:rPr lang="en-GB" sz="800" b="0" dirty="0"/>
              <a:t>minimize the amount of concurrent load jobs, or </a:t>
            </a:r>
            <a:r>
              <a:rPr lang="en-US" sz="800" b="0" dirty="0">
                <a:latin typeface="Segoe UI" panose="020B0502040204020203" pitchFamily="34" charset="0"/>
                <a:cs typeface="Segoe UI" panose="020B0502040204020203" pitchFamily="34" charset="0"/>
              </a:rPr>
              <a:t>allocate fixed resources to a workload group. You can assign maximum and minimum usage for </a:t>
            </a:r>
            <a:r>
              <a:rPr lang="en-US" sz="800" dirty="0">
                <a:latin typeface="Segoe UI" panose="020B0502040204020203" pitchFamily="34" charset="0"/>
                <a:cs typeface="Segoe UI" panose="020B0502040204020203" pitchFamily="34" charset="0"/>
              </a:rPr>
              <a:t>varying resources under load. These adjustments can be done live without having to take Azure Synapse Analytics offline, and provides the following b</a:t>
            </a:r>
            <a:r>
              <a:rPr lang="en-US" sz="1050" dirty="0">
                <a:solidFill>
                  <a:srgbClr val="0078D7"/>
                </a:solidFill>
              </a:rPr>
              <a:t>enefits:</a:t>
            </a:r>
          </a:p>
          <a:p>
            <a:endParaRPr lang="en-US" sz="1050" dirty="0">
              <a:solidFill>
                <a:srgbClr val="0078D7"/>
              </a:solidFill>
            </a:endParaRPr>
          </a:p>
          <a:p>
            <a:pPr marL="171450" lvl="0" indent="-171450">
              <a:buFont typeface="Arial" panose="020B0604020202020204" pitchFamily="34" charset="0"/>
              <a:buChar char="•"/>
            </a:pPr>
            <a:r>
              <a:rPr lang="en-US" sz="800" dirty="0">
                <a:latin typeface="Segoe UI" panose="020B0502040204020203" pitchFamily="34" charset="0"/>
                <a:cs typeface="Segoe UI" panose="020B0502040204020203" pitchFamily="34" charset="0"/>
              </a:rPr>
              <a:t>Reserve resources for a group of requests</a:t>
            </a:r>
          </a:p>
          <a:p>
            <a:pPr marL="171450" lvl="0" indent="-171450">
              <a:buFont typeface="Arial" panose="020B0604020202020204" pitchFamily="34" charset="0"/>
              <a:buChar char="•"/>
            </a:pPr>
            <a:r>
              <a:rPr lang="en-US" sz="800" dirty="0">
                <a:latin typeface="Segoe UI" panose="020B0502040204020203" pitchFamily="34" charset="0"/>
                <a:cs typeface="Segoe UI" panose="020B0502040204020203" pitchFamily="34" charset="0"/>
              </a:rPr>
              <a:t>Limit the amount of resources a group of requests can consume</a:t>
            </a:r>
          </a:p>
          <a:p>
            <a:pPr marL="171450" lvl="0" indent="-171450">
              <a:buFont typeface="Arial" panose="020B0604020202020204" pitchFamily="34" charset="0"/>
              <a:buChar char="•"/>
            </a:pPr>
            <a:r>
              <a:rPr lang="en-US" sz="800" dirty="0">
                <a:latin typeface="Segoe UI" panose="020B0502040204020203" pitchFamily="34" charset="0"/>
                <a:cs typeface="Segoe UI" panose="020B0502040204020203" pitchFamily="34" charset="0"/>
              </a:rPr>
              <a:t>Shared resources accessed based on importance level</a:t>
            </a:r>
          </a:p>
          <a:p>
            <a:pPr marL="171450" lvl="0" indent="-171450">
              <a:buFont typeface="Arial" panose="020B0604020202020204" pitchFamily="34" charset="0"/>
              <a:buChar char="•"/>
            </a:pPr>
            <a:r>
              <a:rPr lang="en-GB" sz="800" dirty="0">
                <a:latin typeface="Segoe UI" panose="020B0502040204020203" pitchFamily="34" charset="0"/>
                <a:cs typeface="Segoe UI" panose="020B0502040204020203" pitchFamily="34" charset="0"/>
              </a:rPr>
              <a:t>Setting the Query timeout value reduces the need for DBAs to  runaway queries</a:t>
            </a:r>
          </a:p>
          <a:p>
            <a:pPr marL="0" lvl="0" indent="0">
              <a:buFont typeface="Arial" panose="020B0604020202020204" pitchFamily="34" charset="0"/>
              <a:buNone/>
            </a:pPr>
            <a:br>
              <a:rPr lang="en-US" sz="1050" dirty="0">
                <a:solidFill>
                  <a:srgbClr val="0078D7"/>
                </a:solidFill>
              </a:rPr>
            </a:br>
            <a:r>
              <a:rPr lang="en-US" sz="800" b="0" i="0" kern="1200" dirty="0">
                <a:solidFill>
                  <a:schemeClr val="tx1"/>
                </a:solidFill>
                <a:effectLst/>
                <a:latin typeface="+mn-lt"/>
                <a:ea typeface="+mn-ea"/>
                <a:cs typeface="+mn-cs"/>
              </a:rPr>
              <a:t>Exercise 1 of the lab focuses on the final bullet, specifically using PolyBase, and the Copy command, and you can share your own example or example of these from the lab </a:t>
            </a:r>
          </a:p>
          <a:p>
            <a:endParaRPr lang="en-US" sz="800" dirty="0"/>
          </a:p>
          <a:p>
            <a:r>
              <a:rPr lang="en-US" sz="800" b="1" dirty="0"/>
              <a:t>Instructor notes and guidance.</a:t>
            </a:r>
          </a:p>
          <a:p>
            <a:endParaRPr lang="en-US" sz="800" dirty="0"/>
          </a:p>
          <a:p>
            <a:r>
              <a:rPr lang="en-GB" sz="800" dirty="0"/>
              <a:t>You will spend about 15 minutes discussing some of the best practices on this slide. It is an important aspect of creating a scalable data warehousing solution. What is covered here are the more common best practise that we have observed with customers, there are others that you can add yourself from the following URL </a:t>
            </a:r>
            <a:r>
              <a:rPr lang="en-GB" sz="1600" dirty="0">
                <a:hlinkClick r:id="rId3"/>
              </a:rPr>
              <a:t>Data loading best practices - Azure Synapse Analytics | Microsoft Docs</a:t>
            </a:r>
            <a:endParaRPr lang="en-GB" sz="800" dirty="0"/>
          </a:p>
          <a:p>
            <a:endParaRPr lang="en-GB" sz="800" dirty="0"/>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GB" sz="1600" dirty="0">
                <a:hlinkClick r:id="rId4"/>
              </a:rPr>
              <a:t>Use data loading best practices in Azure Synapse Analytics - Learn | Microsoft Docs</a:t>
            </a:r>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r>
              <a:rPr lang="en-GB" sz="1600" b="0" i="0" dirty="0">
                <a:solidFill>
                  <a:srgbClr val="171717"/>
                </a:solidFill>
                <a:effectLst/>
                <a:latin typeface="Segoe UI" panose="020B0502040204020203" pitchFamily="34" charset="0"/>
              </a:rPr>
              <a:t>Use this method to build code-free data ingestion pipelines that don’t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800" b="0" i="0" kern="1200" dirty="0">
              <a:solidFill>
                <a:schemeClr val="tx1"/>
              </a:solidFill>
              <a:effectLst/>
              <a:latin typeface="+mn-lt"/>
              <a:ea typeface="+mn-ea"/>
              <a:cs typeface="+mn-cs"/>
            </a:endParaRPr>
          </a:p>
          <a:p>
            <a:endParaRPr lang="en-US" sz="800" b="0" i="0" kern="1200" dirty="0">
              <a:solidFill>
                <a:schemeClr val="tx1"/>
              </a:solidFill>
              <a:effectLst/>
              <a:latin typeface="+mn-lt"/>
              <a:ea typeface="+mn-ea"/>
              <a:cs typeface="+mn-cs"/>
            </a:endParaRPr>
          </a:p>
          <a:p>
            <a:r>
              <a:rPr lang="en-US" sz="800" dirty="0"/>
              <a:t>The Copy activity performs the following steps:</a:t>
            </a:r>
          </a:p>
          <a:p>
            <a:endParaRPr lang="en-US" sz="800" dirty="0"/>
          </a:p>
          <a:p>
            <a:pPr marL="228600" indent="-228600">
              <a:buFont typeface="+mj-lt"/>
              <a:buAutoNum type="arabicPeriod"/>
            </a:pPr>
            <a:r>
              <a:rPr lang="en-US" sz="800" dirty="0"/>
              <a:t>Reads data from a source data store.</a:t>
            </a:r>
          </a:p>
          <a:p>
            <a:pPr marL="228600" indent="-228600">
              <a:buFont typeface="+mj-lt"/>
              <a:buAutoNum type="arabicPeriod"/>
            </a:pPr>
            <a:r>
              <a:rPr lang="en-US" sz="8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800" dirty="0"/>
              <a:t>Writes data to the sink/destination data store</a:t>
            </a:r>
            <a:endParaRPr lang="en-GB" sz="800" dirty="0"/>
          </a:p>
          <a:p>
            <a:endParaRPr lang="en-US" sz="800" b="0" i="0" kern="1200" dirty="0">
              <a:solidFill>
                <a:schemeClr val="tx1"/>
              </a:solidFill>
              <a:effectLst/>
              <a:latin typeface="+mn-lt"/>
              <a:ea typeface="+mn-ea"/>
              <a:cs typeface="+mn-cs"/>
            </a:endParaRPr>
          </a:p>
          <a:p>
            <a:endParaRPr lang="en-US" sz="800" dirty="0"/>
          </a:p>
          <a:p>
            <a:r>
              <a:rPr lang="en-US" sz="800" b="1" dirty="0"/>
              <a:t>Instructor notes and guidance.</a:t>
            </a:r>
          </a:p>
          <a:p>
            <a:endParaRPr lang="en-US" sz="800" dirty="0"/>
          </a:p>
          <a:p>
            <a:r>
              <a:rPr lang="en-GB" sz="8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GB" sz="1600" dirty="0">
                <a:hlinkClick r:id="rId3"/>
              </a:rPr>
              <a:t>Use data loading best practices in Azure Synapse Analytics - Learn | Microsoft Docs</a:t>
            </a:r>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83944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one, you will explore loading data by using Transact-SQL statements, and deliberately compare PolyBase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students how to ingest data into the data warehouse through T-SQL scripts and Synapse Analytics integration pipelines. The student will learn how to load data into Synapse dedicated SQL pools with PolyBase and COPY using T-SQL. The student will also learn how to use workload management along with a Copy activity in a Azure Synapse pipeline for petabyte-scale data ingestion.</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321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732103"/>
            <a:ext cx="7604125" cy="506018"/>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1209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14"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4022317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186188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1192214"/>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5" y="1192214"/>
            <a:ext cx="558414" cy="3862387"/>
          </a:xfrm>
          <a:prstGeom prst="rect">
            <a:avLst/>
          </a:prstGeom>
        </p:spPr>
        <p:txBody>
          <a:bodyPr wrap="square" lIns="0" tIns="0" rIns="0" bIns="0">
            <a:noAutofit/>
          </a:bodyPr>
          <a:lstStyle>
            <a:lvl1pPr marL="0" indent="0" defTabSz="517426">
              <a:spcAft>
                <a:spcPts val="500"/>
              </a:spcAft>
              <a:buNone/>
              <a:defRPr sz="1800" spc="0" baseline="0">
                <a:solidFill>
                  <a:schemeClr val="tx2"/>
                </a:solidFill>
              </a:defRPr>
            </a:lvl1pPr>
            <a:lvl2pPr marL="228557" indent="0">
              <a:buNone/>
              <a:defRPr sz="1800"/>
            </a:lvl2pPr>
            <a:lvl3pPr marL="457112" indent="0">
              <a:buNone/>
              <a:defRPr sz="1800"/>
            </a:lvl3pPr>
            <a:lvl4pPr marL="685669" indent="0">
              <a:buNone/>
              <a:defRPr sz="1800"/>
            </a:lvl4pPr>
            <a:lvl5pPr marL="914224"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9" y="1192213"/>
            <a:ext cx="3356359" cy="3862387"/>
          </a:xfrm>
          <a:prstGeom prst="rect">
            <a:avLst/>
          </a:prstGeom>
        </p:spPr>
        <p:txBody>
          <a:bodyPr wrap="square" lIns="0" tIns="0" rIns="0" bIns="0">
            <a:noAutofit/>
          </a:bodyPr>
          <a:lstStyle>
            <a:lvl1pPr marL="0" indent="0" defTabSz="517426">
              <a:spcAft>
                <a:spcPts val="500"/>
              </a:spcAft>
              <a:buNone/>
              <a:defRPr sz="1800" spc="0" baseline="0">
                <a:solidFill>
                  <a:srgbClr val="000000"/>
                </a:solidFill>
              </a:defRPr>
            </a:lvl1pPr>
            <a:lvl2pPr marL="228557" indent="0">
              <a:buNone/>
              <a:defRPr sz="1800"/>
            </a:lvl2pPr>
            <a:lvl3pPr marL="457112" indent="0">
              <a:buNone/>
              <a:defRPr sz="1800"/>
            </a:lvl3pPr>
            <a:lvl4pPr marL="685669" indent="0">
              <a:buNone/>
              <a:defRPr sz="1800"/>
            </a:lvl4pPr>
            <a:lvl5pPr marL="914224"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7" y="6583680"/>
            <a:ext cx="11533187"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807556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2569148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504" y="3292079"/>
            <a:ext cx="2544297" cy="410369"/>
          </a:xfrm>
          <a:prstGeom prst="rect">
            <a:avLst/>
          </a:prstGeom>
        </p:spPr>
        <p:txBody>
          <a:bodyPr wrap="square" lIns="0" tIns="0" rIns="0" bIns="0" anchor="ctr">
            <a:spAutoFit/>
          </a:bodyPr>
          <a:lstStyle>
            <a:lvl1pPr>
              <a:lnSpc>
                <a:spcPts val="3199"/>
              </a:lnSpc>
              <a:defRPr sz="2856" strike="noStrike">
                <a:solidFill>
                  <a:schemeClr val="bg1"/>
                </a:solidFill>
              </a:defRPr>
            </a:lvl1pPr>
          </a:lstStyle>
          <a:p>
            <a:r>
              <a:rPr lang="en-US" dirty="0"/>
              <a:t>Title</a:t>
            </a:r>
          </a:p>
        </p:txBody>
      </p:sp>
    </p:spTree>
    <p:extLst>
      <p:ext uri="{BB962C8B-B14F-4D97-AF65-F5344CB8AC3E}">
        <p14:creationId xmlns:p14="http://schemas.microsoft.com/office/powerpoint/2010/main" val="20810895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375823"/>
            <a:ext cx="9314453" cy="378886"/>
          </a:xfrm>
        </p:spPr>
        <p:txBody>
          <a:bodyPr wrap="square" lIns="0" tIns="0" rIns="0" bIns="0" anchor="ctr">
            <a:spAutoFit/>
          </a:bodyPr>
          <a:lstStyle>
            <a:lvl1pPr algn="l" defTabSz="932563" rtl="0" eaLnBrk="1" latinLnBrk="0" hangingPunct="1">
              <a:lnSpc>
                <a:spcPts val="3199"/>
              </a:lnSpc>
              <a:spcBef>
                <a:spcPct val="0"/>
              </a:spcBef>
              <a:buNone/>
              <a:defRPr lang="en-US" sz="2448"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7401096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326699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502180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15598103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22233640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296595126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15595570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466700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408626294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970285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29810462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650927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27824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298093812"/>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Lst>
  <p:transition>
    <p:fade/>
  </p:transition>
  <p:hf sldNum="0" hdr="0" ft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4">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886838381"/>
      </p:ext>
    </p:extLst>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6.wmf"/><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18.png"/><Relationship Id="rId21" Type="http://schemas.openxmlformats.org/officeDocument/2006/relationships/image" Target="../media/image36.emf"/><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9.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39.xml"/><Relationship Id="rId6" Type="http://schemas.openxmlformats.org/officeDocument/2006/relationships/image" Target="../media/image21.svg"/><Relationship Id="rId11" Type="http://schemas.openxmlformats.org/officeDocument/2006/relationships/image" Target="../media/image26.sv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sv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svg"/><Relationship Id="rId9" Type="http://schemas.openxmlformats.org/officeDocument/2006/relationships/image" Target="../media/image24.svg"/><Relationship Id="rId14" Type="http://schemas.openxmlformats.org/officeDocument/2006/relationships/image" Target="../media/image29.svg"/><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544330460"/>
              </p:ext>
            </p:extLst>
          </p:nvPr>
        </p:nvGraphicFramePr>
        <p:xfrm>
          <a:off x="439738" y="1143476"/>
          <a:ext cx="11571287" cy="516802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Ingest and load data into the data warehouse</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15 - 20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different ways that you can ingest and load data into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best practices associated with ingesting and loading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Use the Copy Activity in Azure Data Factory/Azure 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know the difference between PolyBase, Copy and the Copy activity</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list 5 data loading best practices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the Copy Activity can simplify the process of data ingestion</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this is a complex area and not be familiar with all of the available options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need clarification of some of the data loading best practices you present</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the PolyBase and Copy statement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implement at least three data loading best practices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use the Copy Activity</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What is the appropriate distribution to use in a staging table?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When creating an External Data Source, what should the Type property be set to access data in a data lake?</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When </a:t>
            </a:r>
            <a:r>
              <a:rPr lang="en-GB" sz="2400" dirty="0">
                <a:solidFill>
                  <a:schemeClr val="tx1"/>
                </a:solidFill>
              </a:rPr>
              <a:t>setting file format properties for a data source in the Copy Activity, you can import the schema from a connection/store and what other option?</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You want to truncate a staging table before loading it with data in a Copy activity. Which sink property would you set to do this? </a:t>
            </a:r>
          </a:p>
        </p:txBody>
      </p:sp>
      <p:pic>
        <p:nvPicPr>
          <p:cNvPr id="5" name="Picture 2">
            <a:extLst>
              <a:ext uri="{FF2B5EF4-FFF2-40B4-BE49-F238E27FC236}">
                <a16:creationId xmlns:a16="http://schemas.microsoft.com/office/drawing/2014/main" id="{49442766-1DF9-4B62-B4DF-CCB27200E532}"/>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1284826"/>
            <a:ext cx="933776" cy="933776"/>
          </a:xfrm>
          <a:prstGeom prst="rect">
            <a:avLst/>
          </a:prstGeom>
        </p:spPr>
      </p:pic>
      <p:pic>
        <p:nvPicPr>
          <p:cNvPr id="6" name="Picture 2">
            <a:extLst>
              <a:ext uri="{FF2B5EF4-FFF2-40B4-BE49-F238E27FC236}">
                <a16:creationId xmlns:a16="http://schemas.microsoft.com/office/drawing/2014/main" id="{4218D7A4-0152-4E7E-A1AA-BE55AC62784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2687755"/>
            <a:ext cx="933776" cy="933776"/>
          </a:xfrm>
          <a:prstGeom prst="rect">
            <a:avLst/>
          </a:prstGeom>
        </p:spPr>
      </p:pic>
      <p:pic>
        <p:nvPicPr>
          <p:cNvPr id="7" name="Picture 2">
            <a:extLst>
              <a:ext uri="{FF2B5EF4-FFF2-40B4-BE49-F238E27FC236}">
                <a16:creationId xmlns:a16="http://schemas.microsoft.com/office/drawing/2014/main" id="{A38E7A25-9864-4CBA-B6AE-E32DEF89269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1573" y="4041340"/>
            <a:ext cx="933776" cy="933776"/>
          </a:xfrm>
          <a:prstGeom prst="rect">
            <a:avLst/>
          </a:prstGeom>
        </p:spPr>
      </p:pic>
      <p:pic>
        <p:nvPicPr>
          <p:cNvPr id="9" name="Picture 2">
            <a:extLst>
              <a:ext uri="{FF2B5EF4-FFF2-40B4-BE49-F238E27FC236}">
                <a16:creationId xmlns:a16="http://schemas.microsoft.com/office/drawing/2014/main" id="{77AD5AE2-C920-4C3A-8136-65D1CF6EE76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8624" y="5462123"/>
            <a:ext cx="933776" cy="933776"/>
          </a:xfrm>
          <a:prstGeom prst="rect">
            <a:avLst/>
          </a:prstGeom>
        </p:spPr>
      </p:pic>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82400"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Use data loading best practices in Azure Synapse Analytics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3142683"/>
            <a:ext cx="115712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Petabyte-scale ingestion with Azure Data Factory</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1362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reading [</a:t>
            </a:r>
            <a:r>
              <a:rPr lang="en-GB" sz="2200" spc="0" dirty="0">
                <a:latin typeface="+mn-lt"/>
                <a:hlinkClick r:id="rId3"/>
              </a:rPr>
              <a:t>Best practices for loading data using dedicated SQL pools in Azure Synapse Analytics</a:t>
            </a:r>
            <a:r>
              <a:rPr lang="en-US" sz="2200" spc="0" dirty="0">
                <a:latin typeface="+mn-lt"/>
              </a:rPr>
              <a:t>] for more guidance on data ingestion and loading</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393" y="2983712"/>
            <a:ext cx="5756694" cy="1828800"/>
          </a:xfrm>
        </p:spPr>
        <p:txBody>
          <a:bodyPr/>
          <a:lstStyle/>
          <a:p>
            <a:r>
              <a:rPr lang="en-US" dirty="0"/>
              <a:t>DP-203T00: </a:t>
            </a:r>
            <a:br>
              <a:rPr lang="en-US" dirty="0"/>
            </a:br>
            <a:r>
              <a:rPr lang="en-GB" dirty="0"/>
              <a:t>Ingest and load data into the data warehouse</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75784"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Use data loading best practices in Azure Synapse Analytics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Petabyte-scale ingestion with Azure Data Factory</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Picture 2">
            <a:extLst>
              <a:ext uri="{FF2B5EF4-FFF2-40B4-BE49-F238E27FC236}">
                <a16:creationId xmlns:a16="http://schemas.microsoft.com/office/drawing/2014/main" id="{25FE8AB6-AA94-4AE4-96BE-5A0285FB24D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5385" y="1558372"/>
            <a:ext cx="933776" cy="933776"/>
          </a:xfrm>
          <a:prstGeom prst="rect">
            <a:avLst/>
          </a:prstGeom>
        </p:spPr>
      </p:pic>
      <p:pic>
        <p:nvPicPr>
          <p:cNvPr id="3" name="Picture 2">
            <a:extLst>
              <a:ext uri="{FF2B5EF4-FFF2-40B4-BE49-F238E27FC236}">
                <a16:creationId xmlns:a16="http://schemas.microsoft.com/office/drawing/2014/main" id="{BBDF79FE-ED73-421D-BAEC-D6F7E196207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64747" y="2851682"/>
            <a:ext cx="933776" cy="933776"/>
          </a:xfrm>
          <a:prstGeom prst="rect">
            <a:avLst/>
          </a:prstGeom>
        </p:spPr>
      </p:pic>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Use data loading best practices in Azure Synapse Analytics</a:t>
            </a:r>
            <a:endParaRPr lang="en-US" dirty="0"/>
          </a:p>
        </p:txBody>
      </p:sp>
      <p:sp>
        <p:nvSpPr>
          <p:cNvPr id="3" name="L-Shape 2">
            <a:extLst>
              <a:ext uri="{FF2B5EF4-FFF2-40B4-BE49-F238E27FC236}">
                <a16:creationId xmlns:a16="http://schemas.microsoft.com/office/drawing/2014/main" id="{AB587D77-8B58-4DFB-A8D8-CFC0F068B08A}"/>
              </a:ext>
              <a:ext uri="{C183D7F6-B498-43B3-948B-1728B52AA6E4}">
                <adec:decorative xmlns:adec="http://schemas.microsoft.com/office/drawing/2017/decorative" val="1"/>
              </a:ext>
            </a:extLst>
          </p:cNvPr>
          <p:cNvSpPr/>
          <p:nvPr/>
        </p:nvSpPr>
        <p:spPr bwMode="auto">
          <a:xfrm rot="13500000">
            <a:off x="1082903" y="1566920"/>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4" name="L-Shape 3">
            <a:extLst>
              <a:ext uri="{FF2B5EF4-FFF2-40B4-BE49-F238E27FC236}">
                <a16:creationId xmlns:a16="http://schemas.microsoft.com/office/drawing/2014/main" id="{5C054015-84F5-4A56-A220-4C38F41822E4}"/>
              </a:ext>
              <a:ext uri="{C183D7F6-B498-43B3-948B-1728B52AA6E4}">
                <adec:decorative xmlns:adec="http://schemas.microsoft.com/office/drawing/2017/decorative" val="1"/>
              </a:ext>
            </a:extLst>
          </p:cNvPr>
          <p:cNvSpPr/>
          <p:nvPr/>
        </p:nvSpPr>
        <p:spPr bwMode="auto">
          <a:xfrm rot="13500000">
            <a:off x="1082905" y="2384122"/>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5" name="L-Shape 4">
            <a:extLst>
              <a:ext uri="{FF2B5EF4-FFF2-40B4-BE49-F238E27FC236}">
                <a16:creationId xmlns:a16="http://schemas.microsoft.com/office/drawing/2014/main" id="{5D368066-6F12-42DE-81AA-882A07B70D6E}"/>
              </a:ext>
              <a:ext uri="{C183D7F6-B498-43B3-948B-1728B52AA6E4}">
                <adec:decorative xmlns:adec="http://schemas.microsoft.com/office/drawing/2017/decorative" val="1"/>
              </a:ext>
            </a:extLst>
          </p:cNvPr>
          <p:cNvSpPr/>
          <p:nvPr/>
        </p:nvSpPr>
        <p:spPr bwMode="auto">
          <a:xfrm rot="13500000">
            <a:off x="1076221" y="3221459"/>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7" name="L-Shape 6">
            <a:extLst>
              <a:ext uri="{FF2B5EF4-FFF2-40B4-BE49-F238E27FC236}">
                <a16:creationId xmlns:a16="http://schemas.microsoft.com/office/drawing/2014/main" id="{62CCB3E5-EA34-4AF6-99AE-3A1557940543}"/>
              </a:ext>
              <a:ext uri="{C183D7F6-B498-43B3-948B-1728B52AA6E4}">
                <adec:decorative xmlns:adec="http://schemas.microsoft.com/office/drawing/2017/decorative" val="1"/>
              </a:ext>
            </a:extLst>
          </p:cNvPr>
          <p:cNvSpPr/>
          <p:nvPr/>
        </p:nvSpPr>
        <p:spPr bwMode="auto">
          <a:xfrm rot="13500000">
            <a:off x="1082902" y="4038660"/>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0" name="L-Shape 9">
            <a:extLst>
              <a:ext uri="{FF2B5EF4-FFF2-40B4-BE49-F238E27FC236}">
                <a16:creationId xmlns:a16="http://schemas.microsoft.com/office/drawing/2014/main" id="{8E063B60-7957-45D4-A79A-C487006F6B56}"/>
              </a:ext>
              <a:ext uri="{C183D7F6-B498-43B3-948B-1728B52AA6E4}">
                <adec:decorative xmlns:adec="http://schemas.microsoft.com/office/drawing/2017/decorative" val="1"/>
              </a:ext>
            </a:extLst>
          </p:cNvPr>
          <p:cNvSpPr/>
          <p:nvPr/>
        </p:nvSpPr>
        <p:spPr bwMode="auto">
          <a:xfrm rot="13500000">
            <a:off x="1082904" y="4855862"/>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8" name="L-Shape 17">
            <a:extLst>
              <a:ext uri="{FF2B5EF4-FFF2-40B4-BE49-F238E27FC236}">
                <a16:creationId xmlns:a16="http://schemas.microsoft.com/office/drawing/2014/main" id="{0C43F9BB-3839-402F-AB45-5ACBEC55C998}"/>
              </a:ext>
              <a:ext uri="{C183D7F6-B498-43B3-948B-1728B52AA6E4}">
                <adec:decorative xmlns:adec="http://schemas.microsoft.com/office/drawing/2017/decorative" val="1"/>
              </a:ext>
            </a:extLst>
          </p:cNvPr>
          <p:cNvSpPr/>
          <p:nvPr/>
        </p:nvSpPr>
        <p:spPr bwMode="auto">
          <a:xfrm rot="13500000">
            <a:off x="1076220" y="5693199"/>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0" name="TextBox 19">
            <a:extLst>
              <a:ext uri="{FF2B5EF4-FFF2-40B4-BE49-F238E27FC236}">
                <a16:creationId xmlns:a16="http://schemas.microsoft.com/office/drawing/2014/main" id="{36993D14-9FC8-49F8-ABEE-B20B3B1CD1C0}"/>
              </a:ext>
            </a:extLst>
          </p:cNvPr>
          <p:cNvSpPr txBox="1"/>
          <p:nvPr/>
        </p:nvSpPr>
        <p:spPr>
          <a:xfrm>
            <a:off x="1941979" y="1278877"/>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Manage source data files</a:t>
            </a:r>
          </a:p>
        </p:txBody>
      </p:sp>
      <p:sp>
        <p:nvSpPr>
          <p:cNvPr id="24" name="TextBox 23">
            <a:extLst>
              <a:ext uri="{FF2B5EF4-FFF2-40B4-BE49-F238E27FC236}">
                <a16:creationId xmlns:a16="http://schemas.microsoft.com/office/drawing/2014/main" id="{5E8484D1-286F-4F4D-8B25-749DA010F1F7}"/>
              </a:ext>
            </a:extLst>
          </p:cNvPr>
          <p:cNvSpPr txBox="1"/>
          <p:nvPr/>
        </p:nvSpPr>
        <p:spPr>
          <a:xfrm>
            <a:off x="1941979" y="2096079"/>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Manage singleton updates</a:t>
            </a:r>
          </a:p>
        </p:txBody>
      </p:sp>
      <p:sp>
        <p:nvSpPr>
          <p:cNvPr id="26" name="TextBox 25">
            <a:extLst>
              <a:ext uri="{FF2B5EF4-FFF2-40B4-BE49-F238E27FC236}">
                <a16:creationId xmlns:a16="http://schemas.microsoft.com/office/drawing/2014/main" id="{77F611D8-239F-4AE1-A95A-9DDF60EA2CC0}"/>
              </a:ext>
            </a:extLst>
          </p:cNvPr>
          <p:cNvSpPr txBox="1"/>
          <p:nvPr/>
        </p:nvSpPr>
        <p:spPr>
          <a:xfrm>
            <a:off x="1941979" y="2933416"/>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Set-up dedicated data loading accounts</a:t>
            </a:r>
          </a:p>
        </p:txBody>
      </p:sp>
      <p:sp>
        <p:nvSpPr>
          <p:cNvPr id="28" name="TextBox 27">
            <a:extLst>
              <a:ext uri="{FF2B5EF4-FFF2-40B4-BE49-F238E27FC236}">
                <a16:creationId xmlns:a16="http://schemas.microsoft.com/office/drawing/2014/main" id="{04B8CCB7-1F04-4FF6-A19F-A3C6151E76CB}"/>
              </a:ext>
            </a:extLst>
          </p:cNvPr>
          <p:cNvSpPr txBox="1"/>
          <p:nvPr/>
        </p:nvSpPr>
        <p:spPr>
          <a:xfrm>
            <a:off x="1941979" y="3770753"/>
            <a:ext cx="7294229"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Manage concurrent access to Azure Synapse Analytics</a:t>
            </a:r>
          </a:p>
        </p:txBody>
      </p:sp>
      <p:sp>
        <p:nvSpPr>
          <p:cNvPr id="30" name="TextBox 29">
            <a:extLst>
              <a:ext uri="{FF2B5EF4-FFF2-40B4-BE49-F238E27FC236}">
                <a16:creationId xmlns:a16="http://schemas.microsoft.com/office/drawing/2014/main" id="{4872549F-03C5-412E-865D-BF09E331A34E}"/>
              </a:ext>
            </a:extLst>
          </p:cNvPr>
          <p:cNvSpPr txBox="1"/>
          <p:nvPr/>
        </p:nvSpPr>
        <p:spPr>
          <a:xfrm>
            <a:off x="1941979" y="4587955"/>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Implement Workload Management</a:t>
            </a:r>
          </a:p>
        </p:txBody>
      </p:sp>
      <p:sp>
        <p:nvSpPr>
          <p:cNvPr id="32" name="TextBox 31">
            <a:extLst>
              <a:ext uri="{FF2B5EF4-FFF2-40B4-BE49-F238E27FC236}">
                <a16:creationId xmlns:a16="http://schemas.microsoft.com/office/drawing/2014/main" id="{3E47B0C9-227F-4A20-A199-C0587C2B19A9}"/>
              </a:ext>
            </a:extLst>
          </p:cNvPr>
          <p:cNvSpPr txBox="1"/>
          <p:nvPr/>
        </p:nvSpPr>
        <p:spPr>
          <a:xfrm>
            <a:off x="1941979" y="5425292"/>
            <a:ext cx="9799224"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Use PolyBase, the Copy command or the Copy Activity in Azure Data Factory</a:t>
            </a:r>
          </a:p>
        </p:txBody>
      </p:sp>
    </p:spTree>
    <p:extLst>
      <p:ext uri="{BB962C8B-B14F-4D97-AF65-F5344CB8AC3E}">
        <p14:creationId xmlns:p14="http://schemas.microsoft.com/office/powerpoint/2010/main" val="23310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Petabyte-scale ingestion with Azure Data Factory</a:t>
            </a:r>
            <a:endParaRPr lang="en-US" dirty="0"/>
          </a:p>
        </p:txBody>
      </p:sp>
      <p:pic>
        <p:nvPicPr>
          <p:cNvPr id="8" name="Picture 7" descr="The following image shows how you can add a Copy Activity to the canvass designer in Azure Data Factory or Azure Synapse Pipelines">
            <a:extLst>
              <a:ext uri="{FF2B5EF4-FFF2-40B4-BE49-F238E27FC236}">
                <a16:creationId xmlns:a16="http://schemas.microsoft.com/office/drawing/2014/main" id="{1B977109-A29A-40C9-BC88-DC72415F8344}"/>
              </a:ext>
            </a:extLst>
          </p:cNvPr>
          <p:cNvPicPr>
            <a:picLocks noChangeAspect="1"/>
          </p:cNvPicPr>
          <p:nvPr/>
        </p:nvPicPr>
        <p:blipFill>
          <a:blip r:embed="rId3"/>
          <a:stretch>
            <a:fillRect/>
          </a:stretch>
        </p:blipFill>
        <p:spPr>
          <a:xfrm>
            <a:off x="1481801" y="1464918"/>
            <a:ext cx="9354775" cy="4728413"/>
          </a:xfrm>
          <a:prstGeom prst="rect">
            <a:avLst/>
          </a:prstGeom>
        </p:spPr>
      </p:pic>
    </p:spTree>
    <p:extLst>
      <p:ext uri="{BB962C8B-B14F-4D97-AF65-F5344CB8AC3E}">
        <p14:creationId xmlns:p14="http://schemas.microsoft.com/office/powerpoint/2010/main" val="182410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data loading feature limits </a:t>
            </a:r>
            <a:r>
              <a:rPr lang="en-US" sz="2400" dirty="0">
                <a:latin typeface="Segoe UI" panose="020B0502040204020203" pitchFamily="34" charset="0"/>
                <a:cs typeface="Segoe UI" panose="020B0502040204020203" pitchFamily="34" charset="0"/>
              </a:rPr>
              <a:t>the number of resources a group of requests can consume in Azure Synapse Analytics</a:t>
            </a:r>
            <a:r>
              <a:rPr lang="en-US" sz="2400" dirty="0">
                <a:cs typeface="Segoe UI Semilight"/>
              </a:rPr>
              <a:t>?</a:t>
            </a:r>
          </a:p>
          <a:p>
            <a:pPr>
              <a:spcAft>
                <a:spcPts val="600"/>
              </a:spcAft>
              <a:buSzPct val="100000"/>
            </a:pPr>
            <a:r>
              <a:rPr lang="en-US" sz="2400" dirty="0">
                <a:solidFill>
                  <a:schemeClr val="tx2"/>
                </a:solidFill>
              </a:rPr>
              <a:t>A01 – Workload management</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Why should you split up one large files into smaller files when loading data into a dedicated SQL pool in Azure Synapse Analytics?</a:t>
            </a:r>
          </a:p>
          <a:p>
            <a:pPr>
              <a:spcAft>
                <a:spcPts val="600"/>
              </a:spcAft>
              <a:buSzPct val="100000"/>
            </a:pPr>
            <a:r>
              <a:rPr lang="en-US" sz="2400" dirty="0">
                <a:solidFill>
                  <a:schemeClr val="tx2"/>
                </a:solidFill>
              </a:rPr>
              <a:t>A02 – </a:t>
            </a:r>
            <a:r>
              <a:rPr lang="en-US" sz="2200" dirty="0">
                <a:solidFill>
                  <a:schemeClr val="tx2"/>
                </a:solidFill>
              </a:rPr>
              <a:t>To take advantage of the Massively Parallel Processing (MPP) architecture</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In which section of the Data Factory designer canvass would you find the Copy Activity?</a:t>
            </a:r>
          </a:p>
          <a:p>
            <a:pPr>
              <a:spcAft>
                <a:spcPts val="600"/>
              </a:spcAft>
              <a:buSzPct val="100000"/>
            </a:pPr>
            <a:r>
              <a:rPr lang="en-US" sz="2400" dirty="0">
                <a:solidFill>
                  <a:schemeClr val="tx2"/>
                </a:solidFill>
              </a:rPr>
              <a:t>A03 – Move and Transform</a:t>
            </a:r>
          </a:p>
        </p:txBody>
      </p:sp>
      <p:pic>
        <p:nvPicPr>
          <p:cNvPr id="4" name="Picture 2">
            <a:extLst>
              <a:ext uri="{FF2B5EF4-FFF2-40B4-BE49-F238E27FC236}">
                <a16:creationId xmlns:a16="http://schemas.microsoft.com/office/drawing/2014/main" id="{25B50811-08D8-4EC7-9846-012F9A8FCC6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6400" y="1674172"/>
            <a:ext cx="933776" cy="933776"/>
          </a:xfrm>
          <a:prstGeom prst="rect">
            <a:avLst/>
          </a:prstGeom>
        </p:spPr>
      </p:pic>
      <p:pic>
        <p:nvPicPr>
          <p:cNvPr id="5" name="Picture 2">
            <a:extLst>
              <a:ext uri="{FF2B5EF4-FFF2-40B4-BE49-F238E27FC236}">
                <a16:creationId xmlns:a16="http://schemas.microsoft.com/office/drawing/2014/main" id="{67BBB13B-1FC8-493F-B15A-0689E64953F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6436" y="3441120"/>
            <a:ext cx="933776" cy="933776"/>
          </a:xfrm>
          <a:prstGeom prst="rect">
            <a:avLst/>
          </a:prstGeom>
        </p:spPr>
      </p:pic>
      <p:pic>
        <p:nvPicPr>
          <p:cNvPr id="6" name="Picture 2">
            <a:extLst>
              <a:ext uri="{FF2B5EF4-FFF2-40B4-BE49-F238E27FC236}">
                <a16:creationId xmlns:a16="http://schemas.microsoft.com/office/drawing/2014/main" id="{FF76F8C5-0556-49DF-B002-C74B21D544D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6436" y="5188584"/>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290491"/>
            <a:ext cx="9207182" cy="410369"/>
          </a:xfrm>
        </p:spPr>
        <p:txBody>
          <a:bodyPr/>
          <a:lstStyle/>
          <a:p>
            <a:r>
              <a:rPr lang="en-US" dirty="0"/>
              <a:t>Lab: </a:t>
            </a:r>
            <a:r>
              <a:rPr lang="en-GB" sz="2800" dirty="0"/>
              <a:t>Ingest and load data into the data warehouse</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This lab teaches students how to ingest data into the data warehouse through T-SQL scripts and Synapse Analytics integration pipelines. The student will learn how to load data into Synapse dedicated SQL pools with PolyBase and COPY using T-SQL. The student will also learn how to use workload management along with a Copy activity in a Azure Synapse pipeline for petabyte-scale data ingestion.</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Use data loading best practices in Azure Synapse Analytics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Petabyte-scale ingestion with Azure Data Factory</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07 Overview</a:t>
            </a:r>
          </a:p>
        </p:txBody>
      </p: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1954220"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descr="This image represents the data lake used in the lab that contains a folder with csv and parquet files">
            <a:extLst>
              <a:ext uri="{FF2B5EF4-FFF2-40B4-BE49-F238E27FC236}">
                <a16:creationId xmlns:a16="http://schemas.microsoft.com/office/drawing/2014/main" id="{5FD48C77-8F35-4083-8990-2936BE5AD77E}"/>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97361" y="2643654"/>
              <a:ext cx="1164649" cy="51846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a:p>
              <a:pPr defTabSz="951304">
                <a:lnSpc>
                  <a:spcPct val="90000"/>
                </a:lnSpc>
                <a:spcAft>
                  <a:spcPts val="612"/>
                </a:spcAft>
              </a:pPr>
              <a:r>
                <a:rPr lang="en-US" altLang="en-US" sz="1224" dirty="0">
                  <a:solidFill>
                    <a:srgbClr val="24292E"/>
                  </a:solidFill>
                  <a:latin typeface="SFMono-Regular"/>
                </a:rPr>
                <a:t>Customer (csv)</a:t>
              </a:r>
              <a:endParaRPr lang="en-US" altLang="en-US" sz="1224" dirty="0">
                <a:solidFill>
                  <a:srgbClr val="000000"/>
                </a:solidFill>
                <a:latin typeface="Arial" panose="020B0604020202020204" pitchFamily="34" charset="0"/>
              </a:endParaRPr>
            </a:p>
          </p:txBody>
        </p:sp>
        <p:pic>
          <p:nvPicPr>
            <p:cNvPr id="13" name="図 664" descr="This image represents the data lake used in the lab that contains a folder with csv and parquet files">
              <a:extLst>
                <a:ext uri="{FF2B5EF4-FFF2-40B4-BE49-F238E27FC236}">
                  <a16:creationId xmlns:a16="http://schemas.microsoft.com/office/drawing/2014/main" id="{321AA60E-13F0-48AE-87EC-98E6EA8B9B30}"/>
                </a:ext>
              </a:extLst>
            </p:cNvPr>
            <p:cNvPicPr>
              <a:picLocks noChangeAspect="1"/>
            </p:cNvPicPr>
            <p:nvPr/>
          </p:nvPicPr>
          <p:blipFill>
            <a:blip r:embed="rId7"/>
            <a:stretch>
              <a:fillRect/>
            </a:stretch>
          </p:blipFill>
          <p:spPr>
            <a:xfrm>
              <a:off x="457282" y="1230135"/>
              <a:ext cx="1033930" cy="829257"/>
            </a:xfrm>
            <a:prstGeom prst="rect">
              <a:avLst/>
            </a:prstGeom>
          </p:spPr>
        </p:pic>
        <p:sp>
          <p:nvSpPr>
            <p:cNvPr id="16" name="TextBox 15">
              <a:extLst>
                <a:ext uri="{FF2B5EF4-FFF2-40B4-BE49-F238E27FC236}">
                  <a16:creationId xmlns:a16="http://schemas.microsoft.com/office/drawing/2014/main" id="{F8CB0C80-1EF0-4DE0-AEFC-9CC8F1FEE289}"/>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21" name="Group 20"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F1137D81-E630-4DE6-A9BA-402D4A436B95}"/>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05B997FE-7753-4892-8C97-51F39A7780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E8EC3A1-C2EE-4B95-8E5A-23A12936A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691522F5-E8A9-4857-876D-44194E234D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sp>
          <p:nvSpPr>
            <p:cNvPr id="36" name="TextBox 35"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BB3A3DD6-E08E-447E-B504-ECF02E0D6FC9}"/>
                </a:ext>
              </a:extLst>
            </p:cNvPr>
            <p:cNvSpPr txBox="1"/>
            <p:nvPr/>
          </p:nvSpPr>
          <p:spPr>
            <a:xfrm>
              <a:off x="41095" y="5229048"/>
              <a:ext cx="1001647"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pic>
          <p:nvPicPr>
            <p:cNvPr id="37" name="Graphic 36"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6C82AF7-4DD0-40C9-9192-84330A8DF7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4532" y="5073990"/>
              <a:ext cx="916399" cy="916399"/>
            </a:xfrm>
            <a:prstGeom prst="rect">
              <a:avLst/>
            </a:prstGeom>
          </p:spPr>
        </p:pic>
        <p:sp>
          <p:nvSpPr>
            <p:cNvPr id="38" name="TextBox 37"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439DE07E-62F8-4374-86CA-602A8CCCE106}"/>
                </a:ext>
              </a:extLst>
            </p:cNvPr>
            <p:cNvSpPr txBox="1"/>
            <p:nvPr/>
          </p:nvSpPr>
          <p:spPr>
            <a:xfrm>
              <a:off x="3116064" y="6079438"/>
              <a:ext cx="1739352"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sp>
          <p:nvSpPr>
            <p:cNvPr id="66" name="TextBox 65"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2" name="Rectangle 1"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D3753D74-0A33-4044-B233-DD27EAEC2E57}"/>
                </a:ext>
              </a:extLst>
            </p:cNvPr>
            <p:cNvSpPr/>
            <p:nvPr/>
          </p:nvSpPr>
          <p:spPr bwMode="auto">
            <a:xfrm>
              <a:off x="7077130" y="4977727"/>
              <a:ext cx="1172405" cy="1101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7" name="Graphic 46"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C4768E4A-866D-4A4D-9055-57CED0DC51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71838" y="5025966"/>
              <a:ext cx="977092" cy="977092"/>
            </a:xfrm>
            <a:prstGeom prst="rect">
              <a:avLst/>
            </a:prstGeom>
          </p:spPr>
        </p:pic>
        <p:pic>
          <p:nvPicPr>
            <p:cNvPr id="6" name="Graphic 5"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B377FA7-D6AE-475D-BA29-D198D1CC41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6668" y="5034239"/>
              <a:ext cx="450340" cy="450340"/>
            </a:xfrm>
            <a:prstGeom prst="rect">
              <a:avLst/>
            </a:prstGeom>
          </p:spPr>
        </p:pic>
        <p:pic>
          <p:nvPicPr>
            <p:cNvPr id="8" name="Graphic 7"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C4A6FF3D-3ACB-490E-B3CD-EDDBD4E7B4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55562" y="5026090"/>
              <a:ext cx="450340" cy="450340"/>
            </a:xfrm>
            <a:prstGeom prst="rect">
              <a:avLst/>
            </a:prstGeom>
          </p:spPr>
        </p:pic>
        <p:pic>
          <p:nvPicPr>
            <p:cNvPr id="11" name="Graphic 10"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35737B25-CC8C-41EF-908F-00EBC09036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88299" y="5003877"/>
              <a:ext cx="450340" cy="450340"/>
            </a:xfrm>
            <a:prstGeom prst="rect">
              <a:avLst/>
            </a:prstGeom>
          </p:spPr>
        </p:pic>
        <p:sp>
          <p:nvSpPr>
            <p:cNvPr id="12" name="TextBox 11"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2393778D-E2F6-4D03-A1A4-6D42B882C9E5}"/>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49" name="Rectangle: Rounded Corners 48"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82475C91-D28E-4CD6-94C5-1C46D62C22FD}"/>
                </a:ext>
              </a:extLst>
            </p:cNvPr>
            <p:cNvSpPr/>
            <p:nvPr/>
          </p:nvSpPr>
          <p:spPr bwMode="auto">
            <a:xfrm>
              <a:off x="6889072" y="5011927"/>
              <a:ext cx="1331389" cy="1058921"/>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FFB9ED49-D085-4447-B7F3-C5A78602F602}"/>
              </a:ext>
              <a:ext uri="{C183D7F6-B498-43B3-948B-1728B52AA6E4}">
                <adec:decorative xmlns:adec="http://schemas.microsoft.com/office/drawing/2017/decorative" val="1"/>
              </a:ext>
            </a:extLst>
          </p:cNvPr>
          <p:cNvGrpSpPr/>
          <p:nvPr/>
        </p:nvGrpSpPr>
        <p:grpSpPr>
          <a:xfrm>
            <a:off x="4635539" y="100624"/>
            <a:ext cx="7632051" cy="6464165"/>
            <a:chOff x="4635539" y="100624"/>
            <a:chExt cx="7632051" cy="646416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44430"/>
              <a:ext cx="2195863" cy="365601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2695F979-164B-4786-B062-721ADBD3D3D2}"/>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DE61EA23-8C21-42F3-8B81-A8277AC29366}"/>
                  </a:ext>
                </a:extLst>
              </p:cNvPr>
              <p:cNvGrpSpPr/>
              <p:nvPr/>
            </p:nvGrpSpPr>
            <p:grpSpPr>
              <a:xfrm>
                <a:off x="4544194" y="98660"/>
                <a:ext cx="3196265" cy="1150340"/>
                <a:chOff x="4544194" y="98660"/>
                <a:chExt cx="3196265" cy="1150340"/>
              </a:xfrm>
            </p:grpSpPr>
            <p:sp>
              <p:nvSpPr>
                <p:cNvPr id="71" name="Rectangle: Rounded Corners 70">
                  <a:extLst>
                    <a:ext uri="{FF2B5EF4-FFF2-40B4-BE49-F238E27FC236}">
                      <a16:creationId xmlns:a16="http://schemas.microsoft.com/office/drawing/2014/main" id="{D5C3916F-53D6-4194-836F-A629E941D1FB}"/>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6AAEEC6B-E4DD-4399-AC60-BB723383AFD4}"/>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3" name="グラフィックス 618">
                  <a:extLst>
                    <a:ext uri="{FF2B5EF4-FFF2-40B4-BE49-F238E27FC236}">
                      <a16:creationId xmlns:a16="http://schemas.microsoft.com/office/drawing/2014/main" id="{E8AB6AA1-7B80-40F8-ABD0-A4AE4388E5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4" name="Rectangle 73">
                  <a:extLst>
                    <a:ext uri="{FF2B5EF4-FFF2-40B4-BE49-F238E27FC236}">
                      <a16:creationId xmlns:a16="http://schemas.microsoft.com/office/drawing/2014/main" id="{BD4DB202-45FC-472D-B920-0A18E5187405}"/>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5" name="TextBox 74">
                  <a:extLst>
                    <a:ext uri="{FF2B5EF4-FFF2-40B4-BE49-F238E27FC236}">
                      <a16:creationId xmlns:a16="http://schemas.microsoft.com/office/drawing/2014/main" id="{4CB3C9CE-E66B-4B6E-9C9F-1FDE9AD18250}"/>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8" name="Rectangle 57">
                <a:extLst>
                  <a:ext uri="{FF2B5EF4-FFF2-40B4-BE49-F238E27FC236}">
                    <a16:creationId xmlns:a16="http://schemas.microsoft.com/office/drawing/2014/main" id="{D3EB9139-6AAC-46D1-939D-FC38DB012F11}"/>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00822888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4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openxmlformats.org/package/2006/metadata/core-properties"/>
    <ds:schemaRef ds:uri="http://purl.org/dc/term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c4ddd06f-7f70-4b19-827a-3880af42de1a"/>
    <ds:schemaRef ds:uri="c6c03bc4-bf8d-4977-a83e-3b02ad50fcf0"/>
  </ds:schemaRefs>
</ds:datastoreItem>
</file>

<file path=customXml/itemProps2.xml><?xml version="1.0" encoding="utf-8"?>
<ds:datastoreItem xmlns:ds="http://schemas.openxmlformats.org/officeDocument/2006/customXml" ds:itemID="{800515FC-CBFB-4E54-9F19-F38E68C74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865</TotalTime>
  <Words>2169</Words>
  <Application>Microsoft Office PowerPoint</Application>
  <PresentationFormat>Custom</PresentationFormat>
  <Paragraphs>183</Paragraphs>
  <Slides>12</Slides>
  <Notes>12</Notes>
  <HiddenSlides>2</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12</vt:i4>
      </vt:variant>
    </vt:vector>
  </HeadingPairs>
  <TitlesOfParts>
    <vt:vector size="26" baseType="lpstr">
      <vt:lpstr>-apple-system</vt:lpstr>
      <vt:lpstr>Arial</vt:lpstr>
      <vt:lpstr>Calibri</vt:lpstr>
      <vt:lpstr>Segoe UI</vt:lpstr>
      <vt:lpstr>Segoe UI Light</vt:lpstr>
      <vt:lpstr>Segoe UI Semibold</vt:lpstr>
      <vt:lpstr>Segoe UI Semilight</vt:lpstr>
      <vt:lpstr>SFMono-Regular</vt:lpstr>
      <vt:lpstr>Wingdings</vt:lpstr>
      <vt:lpstr>Azure 1</vt:lpstr>
      <vt:lpstr>1_Azure 1</vt:lpstr>
      <vt:lpstr>2_Azure 1</vt:lpstr>
      <vt:lpstr>3_Azure 1</vt:lpstr>
      <vt:lpstr>4_Azure 1</vt:lpstr>
      <vt:lpstr>Presentation brief for MCT’s</vt:lpstr>
      <vt:lpstr>DP-203T00:  Ingest and load data into the data warehouse</vt:lpstr>
      <vt:lpstr>Agenda</vt:lpstr>
      <vt:lpstr>Use data loading best practices in Azure Synapse Analytics</vt:lpstr>
      <vt:lpstr>Petabyte-scale ingestion with Azure Data Factory</vt:lpstr>
      <vt:lpstr>Review questions   </vt:lpstr>
      <vt:lpstr>Lab: Ingest and load data into the data warehouse</vt:lpstr>
      <vt:lpstr>Lab overview</vt:lpstr>
      <vt:lpstr>Lab 07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25</cp:revision>
  <dcterms:created xsi:type="dcterms:W3CDTF">2020-04-30T00:33:59Z</dcterms:created>
  <dcterms:modified xsi:type="dcterms:W3CDTF">2021-04-20T19:50:06Z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