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0"/>
  </p:notesMasterIdLst>
  <p:handoutMasterIdLst>
    <p:handoutMasterId r:id="rId21"/>
  </p:handoutMasterIdLst>
  <p:sldIdLst>
    <p:sldId id="670" r:id="rId8"/>
    <p:sldId id="3143" r:id="rId9"/>
    <p:sldId id="2580" r:id="rId10"/>
    <p:sldId id="632" r:id="rId11"/>
    <p:sldId id="3170" r:id="rId12"/>
    <p:sldId id="2620" r:id="rId13"/>
    <p:sldId id="2616" r:id="rId14"/>
    <p:sldId id="2615" r:id="rId15"/>
    <p:sldId id="263" r:id="rId16"/>
    <p:sldId id="3157" r:id="rId17"/>
    <p:sldId id="3149" r:id="rId18"/>
    <p:sldId id="1884"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32"/>
            <p14:sldId id="3170"/>
            <p14:sldId id="2620"/>
          </p14:sldIdLst>
        </p14:section>
        <p14:section name="Lab Content" id="{0623A1F0-D5F1-4E4C-9C98-BB6C98F77463}">
          <p14:sldIdLst>
            <p14:sldId id="2616"/>
            <p14:sldId id="2615"/>
            <p14:sldId id="263"/>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3F080-51D1-43BA-BC3D-17B41CB0EBD0}" v="1" dt="2021-04-20T11:06:47.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63153" autoAdjust="0"/>
  </p:normalViewPr>
  <p:slideViewPr>
    <p:cSldViewPr snapToGrid="0">
      <p:cViewPr varScale="1">
        <p:scale>
          <a:sx n="78" d="100"/>
          <a:sy n="78" d="100"/>
        </p:scale>
        <p:origin x="2362" y="62"/>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3DD3F080-51D1-43BA-BC3D-17B41CB0EBD0}"/>
    <pc:docChg chg="custSel modSld">
      <pc:chgData name="Chris Testa-O Neill" userId="5bbc7867-2897-41b3-9195-1c81bf62a82b" providerId="ADAL" clId="{3DD3F080-51D1-43BA-BC3D-17B41CB0EBD0}" dt="2021-04-20T11:37:29.639" v="26" actId="33524"/>
      <pc:docMkLst>
        <pc:docMk/>
      </pc:docMkLst>
      <pc:sldChg chg="addSp delSp modSp mod modShow modNotesTx">
        <pc:chgData name="Chris Testa-O Neill" userId="5bbc7867-2897-41b3-9195-1c81bf62a82b" providerId="ADAL" clId="{3DD3F080-51D1-43BA-BC3D-17B41CB0EBD0}" dt="2021-04-20T11:37:29.639" v="26" actId="33524"/>
        <pc:sldMkLst>
          <pc:docMk/>
          <pc:sldMk cId="595861273" sldId="263"/>
        </pc:sldMkLst>
        <pc:grpChg chg="add mod ord">
          <ac:chgData name="Chris Testa-O Neill" userId="5bbc7867-2897-41b3-9195-1c81bf62a82b" providerId="ADAL" clId="{3DD3F080-51D1-43BA-BC3D-17B41CB0EBD0}" dt="2021-04-20T11:09:21.029" v="15"/>
          <ac:grpSpMkLst>
            <pc:docMk/>
            <pc:sldMk cId="595861273" sldId="263"/>
            <ac:grpSpMk id="19" creationId="{87877B52-F1B7-4CDD-8DA6-A45A78EE05E3}"/>
          </ac:grpSpMkLst>
        </pc:grpChg>
        <pc:grpChg chg="add mod ord">
          <ac:chgData name="Chris Testa-O Neill" userId="5bbc7867-2897-41b3-9195-1c81bf62a82b" providerId="ADAL" clId="{3DD3F080-51D1-43BA-BC3D-17B41CB0EBD0}" dt="2021-04-20T11:10:02.859" v="20"/>
          <ac:grpSpMkLst>
            <pc:docMk/>
            <pc:sldMk cId="595861273" sldId="263"/>
            <ac:grpSpMk id="21" creationId="{F7D4DE17-1F1A-4632-BD09-7161986BB52E}"/>
          </ac:grpSpMkLst>
        </pc:grpChg>
        <pc:grpChg chg="add mod ord">
          <ac:chgData name="Chris Testa-O Neill" userId="5bbc7867-2897-41b3-9195-1c81bf62a82b" providerId="ADAL" clId="{3DD3F080-51D1-43BA-BC3D-17B41CB0EBD0}" dt="2021-04-20T11:09:26.755" v="16"/>
          <ac:grpSpMkLst>
            <pc:docMk/>
            <pc:sldMk cId="595861273" sldId="263"/>
            <ac:grpSpMk id="22" creationId="{C8269716-4583-4598-ADE5-D7369DEE3835}"/>
          </ac:grpSpMkLst>
        </pc:grpChg>
        <pc:grpChg chg="ord">
          <ac:chgData name="Chris Testa-O Neill" userId="5bbc7867-2897-41b3-9195-1c81bf62a82b" providerId="ADAL" clId="{3DD3F080-51D1-43BA-BC3D-17B41CB0EBD0}" dt="2021-04-20T11:10:06.302" v="23"/>
          <ac:grpSpMkLst>
            <pc:docMk/>
            <pc:sldMk cId="595861273" sldId="263"/>
            <ac:grpSpMk id="67" creationId="{F54DADC2-18F7-4461-BE1D-67ADFF5A9A94}"/>
          </ac:grpSpMkLst>
        </pc:grpChg>
        <pc:inkChg chg="del">
          <ac:chgData name="Chris Testa-O Neill" userId="5bbc7867-2897-41b3-9195-1c81bf62a82b" providerId="ADAL" clId="{3DD3F080-51D1-43BA-BC3D-17B41CB0EBD0}" dt="2021-04-20T11:10:18.324" v="24" actId="478"/>
          <ac:inkMkLst>
            <pc:docMk/>
            <pc:sldMk cId="595861273" sldId="263"/>
            <ac:inkMk id="17" creationId="{E6576CB3-A732-4788-B914-8767B9AE7E2F}"/>
          </ac:inkMkLst>
        </pc:ink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A1037361-4A6D-4E6C-B66A-8483CADCBA3D}"/>
    <pc:docChg chg="undo custSel delSld modSld modSection">
      <pc:chgData name="Chris Testa-O Neill" userId="5bbc7867-2897-41b3-9195-1c81bf62a82b" providerId="ADAL" clId="{A1037361-4A6D-4E6C-B66A-8483CADCBA3D}" dt="2021-03-26T13:40:09.479" v="1246" actId="20577"/>
      <pc:docMkLst>
        <pc:docMk/>
      </pc:docMkLst>
      <pc:sldChg chg="addSp delSp modSp mod modAnim modNotesTx">
        <pc:chgData name="Chris Testa-O Neill" userId="5bbc7867-2897-41b3-9195-1c81bf62a82b" providerId="ADAL" clId="{A1037361-4A6D-4E6C-B66A-8483CADCBA3D}" dt="2021-03-24T18:38:52.988" v="1039" actId="6549"/>
        <pc:sldMkLst>
          <pc:docMk/>
          <pc:sldMk cId="2968836778" sldId="632"/>
        </pc:sldMkLst>
        <pc:spChg chg="mod">
          <ac:chgData name="Chris Testa-O Neill" userId="5bbc7867-2897-41b3-9195-1c81bf62a82b" providerId="ADAL" clId="{A1037361-4A6D-4E6C-B66A-8483CADCBA3D}" dt="2021-03-18T09:54:01.189" v="26"/>
          <ac:spMkLst>
            <pc:docMk/>
            <pc:sldMk cId="2968836778" sldId="632"/>
            <ac:spMk id="5" creationId="{19580393-6E80-40C4-9892-FAD8EC955DDF}"/>
          </ac:spMkLst>
        </pc:spChg>
        <pc:spChg chg="mod">
          <ac:chgData name="Chris Testa-O Neill" userId="5bbc7867-2897-41b3-9195-1c81bf62a82b" providerId="ADAL" clId="{A1037361-4A6D-4E6C-B66A-8483CADCBA3D}" dt="2021-03-18T09:54:01.189" v="26"/>
          <ac:spMkLst>
            <pc:docMk/>
            <pc:sldMk cId="2968836778" sldId="632"/>
            <ac:spMk id="6" creationId="{0FBF363B-3EE8-46B3-909F-929C30B0F335}"/>
          </ac:spMkLst>
        </pc:spChg>
        <pc:spChg chg="mod">
          <ac:chgData name="Chris Testa-O Neill" userId="5bbc7867-2897-41b3-9195-1c81bf62a82b" providerId="ADAL" clId="{A1037361-4A6D-4E6C-B66A-8483CADCBA3D}" dt="2021-03-18T09:54:01.189" v="26"/>
          <ac:spMkLst>
            <pc:docMk/>
            <pc:sldMk cId="2968836778" sldId="632"/>
            <ac:spMk id="7" creationId="{A428663C-99E1-430A-8970-DEA78D93D40E}"/>
          </ac:spMkLst>
        </pc:spChg>
        <pc:spChg chg="mod">
          <ac:chgData name="Chris Testa-O Neill" userId="5bbc7867-2897-41b3-9195-1c81bf62a82b" providerId="ADAL" clId="{A1037361-4A6D-4E6C-B66A-8483CADCBA3D}" dt="2021-03-18T09:54:01.189" v="26"/>
          <ac:spMkLst>
            <pc:docMk/>
            <pc:sldMk cId="2968836778" sldId="632"/>
            <ac:spMk id="9" creationId="{F061D2ED-E0FB-4C6D-8FC1-8E10D695DE8E}"/>
          </ac:spMkLst>
        </pc:spChg>
        <pc:spChg chg="mod">
          <ac:chgData name="Chris Testa-O Neill" userId="5bbc7867-2897-41b3-9195-1c81bf62a82b" providerId="ADAL" clId="{A1037361-4A6D-4E6C-B66A-8483CADCBA3D}" dt="2021-03-18T09:54:01.189" v="26"/>
          <ac:spMkLst>
            <pc:docMk/>
            <pc:sldMk cId="2968836778" sldId="632"/>
            <ac:spMk id="10" creationId="{B4221D56-49BB-442C-9719-E85C8C25A2B4}"/>
          </ac:spMkLst>
        </pc:spChg>
        <pc:spChg chg="mod">
          <ac:chgData name="Chris Testa-O Neill" userId="5bbc7867-2897-41b3-9195-1c81bf62a82b" providerId="ADAL" clId="{A1037361-4A6D-4E6C-B66A-8483CADCBA3D}" dt="2021-03-18T09:54:01.189" v="26"/>
          <ac:spMkLst>
            <pc:docMk/>
            <pc:sldMk cId="2968836778" sldId="632"/>
            <ac:spMk id="11" creationId="{AA213C14-63C5-4FFE-B950-EA8E8EBF029B}"/>
          </ac:spMkLst>
        </pc:spChg>
        <pc:spChg chg="mod">
          <ac:chgData name="Chris Testa-O Neill" userId="5bbc7867-2897-41b3-9195-1c81bf62a82b" providerId="ADAL" clId="{A1037361-4A6D-4E6C-B66A-8483CADCBA3D}" dt="2021-03-18T09:54:01.189" v="26"/>
          <ac:spMkLst>
            <pc:docMk/>
            <pc:sldMk cId="2968836778" sldId="632"/>
            <ac:spMk id="13" creationId="{727756FD-F471-42CE-B891-AFC039975742}"/>
          </ac:spMkLst>
        </pc:spChg>
        <pc:spChg chg="mod">
          <ac:chgData name="Chris Testa-O Neill" userId="5bbc7867-2897-41b3-9195-1c81bf62a82b" providerId="ADAL" clId="{A1037361-4A6D-4E6C-B66A-8483CADCBA3D}" dt="2021-03-18T09:54:01.189" v="26"/>
          <ac:spMkLst>
            <pc:docMk/>
            <pc:sldMk cId="2968836778" sldId="632"/>
            <ac:spMk id="14" creationId="{F037DA64-5AD7-46A5-A997-AB81D60B688A}"/>
          </ac:spMkLst>
        </pc:spChg>
        <pc:spChg chg="add del mod">
          <ac:chgData name="Chris Testa-O Neill" userId="5bbc7867-2897-41b3-9195-1c81bf62a82b" providerId="ADAL" clId="{A1037361-4A6D-4E6C-B66A-8483CADCBA3D}" dt="2021-03-18T09:54:08.658" v="27"/>
          <ac:spMkLst>
            <pc:docMk/>
            <pc:sldMk cId="2968836778" sldId="632"/>
            <ac:spMk id="15" creationId="{C3983CCE-A84F-4525-9833-11269D6D0C8D}"/>
          </ac:spMkLst>
        </pc:spChg>
        <pc:spChg chg="add del mod">
          <ac:chgData name="Chris Testa-O Neill" userId="5bbc7867-2897-41b3-9195-1c81bf62a82b" providerId="ADAL" clId="{A1037361-4A6D-4E6C-B66A-8483CADCBA3D}" dt="2021-03-18T09:54:08.658" v="27"/>
          <ac:spMkLst>
            <pc:docMk/>
            <pc:sldMk cId="2968836778" sldId="632"/>
            <ac:spMk id="18" creationId="{DB07F469-E8DB-49D1-A479-AE766CCE798B}"/>
          </ac:spMkLst>
        </pc:spChg>
        <pc:spChg chg="add del mod">
          <ac:chgData name="Chris Testa-O Neill" userId="5bbc7867-2897-41b3-9195-1c81bf62a82b" providerId="ADAL" clId="{A1037361-4A6D-4E6C-B66A-8483CADCBA3D}" dt="2021-03-18T09:54:08.658" v="27"/>
          <ac:spMkLst>
            <pc:docMk/>
            <pc:sldMk cId="2968836778" sldId="632"/>
            <ac:spMk id="19" creationId="{DC9B1B5E-38B8-4B92-9237-8E828526AE9D}"/>
          </ac:spMkLst>
        </pc:spChg>
        <pc:spChg chg="add del mod">
          <ac:chgData name="Chris Testa-O Neill" userId="5bbc7867-2897-41b3-9195-1c81bf62a82b" providerId="ADAL" clId="{A1037361-4A6D-4E6C-B66A-8483CADCBA3D}" dt="2021-03-18T09:54:08.658" v="27"/>
          <ac:spMkLst>
            <pc:docMk/>
            <pc:sldMk cId="2968836778" sldId="632"/>
            <ac:spMk id="21" creationId="{8147A6EF-965F-45C3-89B6-83F377A1C946}"/>
          </ac:spMkLst>
        </pc:spChg>
        <pc:spChg chg="mod">
          <ac:chgData name="Chris Testa-O Neill" userId="5bbc7867-2897-41b3-9195-1c81bf62a82b" providerId="ADAL" clId="{A1037361-4A6D-4E6C-B66A-8483CADCBA3D}" dt="2021-03-18T09:53:29.931" v="24" actId="20577"/>
          <ac:spMkLst>
            <pc:docMk/>
            <pc:sldMk cId="2968836778" sldId="632"/>
            <ac:spMk id="23" creationId="{00000000-0000-0000-0000-000000000000}"/>
          </ac:spMkLst>
        </pc:spChg>
        <pc:spChg chg="add del mod">
          <ac:chgData name="Chris Testa-O Neill" userId="5bbc7867-2897-41b3-9195-1c81bf62a82b" providerId="ADAL" clId="{A1037361-4A6D-4E6C-B66A-8483CADCBA3D}" dt="2021-03-18T09:54:08.658" v="27"/>
          <ac:spMkLst>
            <pc:docMk/>
            <pc:sldMk cId="2968836778" sldId="632"/>
            <ac:spMk id="24" creationId="{DE3F730D-862D-4800-B1CB-A488DEA8D325}"/>
          </ac:spMkLst>
        </pc:spChg>
        <pc:spChg chg="mod">
          <ac:chgData name="Chris Testa-O Neill" userId="5bbc7867-2897-41b3-9195-1c81bf62a82b" providerId="ADAL" clId="{A1037361-4A6D-4E6C-B66A-8483CADCBA3D}" dt="2021-03-18T09:54:01.189" v="26"/>
          <ac:spMkLst>
            <pc:docMk/>
            <pc:sldMk cId="2968836778" sldId="632"/>
            <ac:spMk id="26" creationId="{FB563A6B-7B52-4B85-9070-D51F3435BE99}"/>
          </ac:spMkLst>
        </pc:spChg>
        <pc:spChg chg="mod">
          <ac:chgData name="Chris Testa-O Neill" userId="5bbc7867-2897-41b3-9195-1c81bf62a82b" providerId="ADAL" clId="{A1037361-4A6D-4E6C-B66A-8483CADCBA3D}" dt="2021-03-18T09:54:01.189" v="26"/>
          <ac:spMkLst>
            <pc:docMk/>
            <pc:sldMk cId="2968836778" sldId="632"/>
            <ac:spMk id="29" creationId="{B81FD345-4FA4-4A83-A44F-09220AF70F31}"/>
          </ac:spMkLst>
        </pc:spChg>
        <pc:spChg chg="add del mod">
          <ac:chgData name="Chris Testa-O Neill" userId="5bbc7867-2897-41b3-9195-1c81bf62a82b" providerId="ADAL" clId="{A1037361-4A6D-4E6C-B66A-8483CADCBA3D}" dt="2021-03-18T09:54:08.658" v="27"/>
          <ac:spMkLst>
            <pc:docMk/>
            <pc:sldMk cId="2968836778" sldId="632"/>
            <ac:spMk id="32" creationId="{0F292848-32BB-4CDB-B2BB-B5CBEC5F7D8A}"/>
          </ac:spMkLst>
        </pc:spChg>
        <pc:spChg chg="add del mod">
          <ac:chgData name="Chris Testa-O Neill" userId="5bbc7867-2897-41b3-9195-1c81bf62a82b" providerId="ADAL" clId="{A1037361-4A6D-4E6C-B66A-8483CADCBA3D}" dt="2021-03-18T09:54:08.658" v="27"/>
          <ac:spMkLst>
            <pc:docMk/>
            <pc:sldMk cId="2968836778" sldId="632"/>
            <ac:spMk id="33" creationId="{9731BF00-3942-497F-B009-2EEB67E27640}"/>
          </ac:spMkLst>
        </pc:spChg>
        <pc:spChg chg="mod">
          <ac:chgData name="Chris Testa-O Neill" userId="5bbc7867-2897-41b3-9195-1c81bf62a82b" providerId="ADAL" clId="{A1037361-4A6D-4E6C-B66A-8483CADCBA3D}" dt="2021-03-18T09:54:10.191" v="28"/>
          <ac:spMkLst>
            <pc:docMk/>
            <pc:sldMk cId="2968836778" sldId="632"/>
            <ac:spMk id="37" creationId="{A19F135C-A11D-4270-8FE3-3943E9199DDA}"/>
          </ac:spMkLst>
        </pc:spChg>
        <pc:spChg chg="mod">
          <ac:chgData name="Chris Testa-O Neill" userId="5bbc7867-2897-41b3-9195-1c81bf62a82b" providerId="ADAL" clId="{A1037361-4A6D-4E6C-B66A-8483CADCBA3D}" dt="2021-03-18T09:54:10.191" v="28"/>
          <ac:spMkLst>
            <pc:docMk/>
            <pc:sldMk cId="2968836778" sldId="632"/>
            <ac:spMk id="38" creationId="{7FAE4F90-BF0E-4CD4-9918-773EABEECDAF}"/>
          </ac:spMkLst>
        </pc:spChg>
        <pc:spChg chg="mod">
          <ac:chgData name="Chris Testa-O Neill" userId="5bbc7867-2897-41b3-9195-1c81bf62a82b" providerId="ADAL" clId="{A1037361-4A6D-4E6C-B66A-8483CADCBA3D}" dt="2021-03-18T09:54:10.191" v="28"/>
          <ac:spMkLst>
            <pc:docMk/>
            <pc:sldMk cId="2968836778" sldId="632"/>
            <ac:spMk id="39" creationId="{EEAAB892-18A2-490E-AC8D-F12322159371}"/>
          </ac:spMkLst>
        </pc:spChg>
        <pc:spChg chg="mod">
          <ac:chgData name="Chris Testa-O Neill" userId="5bbc7867-2897-41b3-9195-1c81bf62a82b" providerId="ADAL" clId="{A1037361-4A6D-4E6C-B66A-8483CADCBA3D}" dt="2021-03-18T09:54:10.191" v="28"/>
          <ac:spMkLst>
            <pc:docMk/>
            <pc:sldMk cId="2968836778" sldId="632"/>
            <ac:spMk id="41" creationId="{69B77BB1-EE30-40B1-B6F1-98B23424AE45}"/>
          </ac:spMkLst>
        </pc:spChg>
        <pc:spChg chg="mod">
          <ac:chgData name="Chris Testa-O Neill" userId="5bbc7867-2897-41b3-9195-1c81bf62a82b" providerId="ADAL" clId="{A1037361-4A6D-4E6C-B66A-8483CADCBA3D}" dt="2021-03-18T09:54:10.191" v="28"/>
          <ac:spMkLst>
            <pc:docMk/>
            <pc:sldMk cId="2968836778" sldId="632"/>
            <ac:spMk id="42" creationId="{EB2ECE44-98F8-4B7D-91E9-E773EA0D2FDB}"/>
          </ac:spMkLst>
        </pc:spChg>
        <pc:spChg chg="mod">
          <ac:chgData name="Chris Testa-O Neill" userId="5bbc7867-2897-41b3-9195-1c81bf62a82b" providerId="ADAL" clId="{A1037361-4A6D-4E6C-B66A-8483CADCBA3D}" dt="2021-03-18T09:54:10.191" v="28"/>
          <ac:spMkLst>
            <pc:docMk/>
            <pc:sldMk cId="2968836778" sldId="632"/>
            <ac:spMk id="43" creationId="{D2AB7F08-F011-4C54-9BC6-7E15811F2FA4}"/>
          </ac:spMkLst>
        </pc:spChg>
        <pc:spChg chg="mod">
          <ac:chgData name="Chris Testa-O Neill" userId="5bbc7867-2897-41b3-9195-1c81bf62a82b" providerId="ADAL" clId="{A1037361-4A6D-4E6C-B66A-8483CADCBA3D}" dt="2021-03-18T09:54:10.191" v="28"/>
          <ac:spMkLst>
            <pc:docMk/>
            <pc:sldMk cId="2968836778" sldId="632"/>
            <ac:spMk id="45" creationId="{E1C69D53-687A-4BD3-BC16-986F46D6D6A7}"/>
          </ac:spMkLst>
        </pc:spChg>
        <pc:spChg chg="mod">
          <ac:chgData name="Chris Testa-O Neill" userId="5bbc7867-2897-41b3-9195-1c81bf62a82b" providerId="ADAL" clId="{A1037361-4A6D-4E6C-B66A-8483CADCBA3D}" dt="2021-03-18T09:54:10.191" v="28"/>
          <ac:spMkLst>
            <pc:docMk/>
            <pc:sldMk cId="2968836778" sldId="632"/>
            <ac:spMk id="46" creationId="{2BE355F6-9554-4BF8-8B07-D7F8B46D73CF}"/>
          </ac:spMkLst>
        </pc:spChg>
        <pc:spChg chg="add mod">
          <ac:chgData name="Chris Testa-O Neill" userId="5bbc7867-2897-41b3-9195-1c81bf62a82b" providerId="ADAL" clId="{A1037361-4A6D-4E6C-B66A-8483CADCBA3D}" dt="2021-03-18T09:54:36.733" v="31" actId="1076"/>
          <ac:spMkLst>
            <pc:docMk/>
            <pc:sldMk cId="2968836778" sldId="632"/>
            <ac:spMk id="47" creationId="{6619DDF2-EAAC-437B-8D6A-72BCDC98279B}"/>
          </ac:spMkLst>
        </pc:spChg>
        <pc:spChg chg="add mod">
          <ac:chgData name="Chris Testa-O Neill" userId="5bbc7867-2897-41b3-9195-1c81bf62a82b" providerId="ADAL" clId="{A1037361-4A6D-4E6C-B66A-8483CADCBA3D}" dt="2021-03-18T09:54:36.733" v="31" actId="1076"/>
          <ac:spMkLst>
            <pc:docMk/>
            <pc:sldMk cId="2968836778" sldId="632"/>
            <ac:spMk id="50" creationId="{B856FBB4-5D33-4751-90D7-BCBC47A5D021}"/>
          </ac:spMkLst>
        </pc:spChg>
        <pc:spChg chg="add mod">
          <ac:chgData name="Chris Testa-O Neill" userId="5bbc7867-2897-41b3-9195-1c81bf62a82b" providerId="ADAL" clId="{A1037361-4A6D-4E6C-B66A-8483CADCBA3D}" dt="2021-03-18T09:54:36.733" v="31" actId="1076"/>
          <ac:spMkLst>
            <pc:docMk/>
            <pc:sldMk cId="2968836778" sldId="632"/>
            <ac:spMk id="51" creationId="{1EE4B0DF-FC0F-400C-AEA9-F98C23B093A6}"/>
          </ac:spMkLst>
        </pc:spChg>
        <pc:spChg chg="add mod">
          <ac:chgData name="Chris Testa-O Neill" userId="5bbc7867-2897-41b3-9195-1c81bf62a82b" providerId="ADAL" clId="{A1037361-4A6D-4E6C-B66A-8483CADCBA3D}" dt="2021-03-18T09:54:36.733" v="31" actId="1076"/>
          <ac:spMkLst>
            <pc:docMk/>
            <pc:sldMk cId="2968836778" sldId="632"/>
            <ac:spMk id="53" creationId="{949B07FC-39D2-4C19-8EB3-EF4B9CCF8814}"/>
          </ac:spMkLst>
        </pc:spChg>
        <pc:spChg chg="add mod">
          <ac:chgData name="Chris Testa-O Neill" userId="5bbc7867-2897-41b3-9195-1c81bf62a82b" providerId="ADAL" clId="{A1037361-4A6D-4E6C-B66A-8483CADCBA3D}" dt="2021-03-18T09:54:36.733" v="31" actId="1076"/>
          <ac:spMkLst>
            <pc:docMk/>
            <pc:sldMk cId="2968836778" sldId="632"/>
            <ac:spMk id="55" creationId="{AC25AF9A-D241-4A58-BD11-E2635C9D485D}"/>
          </ac:spMkLst>
        </pc:spChg>
        <pc:spChg chg="mod">
          <ac:chgData name="Chris Testa-O Neill" userId="5bbc7867-2897-41b3-9195-1c81bf62a82b" providerId="ADAL" clId="{A1037361-4A6D-4E6C-B66A-8483CADCBA3D}" dt="2021-03-18T09:54:10.191" v="28"/>
          <ac:spMkLst>
            <pc:docMk/>
            <pc:sldMk cId="2968836778" sldId="632"/>
            <ac:spMk id="57" creationId="{2AFA995A-FFEB-4463-9AA4-390741307D49}"/>
          </ac:spMkLst>
        </pc:spChg>
        <pc:spChg chg="mod">
          <ac:chgData name="Chris Testa-O Neill" userId="5bbc7867-2897-41b3-9195-1c81bf62a82b" providerId="ADAL" clId="{A1037361-4A6D-4E6C-B66A-8483CADCBA3D}" dt="2021-03-18T09:54:10.191" v="28"/>
          <ac:spMkLst>
            <pc:docMk/>
            <pc:sldMk cId="2968836778" sldId="632"/>
            <ac:spMk id="60" creationId="{C5AF11CC-E35A-4A9F-91C8-6C953B0620A9}"/>
          </ac:spMkLst>
        </pc:spChg>
        <pc:spChg chg="add mod">
          <ac:chgData name="Chris Testa-O Neill" userId="5bbc7867-2897-41b3-9195-1c81bf62a82b" providerId="ADAL" clId="{A1037361-4A6D-4E6C-B66A-8483CADCBA3D}" dt="2021-03-18T09:54:36.733" v="31" actId="1076"/>
          <ac:spMkLst>
            <pc:docMk/>
            <pc:sldMk cId="2968836778" sldId="632"/>
            <ac:spMk id="63" creationId="{4E8542CA-89F5-489E-8317-32E8E0A0F4EA}"/>
          </ac:spMkLst>
        </pc:spChg>
        <pc:spChg chg="add mod">
          <ac:chgData name="Chris Testa-O Neill" userId="5bbc7867-2897-41b3-9195-1c81bf62a82b" providerId="ADAL" clId="{A1037361-4A6D-4E6C-B66A-8483CADCBA3D}" dt="2021-03-18T09:54:36.733" v="31" actId="1076"/>
          <ac:spMkLst>
            <pc:docMk/>
            <pc:sldMk cId="2968836778" sldId="632"/>
            <ac:spMk id="64" creationId="{F0F9D5BF-D742-4BC6-BDB3-20D96D788882}"/>
          </ac:spMkLst>
        </pc:spChg>
        <pc:grpChg chg="add del mod">
          <ac:chgData name="Chris Testa-O Neill" userId="5bbc7867-2897-41b3-9195-1c81bf62a82b" providerId="ADAL" clId="{A1037361-4A6D-4E6C-B66A-8483CADCBA3D}" dt="2021-03-18T09:54:08.658" v="27"/>
          <ac:grpSpMkLst>
            <pc:docMk/>
            <pc:sldMk cId="2968836778" sldId="632"/>
            <ac:grpSpMk id="4" creationId="{465D907E-3167-405F-82B4-4D1B9F27889E}"/>
          </ac:grpSpMkLst>
        </pc:grpChg>
        <pc:grpChg chg="add del mod">
          <ac:chgData name="Chris Testa-O Neill" userId="5bbc7867-2897-41b3-9195-1c81bf62a82b" providerId="ADAL" clId="{A1037361-4A6D-4E6C-B66A-8483CADCBA3D}" dt="2021-03-18T09:54:08.658" v="27"/>
          <ac:grpSpMkLst>
            <pc:docMk/>
            <pc:sldMk cId="2968836778" sldId="632"/>
            <ac:grpSpMk id="8" creationId="{1801165F-43BD-48F6-8BD5-17F1BB5273A0}"/>
          </ac:grpSpMkLst>
        </pc:grpChg>
        <pc:grpChg chg="add del mod">
          <ac:chgData name="Chris Testa-O Neill" userId="5bbc7867-2897-41b3-9195-1c81bf62a82b" providerId="ADAL" clId="{A1037361-4A6D-4E6C-B66A-8483CADCBA3D}" dt="2021-03-18T09:54:08.658" v="27"/>
          <ac:grpSpMkLst>
            <pc:docMk/>
            <pc:sldMk cId="2968836778" sldId="632"/>
            <ac:grpSpMk id="12" creationId="{49C2F8BF-D458-4340-A993-185E71701B7F}"/>
          </ac:grpSpMkLst>
        </pc:grpChg>
        <pc:grpChg chg="add del mod">
          <ac:chgData name="Chris Testa-O Neill" userId="5bbc7867-2897-41b3-9195-1c81bf62a82b" providerId="ADAL" clId="{A1037361-4A6D-4E6C-B66A-8483CADCBA3D}" dt="2021-03-18T09:54:08.658" v="27"/>
          <ac:grpSpMkLst>
            <pc:docMk/>
            <pc:sldMk cId="2968836778" sldId="632"/>
            <ac:grpSpMk id="25" creationId="{EFB5C633-C12E-400B-ADB5-EED4E731D247}"/>
          </ac:grpSpMkLst>
        </pc:grpChg>
        <pc:grpChg chg="add del mod">
          <ac:chgData name="Chris Testa-O Neill" userId="5bbc7867-2897-41b3-9195-1c81bf62a82b" providerId="ADAL" clId="{A1037361-4A6D-4E6C-B66A-8483CADCBA3D}" dt="2021-03-18T09:54:08.658" v="27"/>
          <ac:grpSpMkLst>
            <pc:docMk/>
            <pc:sldMk cId="2968836778" sldId="632"/>
            <ac:grpSpMk id="28" creationId="{88A884BD-4480-4105-8185-2DC8D6F9E436}"/>
          </ac:grpSpMkLst>
        </pc:grpChg>
        <pc:grpChg chg="add mod">
          <ac:chgData name="Chris Testa-O Neill" userId="5bbc7867-2897-41b3-9195-1c81bf62a82b" providerId="ADAL" clId="{A1037361-4A6D-4E6C-B66A-8483CADCBA3D}" dt="2021-03-18T09:54:36.733" v="31" actId="1076"/>
          <ac:grpSpMkLst>
            <pc:docMk/>
            <pc:sldMk cId="2968836778" sldId="632"/>
            <ac:grpSpMk id="36" creationId="{F2FAA337-C83B-430D-8E29-BE155E3274D4}"/>
          </ac:grpSpMkLst>
        </pc:grpChg>
        <pc:grpChg chg="add mod">
          <ac:chgData name="Chris Testa-O Neill" userId="5bbc7867-2897-41b3-9195-1c81bf62a82b" providerId="ADAL" clId="{A1037361-4A6D-4E6C-B66A-8483CADCBA3D}" dt="2021-03-18T09:54:36.733" v="31" actId="1076"/>
          <ac:grpSpMkLst>
            <pc:docMk/>
            <pc:sldMk cId="2968836778" sldId="632"/>
            <ac:grpSpMk id="40" creationId="{7B99B3E3-D08A-4391-9143-F7D4AA8F0AB0}"/>
          </ac:grpSpMkLst>
        </pc:grpChg>
        <pc:grpChg chg="add mod">
          <ac:chgData name="Chris Testa-O Neill" userId="5bbc7867-2897-41b3-9195-1c81bf62a82b" providerId="ADAL" clId="{A1037361-4A6D-4E6C-B66A-8483CADCBA3D}" dt="2021-03-18T09:54:36.733" v="31" actId="1076"/>
          <ac:grpSpMkLst>
            <pc:docMk/>
            <pc:sldMk cId="2968836778" sldId="632"/>
            <ac:grpSpMk id="44" creationId="{FAA2E6CE-694D-4AE4-B32B-90100530012C}"/>
          </ac:grpSpMkLst>
        </pc:grpChg>
        <pc:grpChg chg="add mod">
          <ac:chgData name="Chris Testa-O Neill" userId="5bbc7867-2897-41b3-9195-1c81bf62a82b" providerId="ADAL" clId="{A1037361-4A6D-4E6C-B66A-8483CADCBA3D}" dt="2021-03-18T09:54:36.733" v="31" actId="1076"/>
          <ac:grpSpMkLst>
            <pc:docMk/>
            <pc:sldMk cId="2968836778" sldId="632"/>
            <ac:grpSpMk id="56" creationId="{AD6BC524-B669-49A4-B4A3-86C44B144F45}"/>
          </ac:grpSpMkLst>
        </pc:grpChg>
        <pc:grpChg chg="add mod">
          <ac:chgData name="Chris Testa-O Neill" userId="5bbc7867-2897-41b3-9195-1c81bf62a82b" providerId="ADAL" clId="{A1037361-4A6D-4E6C-B66A-8483CADCBA3D}" dt="2021-03-18T09:54:36.733" v="31" actId="1076"/>
          <ac:grpSpMkLst>
            <pc:docMk/>
            <pc:sldMk cId="2968836778" sldId="632"/>
            <ac:grpSpMk id="59" creationId="{4A3A103D-9EC4-445F-99DA-B7E271710F4E}"/>
          </ac:grpSpMkLst>
        </pc:grpChg>
        <pc:picChg chg="del">
          <ac:chgData name="Chris Testa-O Neill" userId="5bbc7867-2897-41b3-9195-1c81bf62a82b" providerId="ADAL" clId="{A1037361-4A6D-4E6C-B66A-8483CADCBA3D}" dt="2021-03-18T09:53:32.768" v="25" actId="478"/>
          <ac:picMkLst>
            <pc:docMk/>
            <pc:sldMk cId="2968836778" sldId="632"/>
            <ac:picMk id="2" creationId="{C6B6ECCF-699A-4400-898D-96C5E84FA6C5}"/>
          </ac:picMkLst>
        </pc:picChg>
        <pc:picChg chg="add del mod">
          <ac:chgData name="Chris Testa-O Neill" userId="5bbc7867-2897-41b3-9195-1c81bf62a82b" providerId="ADAL" clId="{A1037361-4A6D-4E6C-B66A-8483CADCBA3D}" dt="2021-03-18T09:54:08.658" v="27"/>
          <ac:picMkLst>
            <pc:docMk/>
            <pc:sldMk cId="2968836778" sldId="632"/>
            <ac:picMk id="16" creationId="{891190A5-CD0C-41D1-9BDB-BFBD32FF9E2A}"/>
          </ac:picMkLst>
        </pc:picChg>
        <pc:picChg chg="add del mod">
          <ac:chgData name="Chris Testa-O Neill" userId="5bbc7867-2897-41b3-9195-1c81bf62a82b" providerId="ADAL" clId="{A1037361-4A6D-4E6C-B66A-8483CADCBA3D}" dt="2021-03-18T09:54:08.658" v="27"/>
          <ac:picMkLst>
            <pc:docMk/>
            <pc:sldMk cId="2968836778" sldId="632"/>
            <ac:picMk id="17" creationId="{A05994F7-CC80-4949-946E-DCD22FC65B4A}"/>
          </ac:picMkLst>
        </pc:picChg>
        <pc:picChg chg="add del mod">
          <ac:chgData name="Chris Testa-O Neill" userId="5bbc7867-2897-41b3-9195-1c81bf62a82b" providerId="ADAL" clId="{A1037361-4A6D-4E6C-B66A-8483CADCBA3D}" dt="2021-03-18T09:54:08.658" v="27"/>
          <ac:picMkLst>
            <pc:docMk/>
            <pc:sldMk cId="2968836778" sldId="632"/>
            <ac:picMk id="20" creationId="{BF8319D7-4A8A-4848-8F86-7FD0A6D3AD53}"/>
          </ac:picMkLst>
        </pc:picChg>
        <pc:picChg chg="add del mod">
          <ac:chgData name="Chris Testa-O Neill" userId="5bbc7867-2897-41b3-9195-1c81bf62a82b" providerId="ADAL" clId="{A1037361-4A6D-4E6C-B66A-8483CADCBA3D}" dt="2021-03-18T09:54:08.658" v="27"/>
          <ac:picMkLst>
            <pc:docMk/>
            <pc:sldMk cId="2968836778" sldId="632"/>
            <ac:picMk id="22" creationId="{02F680DB-CB6F-4BA3-9745-7F17C11FC1C6}"/>
          </ac:picMkLst>
        </pc:picChg>
        <pc:picChg chg="mod">
          <ac:chgData name="Chris Testa-O Neill" userId="5bbc7867-2897-41b3-9195-1c81bf62a82b" providerId="ADAL" clId="{A1037361-4A6D-4E6C-B66A-8483CADCBA3D}" dt="2021-03-18T09:54:01.189" v="26"/>
          <ac:picMkLst>
            <pc:docMk/>
            <pc:sldMk cId="2968836778" sldId="632"/>
            <ac:picMk id="27" creationId="{5851F6EE-A25E-49F4-8CA7-74C13892ED23}"/>
          </ac:picMkLst>
        </pc:picChg>
        <pc:picChg chg="mod">
          <ac:chgData name="Chris Testa-O Neill" userId="5bbc7867-2897-41b3-9195-1c81bf62a82b" providerId="ADAL" clId="{A1037361-4A6D-4E6C-B66A-8483CADCBA3D}" dt="2021-03-18T09:54:01.189" v="26"/>
          <ac:picMkLst>
            <pc:docMk/>
            <pc:sldMk cId="2968836778" sldId="632"/>
            <ac:picMk id="30" creationId="{A4716425-25B7-489A-8F58-DDCF2CE075D2}"/>
          </ac:picMkLst>
        </pc:picChg>
        <pc:picChg chg="add del mod">
          <ac:chgData name="Chris Testa-O Neill" userId="5bbc7867-2897-41b3-9195-1c81bf62a82b" providerId="ADAL" clId="{A1037361-4A6D-4E6C-B66A-8483CADCBA3D}" dt="2021-03-18T09:54:08.658" v="27"/>
          <ac:picMkLst>
            <pc:docMk/>
            <pc:sldMk cId="2968836778" sldId="632"/>
            <ac:picMk id="31" creationId="{4F28A287-CD96-4080-921A-70B388FE8F0D}"/>
          </ac:picMkLst>
        </pc:picChg>
        <pc:picChg chg="add del mod">
          <ac:chgData name="Chris Testa-O Neill" userId="5bbc7867-2897-41b3-9195-1c81bf62a82b" providerId="ADAL" clId="{A1037361-4A6D-4E6C-B66A-8483CADCBA3D}" dt="2021-03-18T09:54:08.658" v="27"/>
          <ac:picMkLst>
            <pc:docMk/>
            <pc:sldMk cId="2968836778" sldId="632"/>
            <ac:picMk id="34" creationId="{CA0D7A53-EAA7-498C-A124-A4AE48FE437E}"/>
          </ac:picMkLst>
        </pc:picChg>
        <pc:picChg chg="add del mod">
          <ac:chgData name="Chris Testa-O Neill" userId="5bbc7867-2897-41b3-9195-1c81bf62a82b" providerId="ADAL" clId="{A1037361-4A6D-4E6C-B66A-8483CADCBA3D}" dt="2021-03-18T09:54:08.658" v="27"/>
          <ac:picMkLst>
            <pc:docMk/>
            <pc:sldMk cId="2968836778" sldId="632"/>
            <ac:picMk id="35" creationId="{C91193DC-0CC9-4524-A55D-29FA0CC93EBA}"/>
          </ac:picMkLst>
        </pc:picChg>
        <pc:picChg chg="add mod">
          <ac:chgData name="Chris Testa-O Neill" userId="5bbc7867-2897-41b3-9195-1c81bf62a82b" providerId="ADAL" clId="{A1037361-4A6D-4E6C-B66A-8483CADCBA3D}" dt="2021-03-18T09:54:36.733" v="31" actId="1076"/>
          <ac:picMkLst>
            <pc:docMk/>
            <pc:sldMk cId="2968836778" sldId="632"/>
            <ac:picMk id="48" creationId="{C705572C-2B67-46B2-94E7-10F4832B508D}"/>
          </ac:picMkLst>
        </pc:picChg>
        <pc:picChg chg="add mod">
          <ac:chgData name="Chris Testa-O Neill" userId="5bbc7867-2897-41b3-9195-1c81bf62a82b" providerId="ADAL" clId="{A1037361-4A6D-4E6C-B66A-8483CADCBA3D}" dt="2021-03-18T09:54:36.733" v="31" actId="1076"/>
          <ac:picMkLst>
            <pc:docMk/>
            <pc:sldMk cId="2968836778" sldId="632"/>
            <ac:picMk id="49" creationId="{786CED98-2DD4-4975-840A-F43A78BD50A5}"/>
          </ac:picMkLst>
        </pc:picChg>
        <pc:picChg chg="add mod">
          <ac:chgData name="Chris Testa-O Neill" userId="5bbc7867-2897-41b3-9195-1c81bf62a82b" providerId="ADAL" clId="{A1037361-4A6D-4E6C-B66A-8483CADCBA3D}" dt="2021-03-18T09:54:36.733" v="31" actId="1076"/>
          <ac:picMkLst>
            <pc:docMk/>
            <pc:sldMk cId="2968836778" sldId="632"/>
            <ac:picMk id="52" creationId="{0CDA90D4-6B5C-4D3A-A277-D72807AE01B8}"/>
          </ac:picMkLst>
        </pc:picChg>
        <pc:picChg chg="add mod">
          <ac:chgData name="Chris Testa-O Neill" userId="5bbc7867-2897-41b3-9195-1c81bf62a82b" providerId="ADAL" clId="{A1037361-4A6D-4E6C-B66A-8483CADCBA3D}" dt="2021-03-18T09:54:36.733" v="31" actId="1076"/>
          <ac:picMkLst>
            <pc:docMk/>
            <pc:sldMk cId="2968836778" sldId="632"/>
            <ac:picMk id="54" creationId="{40C04AD9-59D0-4616-AF17-73EE687546B6}"/>
          </ac:picMkLst>
        </pc:picChg>
        <pc:picChg chg="mod">
          <ac:chgData name="Chris Testa-O Neill" userId="5bbc7867-2897-41b3-9195-1c81bf62a82b" providerId="ADAL" clId="{A1037361-4A6D-4E6C-B66A-8483CADCBA3D}" dt="2021-03-18T09:54:10.191" v="28"/>
          <ac:picMkLst>
            <pc:docMk/>
            <pc:sldMk cId="2968836778" sldId="632"/>
            <ac:picMk id="58" creationId="{8C3B8A9C-7583-4B0E-98D1-A8A50600F084}"/>
          </ac:picMkLst>
        </pc:picChg>
        <pc:picChg chg="mod">
          <ac:chgData name="Chris Testa-O Neill" userId="5bbc7867-2897-41b3-9195-1c81bf62a82b" providerId="ADAL" clId="{A1037361-4A6D-4E6C-B66A-8483CADCBA3D}" dt="2021-03-18T09:54:10.191" v="28"/>
          <ac:picMkLst>
            <pc:docMk/>
            <pc:sldMk cId="2968836778" sldId="632"/>
            <ac:picMk id="61" creationId="{81B42541-9739-4A28-AD32-576F25F021C6}"/>
          </ac:picMkLst>
        </pc:picChg>
        <pc:picChg chg="add mod">
          <ac:chgData name="Chris Testa-O Neill" userId="5bbc7867-2897-41b3-9195-1c81bf62a82b" providerId="ADAL" clId="{A1037361-4A6D-4E6C-B66A-8483CADCBA3D}" dt="2021-03-18T09:54:36.733" v="31" actId="1076"/>
          <ac:picMkLst>
            <pc:docMk/>
            <pc:sldMk cId="2968836778" sldId="632"/>
            <ac:picMk id="62" creationId="{CFFE68C7-94D7-4F98-9122-F9DE685E2837}"/>
          </ac:picMkLst>
        </pc:picChg>
        <pc:picChg chg="add mod">
          <ac:chgData name="Chris Testa-O Neill" userId="5bbc7867-2897-41b3-9195-1c81bf62a82b" providerId="ADAL" clId="{A1037361-4A6D-4E6C-B66A-8483CADCBA3D}" dt="2021-03-18T09:54:36.733" v="31" actId="1076"/>
          <ac:picMkLst>
            <pc:docMk/>
            <pc:sldMk cId="2968836778" sldId="632"/>
            <ac:picMk id="65" creationId="{6C3F8560-4BAA-4112-BAD5-D9BED507CA6F}"/>
          </ac:picMkLst>
        </pc:picChg>
        <pc:picChg chg="add mod">
          <ac:chgData name="Chris Testa-O Neill" userId="5bbc7867-2897-41b3-9195-1c81bf62a82b" providerId="ADAL" clId="{A1037361-4A6D-4E6C-B66A-8483CADCBA3D}" dt="2021-03-18T09:54:36.733" v="31" actId="1076"/>
          <ac:picMkLst>
            <pc:docMk/>
            <pc:sldMk cId="2968836778" sldId="632"/>
            <ac:picMk id="66" creationId="{DA09B010-6E34-4F78-BCB8-75CBD01FAA85}"/>
          </ac:picMkLst>
        </pc:picChg>
      </pc:sldChg>
      <pc:sldChg chg="modSp mod">
        <pc:chgData name="Chris Testa-O Neill" userId="5bbc7867-2897-41b3-9195-1c81bf62a82b" providerId="ADAL" clId="{A1037361-4A6D-4E6C-B66A-8483CADCBA3D}" dt="2021-03-26T13:40:09.479" v="1246" actId="20577"/>
        <pc:sldMkLst>
          <pc:docMk/>
          <pc:sldMk cId="2062531052" sldId="670"/>
        </pc:sldMkLst>
        <pc:graphicFrameChg chg="mod modGraphic">
          <ac:chgData name="Chris Testa-O Neill" userId="5bbc7867-2897-41b3-9195-1c81bf62a82b" providerId="ADAL" clId="{A1037361-4A6D-4E6C-B66A-8483CADCBA3D}" dt="2021-03-26T13:40:09.479" v="1246" actId="20577"/>
          <ac:graphicFrameMkLst>
            <pc:docMk/>
            <pc:sldMk cId="2062531052" sldId="670"/>
            <ac:graphicFrameMk id="8" creationId="{00000000-0000-0000-0000-000000000000}"/>
          </ac:graphicFrameMkLst>
        </pc:graphicFrameChg>
      </pc:sldChg>
      <pc:sldChg chg="delSp modSp mod">
        <pc:chgData name="Chris Testa-O Neill" userId="5bbc7867-2897-41b3-9195-1c81bf62a82b" providerId="ADAL" clId="{A1037361-4A6D-4E6C-B66A-8483CADCBA3D}" dt="2021-03-18T09:52:49.983" v="4" actId="478"/>
        <pc:sldMkLst>
          <pc:docMk/>
          <pc:sldMk cId="1668424702" sldId="2580"/>
        </pc:sldMkLst>
        <pc:spChg chg="mod">
          <ac:chgData name="Chris Testa-O Neill" userId="5bbc7867-2897-41b3-9195-1c81bf62a82b" providerId="ADAL" clId="{A1037361-4A6D-4E6C-B66A-8483CADCBA3D}" dt="2021-03-18T09:52:43.120" v="3"/>
          <ac:spMkLst>
            <pc:docMk/>
            <pc:sldMk cId="1668424702" sldId="2580"/>
            <ac:spMk id="27" creationId="{F8FECC32-C532-4F9A-B029-0FE4D94076E0}"/>
          </ac:spMkLst>
        </pc:spChg>
        <pc:spChg chg="mod">
          <ac:chgData name="Chris Testa-O Neill" userId="5bbc7867-2897-41b3-9195-1c81bf62a82b" providerId="ADAL" clId="{A1037361-4A6D-4E6C-B66A-8483CADCBA3D}" dt="2021-03-18T09:52:32.750" v="2"/>
          <ac:spMkLst>
            <pc:docMk/>
            <pc:sldMk cId="1668424702" sldId="2580"/>
            <ac:spMk id="30" creationId="{FEB625CA-EC87-44C2-9BCF-5472AF365B3E}"/>
          </ac:spMkLst>
        </pc:spChg>
        <pc:spChg chg="del">
          <ac:chgData name="Chris Testa-O Neill" userId="5bbc7867-2897-41b3-9195-1c81bf62a82b" providerId="ADAL" clId="{A1037361-4A6D-4E6C-B66A-8483CADCBA3D}" dt="2021-03-18T09:52:49.983" v="4" actId="478"/>
          <ac:spMkLst>
            <pc:docMk/>
            <pc:sldMk cId="1668424702" sldId="2580"/>
            <ac:spMk id="35" creationId="{1AF87809-BA72-4A86-8884-EC3F60158E54}"/>
          </ac:spMkLst>
        </pc:spChg>
        <pc:spChg chg="del">
          <ac:chgData name="Chris Testa-O Neill" userId="5bbc7867-2897-41b3-9195-1c81bf62a82b" providerId="ADAL" clId="{A1037361-4A6D-4E6C-B66A-8483CADCBA3D}" dt="2021-03-18T09:52:49.983" v="4" actId="478"/>
          <ac:spMkLst>
            <pc:docMk/>
            <pc:sldMk cId="1668424702" sldId="2580"/>
            <ac:spMk id="53" creationId="{E53EC9F3-F187-4311-B893-109AB3353CFA}"/>
          </ac:spMkLst>
        </pc:spChg>
        <pc:spChg chg="del">
          <ac:chgData name="Chris Testa-O Neill" userId="5bbc7867-2897-41b3-9195-1c81bf62a82b" providerId="ADAL" clId="{A1037361-4A6D-4E6C-B66A-8483CADCBA3D}" dt="2021-03-18T09:52:49.983" v="4" actId="478"/>
          <ac:spMkLst>
            <pc:docMk/>
            <pc:sldMk cId="1668424702" sldId="2580"/>
            <ac:spMk id="62" creationId="{09D5AC2F-3816-46CF-A9D8-5B907C349B01}"/>
          </ac:spMkLst>
        </pc:spChg>
        <pc:picChg chg="del">
          <ac:chgData name="Chris Testa-O Neill" userId="5bbc7867-2897-41b3-9195-1c81bf62a82b" providerId="ADAL" clId="{A1037361-4A6D-4E6C-B66A-8483CADCBA3D}" dt="2021-03-18T09:52:49.983" v="4" actId="478"/>
          <ac:picMkLst>
            <pc:docMk/>
            <pc:sldMk cId="1668424702" sldId="2580"/>
            <ac:picMk id="64" creationId="{333C660F-6CB1-4A7D-AC6F-0061B413FE6B}"/>
          </ac:picMkLst>
        </pc:picChg>
        <pc:picChg chg="del">
          <ac:chgData name="Chris Testa-O Neill" userId="5bbc7867-2897-41b3-9195-1c81bf62a82b" providerId="ADAL" clId="{A1037361-4A6D-4E6C-B66A-8483CADCBA3D}" dt="2021-03-18T09:52:49.983" v="4" actId="478"/>
          <ac:picMkLst>
            <pc:docMk/>
            <pc:sldMk cId="1668424702" sldId="2580"/>
            <ac:picMk id="66" creationId="{592CFB5C-4A18-41DE-B362-3FB79363582F}"/>
          </ac:picMkLst>
        </pc:picChg>
        <pc:picChg chg="del">
          <ac:chgData name="Chris Testa-O Neill" userId="5bbc7867-2897-41b3-9195-1c81bf62a82b" providerId="ADAL" clId="{A1037361-4A6D-4E6C-B66A-8483CADCBA3D}" dt="2021-03-18T09:52:49.983" v="4" actId="478"/>
          <ac:picMkLst>
            <pc:docMk/>
            <pc:sldMk cId="1668424702" sldId="2580"/>
            <ac:picMk id="68" creationId="{A62B920E-14CF-4351-81CF-4B5008965C9B}"/>
          </ac:picMkLst>
        </pc:picChg>
        <pc:cxnChg chg="del">
          <ac:chgData name="Chris Testa-O Neill" userId="5bbc7867-2897-41b3-9195-1c81bf62a82b" providerId="ADAL" clId="{A1037361-4A6D-4E6C-B66A-8483CADCBA3D}" dt="2021-03-18T09:52:49.983" v="4" actId="478"/>
          <ac:cxnSpMkLst>
            <pc:docMk/>
            <pc:sldMk cId="1668424702" sldId="2580"/>
            <ac:cxnSpMk id="43" creationId="{07E4B8AB-0F90-46E2-83BA-98904867E3F1}"/>
          </ac:cxnSpMkLst>
        </pc:cxnChg>
        <pc:cxnChg chg="del">
          <ac:chgData name="Chris Testa-O Neill" userId="5bbc7867-2897-41b3-9195-1c81bf62a82b" providerId="ADAL" clId="{A1037361-4A6D-4E6C-B66A-8483CADCBA3D}" dt="2021-03-18T09:52:49.983" v="4" actId="478"/>
          <ac:cxnSpMkLst>
            <pc:docMk/>
            <pc:sldMk cId="1668424702" sldId="2580"/>
            <ac:cxnSpMk id="44" creationId="{C0235C0B-54FA-4734-BFC9-6BD197B7820D}"/>
          </ac:cxnSpMkLst>
        </pc:cxnChg>
        <pc:cxnChg chg="del">
          <ac:chgData name="Chris Testa-O Neill" userId="5bbc7867-2897-41b3-9195-1c81bf62a82b" providerId="ADAL" clId="{A1037361-4A6D-4E6C-B66A-8483CADCBA3D}" dt="2021-03-18T09:52:49.983" v="4" actId="478"/>
          <ac:cxnSpMkLst>
            <pc:docMk/>
            <pc:sldMk cId="1668424702" sldId="2580"/>
            <ac:cxnSpMk id="45" creationId="{F19B8AC5-C1F5-42BA-92FB-FAD9A752CA9F}"/>
          </ac:cxnSpMkLst>
        </pc:cxnChg>
      </pc:sldChg>
      <pc:sldChg chg="del">
        <pc:chgData name="Chris Testa-O Neill" userId="5bbc7867-2897-41b3-9195-1c81bf62a82b" providerId="ADAL" clId="{A1037361-4A6D-4E6C-B66A-8483CADCBA3D}" dt="2021-03-18T10:00:41.028" v="32" actId="47"/>
        <pc:sldMkLst>
          <pc:docMk/>
          <pc:sldMk cId="3308389375" sldId="2582"/>
        </pc:sldMkLst>
      </pc:sldChg>
      <pc:sldChg chg="modSp mod">
        <pc:chgData name="Chris Testa-O Neill" userId="5bbc7867-2897-41b3-9195-1c81bf62a82b" providerId="ADAL" clId="{A1037361-4A6D-4E6C-B66A-8483CADCBA3D}" dt="2021-03-24T18:45:50.847" v="1167" actId="108"/>
        <pc:sldMkLst>
          <pc:docMk/>
          <pc:sldMk cId="237335572" sldId="2615"/>
        </pc:sldMkLst>
        <pc:spChg chg="mod">
          <ac:chgData name="Chris Testa-O Neill" userId="5bbc7867-2897-41b3-9195-1c81bf62a82b" providerId="ADAL" clId="{A1037361-4A6D-4E6C-B66A-8483CADCBA3D}" dt="2021-03-24T17:24:21.321" v="80" actId="20577"/>
          <ac:spMkLst>
            <pc:docMk/>
            <pc:sldMk cId="237335572" sldId="2615"/>
            <ac:spMk id="6" creationId="{3ECE64AC-5614-4F8D-829D-B13045CF6C7F}"/>
          </ac:spMkLst>
        </pc:spChg>
        <pc:spChg chg="mod">
          <ac:chgData name="Chris Testa-O Neill" userId="5bbc7867-2897-41b3-9195-1c81bf62a82b" providerId="ADAL" clId="{A1037361-4A6D-4E6C-B66A-8483CADCBA3D}" dt="2021-03-24T18:06:10.639" v="87" actId="6549"/>
          <ac:spMkLst>
            <pc:docMk/>
            <pc:sldMk cId="237335572" sldId="2615"/>
            <ac:spMk id="9" creationId="{DC3E30FF-8E44-47F8-B6E0-3AC4C738CE48}"/>
          </ac:spMkLst>
        </pc:spChg>
        <pc:spChg chg="mod">
          <ac:chgData name="Chris Testa-O Neill" userId="5bbc7867-2897-41b3-9195-1c81bf62a82b" providerId="ADAL" clId="{A1037361-4A6D-4E6C-B66A-8483CADCBA3D}" dt="2021-03-24T18:45:50.847" v="1167" actId="108"/>
          <ac:spMkLst>
            <pc:docMk/>
            <pc:sldMk cId="237335572" sldId="2615"/>
            <ac:spMk id="18" creationId="{3B4629CD-0B11-4BD3-9ABA-B3DFAA47F77F}"/>
          </ac:spMkLst>
        </pc:spChg>
      </pc:sldChg>
      <pc:sldChg chg="modSp mod">
        <pc:chgData name="Chris Testa-O Neill" userId="5bbc7867-2897-41b3-9195-1c81bf62a82b" providerId="ADAL" clId="{A1037361-4A6D-4E6C-B66A-8483CADCBA3D}" dt="2021-03-24T17:23:49.806" v="71" actId="20577"/>
        <pc:sldMkLst>
          <pc:docMk/>
          <pc:sldMk cId="176058127" sldId="2616"/>
        </pc:sldMkLst>
        <pc:spChg chg="mod">
          <ac:chgData name="Chris Testa-O Neill" userId="5bbc7867-2897-41b3-9195-1c81bf62a82b" providerId="ADAL" clId="{A1037361-4A6D-4E6C-B66A-8483CADCBA3D}" dt="2021-03-24T17:23:49.806" v="71" actId="20577"/>
          <ac:spMkLst>
            <pc:docMk/>
            <pc:sldMk cId="176058127" sldId="2616"/>
            <ac:spMk id="3" creationId="{4E6DA6E8-0BCB-4C18-BE84-7EE92F6D52EF}"/>
          </ac:spMkLst>
        </pc:spChg>
      </pc:sldChg>
      <pc:sldChg chg="modSp modAnim">
        <pc:chgData name="Chris Testa-O Neill" userId="5bbc7867-2897-41b3-9195-1c81bf62a82b" providerId="ADAL" clId="{A1037361-4A6D-4E6C-B66A-8483CADCBA3D}" dt="2021-03-24T18:44:27.048" v="1165" actId="20577"/>
        <pc:sldMkLst>
          <pc:docMk/>
          <pc:sldMk cId="775050641" sldId="2620"/>
        </pc:sldMkLst>
        <pc:spChg chg="mod">
          <ac:chgData name="Chris Testa-O Neill" userId="5bbc7867-2897-41b3-9195-1c81bf62a82b" providerId="ADAL" clId="{A1037361-4A6D-4E6C-B66A-8483CADCBA3D}" dt="2021-03-24T18:35:50.630" v="915" actId="20577"/>
          <ac:spMkLst>
            <pc:docMk/>
            <pc:sldMk cId="775050641" sldId="2620"/>
            <ac:spMk id="3" creationId="{4EA0743C-930A-461C-88C6-2B2DEF2FC81E}"/>
          </ac:spMkLst>
        </pc:spChg>
        <pc:spChg chg="mod">
          <ac:chgData name="Chris Testa-O Neill" userId="5bbc7867-2897-41b3-9195-1c81bf62a82b" providerId="ADAL" clId="{A1037361-4A6D-4E6C-B66A-8483CADCBA3D}" dt="2021-03-24T18:43:04.196" v="1112" actId="20577"/>
          <ac:spMkLst>
            <pc:docMk/>
            <pc:sldMk cId="775050641" sldId="2620"/>
            <ac:spMk id="14" creationId="{D0E84749-73DC-41BD-AD65-C56662692F15}"/>
          </ac:spMkLst>
        </pc:spChg>
        <pc:spChg chg="mod">
          <ac:chgData name="Chris Testa-O Neill" userId="5bbc7867-2897-41b3-9195-1c81bf62a82b" providerId="ADAL" clId="{A1037361-4A6D-4E6C-B66A-8483CADCBA3D}" dt="2021-03-24T18:44:27.048" v="1165" actId="20577"/>
          <ac:spMkLst>
            <pc:docMk/>
            <pc:sldMk cId="775050641" sldId="2620"/>
            <ac:spMk id="15" creationId="{A44031F8-9467-4CC8-B37B-A13B3259D790}"/>
          </ac:spMkLst>
        </pc:spChg>
      </pc:sldChg>
      <pc:sldChg chg="modSp mod">
        <pc:chgData name="Chris Testa-O Neill" userId="5bbc7867-2897-41b3-9195-1c81bf62a82b" providerId="ADAL" clId="{A1037361-4A6D-4E6C-B66A-8483CADCBA3D}" dt="2021-03-18T09:52:13.679" v="1"/>
        <pc:sldMkLst>
          <pc:docMk/>
          <pc:sldMk cId="1189570632" sldId="3143"/>
        </pc:sldMkLst>
        <pc:spChg chg="mod">
          <ac:chgData name="Chris Testa-O Neill" userId="5bbc7867-2897-41b3-9195-1c81bf62a82b" providerId="ADAL" clId="{A1037361-4A6D-4E6C-B66A-8483CADCBA3D}" dt="2021-03-18T09:52:13.679" v="1"/>
          <ac:spMkLst>
            <pc:docMk/>
            <pc:sldMk cId="1189570632" sldId="3143"/>
            <ac:spMk id="4" creationId="{00000000-0000-0000-0000-000000000000}"/>
          </ac:spMkLst>
        </pc:spChg>
      </pc:sldChg>
      <pc:sldChg chg="del">
        <pc:chgData name="Chris Testa-O Neill" userId="5bbc7867-2897-41b3-9195-1c81bf62a82b" providerId="ADAL" clId="{A1037361-4A6D-4E6C-B66A-8483CADCBA3D}" dt="2021-03-18T10:00:41.723" v="33" actId="47"/>
        <pc:sldMkLst>
          <pc:docMk/>
          <pc:sldMk cId="4065968634" sldId="3169"/>
        </pc:sldMkLst>
      </pc:sldChg>
      <pc:sldChg chg="addSp delSp modSp mod modNotesTx">
        <pc:chgData name="Chris Testa-O Neill" userId="5bbc7867-2897-41b3-9195-1c81bf62a82b" providerId="ADAL" clId="{A1037361-4A6D-4E6C-B66A-8483CADCBA3D}" dt="2021-03-24T18:34:19.716" v="866" actId="20577"/>
        <pc:sldMkLst>
          <pc:docMk/>
          <pc:sldMk cId="2226993777" sldId="3170"/>
        </pc:sldMkLst>
        <pc:spChg chg="mod">
          <ac:chgData name="Chris Testa-O Neill" userId="5bbc7867-2897-41b3-9195-1c81bf62a82b" providerId="ADAL" clId="{A1037361-4A6D-4E6C-B66A-8483CADCBA3D}" dt="2021-03-18T10:01:15.585" v="57" actId="20577"/>
          <ac:spMkLst>
            <pc:docMk/>
            <pc:sldMk cId="2226993777" sldId="3170"/>
            <ac:spMk id="23" creationId="{00000000-0000-0000-0000-000000000000}"/>
          </ac:spMkLst>
        </pc:spChg>
        <pc:picChg chg="add mod">
          <ac:chgData name="Chris Testa-O Neill" userId="5bbc7867-2897-41b3-9195-1c81bf62a82b" providerId="ADAL" clId="{A1037361-4A6D-4E6C-B66A-8483CADCBA3D}" dt="2021-03-18T10:02:36.643" v="61" actId="1076"/>
          <ac:picMkLst>
            <pc:docMk/>
            <pc:sldMk cId="2226993777" sldId="3170"/>
            <ac:picMk id="3" creationId="{F884D2D3-74C4-4326-8739-FF4F38A1ED8F}"/>
          </ac:picMkLst>
        </pc:picChg>
        <pc:picChg chg="del">
          <ac:chgData name="Chris Testa-O Neill" userId="5bbc7867-2897-41b3-9195-1c81bf62a82b" providerId="ADAL" clId="{A1037361-4A6D-4E6C-B66A-8483CADCBA3D}" dt="2021-03-18T10:00:43.895" v="34" actId="478"/>
          <ac:picMkLst>
            <pc:docMk/>
            <pc:sldMk cId="2226993777" sldId="3170"/>
            <ac:picMk id="4" creationId="{05C998F2-483D-4C2F-8B21-05C8D2F52F5D}"/>
          </ac:picMkLst>
        </pc:picChg>
      </pc:sldChg>
      <pc:sldChg chg="del">
        <pc:chgData name="Chris Testa-O Neill" userId="5bbc7867-2897-41b3-9195-1c81bf62a82b" providerId="ADAL" clId="{A1037361-4A6D-4E6C-B66A-8483CADCBA3D}" dt="2021-03-18T10:02:48.146" v="62" actId="47"/>
        <pc:sldMkLst>
          <pc:docMk/>
          <pc:sldMk cId="3738243085" sldId="3204"/>
        </pc:sldMkLst>
      </pc:sldChg>
    </pc:docChg>
  </pc:docChgLst>
  <pc:docChgLst>
    <pc:chgData name="Chris Testa-O Neill" userId="5bbc7867-2897-41b3-9195-1c81bf62a82b" providerId="ADAL" clId="{51236AF8-AAB6-4FD3-9FB4-B3DCB47FF1AD}"/>
    <pc:docChg chg="undo custSel modSld">
      <pc:chgData name="Chris Testa-O Neill" userId="5bbc7867-2897-41b3-9195-1c81bf62a82b" providerId="ADAL" clId="{51236AF8-AAB6-4FD3-9FB4-B3DCB47FF1AD}" dt="2021-04-15T13:15:29.449" v="344" actId="20577"/>
      <pc:docMkLst>
        <pc:docMk/>
      </pc:docMkLst>
      <pc:sldChg chg="modNotesTx">
        <pc:chgData name="Chris Testa-O Neill" userId="5bbc7867-2897-41b3-9195-1c81bf62a82b" providerId="ADAL" clId="{51236AF8-AAB6-4FD3-9FB4-B3DCB47FF1AD}" dt="2021-04-13T10:31:59.106" v="49" actId="313"/>
        <pc:sldMkLst>
          <pc:docMk/>
          <pc:sldMk cId="2968836778" sldId="632"/>
        </pc:sldMkLst>
      </pc:sldChg>
      <pc:sldChg chg="modSp mod modNotesTx">
        <pc:chgData name="Chris Testa-O Neill" userId="5bbc7867-2897-41b3-9195-1c81bf62a82b" providerId="ADAL" clId="{51236AF8-AAB6-4FD3-9FB4-B3DCB47FF1AD}" dt="2021-04-15T13:09:20.334" v="308"/>
        <pc:sldMkLst>
          <pc:docMk/>
          <pc:sldMk cId="2062531052" sldId="670"/>
        </pc:sldMkLst>
        <pc:graphicFrameChg chg="mod modGraphic">
          <ac:chgData name="Chris Testa-O Neill" userId="5bbc7867-2897-41b3-9195-1c81bf62a82b" providerId="ADAL" clId="{51236AF8-AAB6-4FD3-9FB4-B3DCB47FF1AD}" dt="2021-04-15T13:09:20.334" v="308"/>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51236AF8-AAB6-4FD3-9FB4-B3DCB47FF1AD}" dt="2021-04-13T10:31:39.032" v="48" actId="20577"/>
        <pc:sldMkLst>
          <pc:docMk/>
          <pc:sldMk cId="4292661361" sldId="1884"/>
        </pc:sldMkLst>
      </pc:sldChg>
      <pc:sldChg chg="addSp delSp modSp mod modNotesTx">
        <pc:chgData name="Chris Testa-O Neill" userId="5bbc7867-2897-41b3-9195-1c81bf62a82b" providerId="ADAL" clId="{51236AF8-AAB6-4FD3-9FB4-B3DCB47FF1AD}" dt="2021-04-15T13:11:14.457" v="314" actId="1076"/>
        <pc:sldMkLst>
          <pc:docMk/>
          <pc:sldMk cId="1668424702" sldId="2580"/>
        </pc:sldMkLst>
        <pc:spChg chg="add del">
          <ac:chgData name="Chris Testa-O Neill" userId="5bbc7867-2897-41b3-9195-1c81bf62a82b" providerId="ADAL" clId="{51236AF8-AAB6-4FD3-9FB4-B3DCB47FF1AD}" dt="2021-04-15T13:11:00.526" v="311" actId="22"/>
          <ac:spMkLst>
            <pc:docMk/>
            <pc:sldMk cId="1668424702" sldId="2580"/>
            <ac:spMk id="9" creationId="{8E765BAE-91C2-49AF-9A26-B8529535442B}"/>
          </ac:spMkLst>
        </pc:spChg>
        <pc:picChg chg="add">
          <ac:chgData name="Chris Testa-O Neill" userId="5bbc7867-2897-41b3-9195-1c81bf62a82b" providerId="ADAL" clId="{51236AF8-AAB6-4FD3-9FB4-B3DCB47FF1AD}" dt="2021-04-15T13:11:09.195" v="312" actId="22"/>
          <ac:picMkLst>
            <pc:docMk/>
            <pc:sldMk cId="1668424702" sldId="2580"/>
            <ac:picMk id="3" creationId="{A0DC54E3-FF5D-4F51-BBEC-6543ABAD98BF}"/>
          </ac:picMkLst>
        </pc:picChg>
        <pc:picChg chg="add mod">
          <ac:chgData name="Chris Testa-O Neill" userId="5bbc7867-2897-41b3-9195-1c81bf62a82b" providerId="ADAL" clId="{51236AF8-AAB6-4FD3-9FB4-B3DCB47FF1AD}" dt="2021-04-15T13:11:14.457" v="314" actId="1076"/>
          <ac:picMkLst>
            <pc:docMk/>
            <pc:sldMk cId="1668424702" sldId="2580"/>
            <ac:picMk id="4" creationId="{D5ED9B2B-D23A-42AE-8274-D478A0BF5D65}"/>
          </ac:picMkLst>
        </pc:picChg>
      </pc:sldChg>
      <pc:sldChg chg="modSp mod modNotesTx">
        <pc:chgData name="Chris Testa-O Neill" userId="5bbc7867-2897-41b3-9195-1c81bf62a82b" providerId="ADAL" clId="{51236AF8-AAB6-4FD3-9FB4-B3DCB47FF1AD}" dt="2021-04-15T13:15:07.704" v="332" actId="20577"/>
        <pc:sldMkLst>
          <pc:docMk/>
          <pc:sldMk cId="237335572" sldId="2615"/>
        </pc:sldMkLst>
        <pc:spChg chg="mod">
          <ac:chgData name="Chris Testa-O Neill" userId="5bbc7867-2897-41b3-9195-1c81bf62a82b" providerId="ADAL" clId="{51236AF8-AAB6-4FD3-9FB4-B3DCB47FF1AD}" dt="2021-04-15T13:14:34.595" v="330" actId="20577"/>
          <ac:spMkLst>
            <pc:docMk/>
            <pc:sldMk cId="237335572" sldId="2615"/>
            <ac:spMk id="18" creationId="{3B4629CD-0B11-4BD3-9ABA-B3DFAA47F77F}"/>
          </ac:spMkLst>
        </pc:spChg>
      </pc:sldChg>
      <pc:sldChg chg="modNotesTx">
        <pc:chgData name="Chris Testa-O Neill" userId="5bbc7867-2897-41b3-9195-1c81bf62a82b" providerId="ADAL" clId="{51236AF8-AAB6-4FD3-9FB4-B3DCB47FF1AD}" dt="2021-04-13T10:31:23.374" v="40" actId="20577"/>
        <pc:sldMkLst>
          <pc:docMk/>
          <pc:sldMk cId="176058127" sldId="2616"/>
        </pc:sldMkLst>
      </pc:sldChg>
      <pc:sldChg chg="addSp modSp mod modNotesTx">
        <pc:chgData name="Chris Testa-O Neill" userId="5bbc7867-2897-41b3-9195-1c81bf62a82b" providerId="ADAL" clId="{51236AF8-AAB6-4FD3-9FB4-B3DCB47FF1AD}" dt="2021-04-15T13:13:16.165" v="320" actId="1076"/>
        <pc:sldMkLst>
          <pc:docMk/>
          <pc:sldMk cId="775050641" sldId="2620"/>
        </pc:sldMkLst>
        <pc:picChg chg="add mod">
          <ac:chgData name="Chris Testa-O Neill" userId="5bbc7867-2897-41b3-9195-1c81bf62a82b" providerId="ADAL" clId="{51236AF8-AAB6-4FD3-9FB4-B3DCB47FF1AD}" dt="2021-04-15T13:13:06.717" v="316" actId="1076"/>
          <ac:picMkLst>
            <pc:docMk/>
            <pc:sldMk cId="775050641" sldId="2620"/>
            <ac:picMk id="4" creationId="{2AC01817-F378-4971-B555-9DC44DADFC72}"/>
          </ac:picMkLst>
        </pc:picChg>
        <pc:picChg chg="add mod">
          <ac:chgData name="Chris Testa-O Neill" userId="5bbc7867-2897-41b3-9195-1c81bf62a82b" providerId="ADAL" clId="{51236AF8-AAB6-4FD3-9FB4-B3DCB47FF1AD}" dt="2021-04-15T13:13:11.441" v="318" actId="1076"/>
          <ac:picMkLst>
            <pc:docMk/>
            <pc:sldMk cId="775050641" sldId="2620"/>
            <ac:picMk id="5" creationId="{2F7F02E8-16A2-4F3D-A15C-167557B99219}"/>
          </ac:picMkLst>
        </pc:picChg>
        <pc:picChg chg="add mod">
          <ac:chgData name="Chris Testa-O Neill" userId="5bbc7867-2897-41b3-9195-1c81bf62a82b" providerId="ADAL" clId="{51236AF8-AAB6-4FD3-9FB4-B3DCB47FF1AD}" dt="2021-04-15T13:13:16.165" v="320" actId="1076"/>
          <ac:picMkLst>
            <pc:docMk/>
            <pc:sldMk cId="775050641" sldId="2620"/>
            <ac:picMk id="6" creationId="{83BEB720-C410-4241-9F59-1BEC6B08A6EF}"/>
          </ac:picMkLst>
        </pc:picChg>
      </pc:sldChg>
      <pc:sldChg chg="modNotesTx">
        <pc:chgData name="Chris Testa-O Neill" userId="5bbc7867-2897-41b3-9195-1c81bf62a82b" providerId="ADAL" clId="{51236AF8-AAB6-4FD3-9FB4-B3DCB47FF1AD}" dt="2021-04-15T13:10:32.837" v="309" actId="6549"/>
        <pc:sldMkLst>
          <pc:docMk/>
          <pc:sldMk cId="1189570632" sldId="3143"/>
        </pc:sldMkLst>
      </pc:sldChg>
      <pc:sldChg chg="modSp mod modNotesTx">
        <pc:chgData name="Chris Testa-O Neill" userId="5bbc7867-2897-41b3-9195-1c81bf62a82b" providerId="ADAL" clId="{51236AF8-AAB6-4FD3-9FB4-B3DCB47FF1AD}" dt="2021-04-15T13:15:29.449" v="344" actId="20577"/>
        <pc:sldMkLst>
          <pc:docMk/>
          <pc:sldMk cId="2590897230" sldId="3149"/>
        </pc:sldMkLst>
        <pc:spChg chg="mod">
          <ac:chgData name="Chris Testa-O Neill" userId="5bbc7867-2897-41b3-9195-1c81bf62a82b" providerId="ADAL" clId="{51236AF8-AAB6-4FD3-9FB4-B3DCB47FF1AD}" dt="2021-04-15T13:15:29.449" v="344" actId="20577"/>
          <ac:spMkLst>
            <pc:docMk/>
            <pc:sldMk cId="2590897230" sldId="3149"/>
            <ac:spMk id="11" creationId="{3C50BD9E-2ED8-4A14-A507-7CCFBCC91E76}"/>
          </ac:spMkLst>
        </pc:spChg>
      </pc:sldChg>
      <pc:sldChg chg="modSp mod modNotesTx">
        <pc:chgData name="Chris Testa-O Neill" userId="5bbc7867-2897-41b3-9195-1c81bf62a82b" providerId="ADAL" clId="{51236AF8-AAB6-4FD3-9FB4-B3DCB47FF1AD}" dt="2021-04-15T13:13:49.765" v="325" actId="20577"/>
        <pc:sldMkLst>
          <pc:docMk/>
          <pc:sldMk cId="2226993777" sldId="3170"/>
        </pc:sldMkLst>
        <pc:picChg chg="mod">
          <ac:chgData name="Chris Testa-O Neill" userId="5bbc7867-2897-41b3-9195-1c81bf62a82b" providerId="ADAL" clId="{51236AF8-AAB6-4FD3-9FB4-B3DCB47FF1AD}" dt="2021-04-13T10:32:52.378" v="280" actId="962"/>
          <ac:picMkLst>
            <pc:docMk/>
            <pc:sldMk cId="2226993777" sldId="3170"/>
            <ac:picMk id="3" creationId="{F884D2D3-74C4-4326-8739-FF4F38A1ED8F}"/>
          </ac:picMkLst>
        </pc:picChg>
      </pc:sldChg>
    </pc:docChg>
  </pc:docChgLst>
  <pc:docChgLst>
    <pc:chgData name="Chris Testa-O Neill" userId="5bbc7867-2897-41b3-9195-1c81bf62a82b" providerId="ADAL" clId="{8741242B-A664-4A09-A4CA-C9728041EA45}"/>
    <pc:docChg chg="modSld">
      <pc:chgData name="Chris Testa-O Neill" userId="5bbc7867-2897-41b3-9195-1c81bf62a82b" providerId="ADAL" clId="{8741242B-A664-4A09-A4CA-C9728041EA45}" dt="2021-04-20T19:50:28.035" v="1" actId="20577"/>
      <pc:docMkLst>
        <pc:docMk/>
      </pc:docMkLst>
      <pc:sldChg chg="modSp mod">
        <pc:chgData name="Chris Testa-O Neill" userId="5bbc7867-2897-41b3-9195-1c81bf62a82b" providerId="ADAL" clId="{8741242B-A664-4A09-A4CA-C9728041EA45}" dt="2021-04-20T19:50:28.035" v="1" actId="20577"/>
        <pc:sldMkLst>
          <pc:docMk/>
          <pc:sldMk cId="1189570632" sldId="3143"/>
        </pc:sldMkLst>
        <pc:spChg chg="mod">
          <ac:chgData name="Chris Testa-O Neill" userId="5bbc7867-2897-41b3-9195-1c81bf62a82b" providerId="ADAL" clId="{8741242B-A664-4A09-A4CA-C9728041EA45}" dt="2021-04-20T19:50:28.035" v="1" actId="20577"/>
          <ac:spMkLst>
            <pc:docMk/>
            <pc:sldMk cId="1189570632" sldId="3143"/>
            <ac:spMk id="4" creationId="{00000000-0000-0000-0000-000000000000}"/>
          </ac:spMkLst>
        </pc:sp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learn/modules/data-integration-azure-data-factory/5-understand-compone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data-integration-azure-data-factory/" TargetMode="External"/><Relationship Id="rId4" Type="http://schemas.openxmlformats.org/officeDocument/2006/relationships/hyperlink" Target="https://docs.microsoft.com/en-us/azure/data-factory/transform-data"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a:t>
            </a:r>
            <a:r>
              <a:rPr lang="en-US" b="0" dirty="0"/>
              <a:t>You first create a </a:t>
            </a:r>
            <a:r>
              <a:rPr lang="en-US" b="1" dirty="0"/>
              <a:t>linked service</a:t>
            </a:r>
            <a:r>
              <a:rPr lang="en-US" b="0" dirty="0"/>
              <a:t>, followed by an </a:t>
            </a:r>
            <a:r>
              <a:rPr lang="en-US" b="1" dirty="0"/>
              <a:t>integration dataset </a:t>
            </a:r>
            <a:r>
              <a:rPr lang="en-GB" sz="900" dirty="0">
                <a:solidFill>
                  <a:schemeClr val="tx1"/>
                </a:solidFill>
              </a:rPr>
              <a:t>to connect to data in a data source</a:t>
            </a:r>
          </a:p>
          <a:p>
            <a:endParaRPr lang="en-US" b="0" dirty="0"/>
          </a:p>
          <a:p>
            <a:r>
              <a:rPr lang="en-US" dirty="0"/>
              <a:t>Question 2 – The </a:t>
            </a:r>
            <a:r>
              <a:rPr lang="en-US" b="1" dirty="0"/>
              <a:t>filter </a:t>
            </a:r>
            <a:r>
              <a:rPr lang="en-US" b="0" dirty="0"/>
              <a:t>transformation enables you to </a:t>
            </a:r>
            <a:r>
              <a:rPr lang="en-US" sz="900" dirty="0">
                <a:solidFill>
                  <a:schemeClr val="tx1"/>
                </a:solidFill>
              </a:rPr>
              <a:t>remove records during the execution of a data flow.</a:t>
            </a:r>
            <a:endParaRPr lang="en-US" dirty="0"/>
          </a:p>
          <a:p>
            <a:endParaRPr lang="en-US" dirty="0"/>
          </a:p>
          <a:p>
            <a:r>
              <a:rPr lang="en-US" dirty="0"/>
              <a:t>Question 3 – </a:t>
            </a:r>
            <a:r>
              <a:rPr lang="en-GB" dirty="0"/>
              <a:t>It is very important to click on </a:t>
            </a:r>
            <a:r>
              <a:rPr lang="en-GB" b="1" dirty="0"/>
              <a:t>Publish/Publish All. </a:t>
            </a:r>
            <a:r>
              <a:rPr lang="en-GB" dirty="0"/>
              <a:t>Otherwise you will loose any work that you have created</a:t>
            </a:r>
          </a:p>
          <a:p>
            <a:endParaRPr lang="en-GB" dirty="0"/>
          </a:p>
          <a:p>
            <a:r>
              <a:rPr lang="en-GB" dirty="0"/>
              <a:t>Question 4 – In the monitor section, click on Pipeline runs, click on the data flow of interest, and then click on the </a:t>
            </a:r>
            <a:r>
              <a:rPr lang="en-GB" b="1" dirty="0"/>
              <a:t>Data flow details icon </a:t>
            </a:r>
            <a:r>
              <a:rPr lang="en-GB" dirty="0"/>
              <a:t>(represented by a glasses icon) to view the detailed information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 minute animation on this page as an introduction to the components before you go deeper with the learning</a:t>
            </a:r>
          </a:p>
          <a:p>
            <a:endParaRPr lang="en-US" dirty="0"/>
          </a:p>
          <a:p>
            <a:r>
              <a:rPr lang="en-GB" dirty="0">
                <a:hlinkClick r:id="rId3"/>
              </a:rPr>
              <a:t>Understand Azure Data Factory components - Learn | Microsoft Docs</a:t>
            </a:r>
            <a:endParaRPr lang="en-US" dirty="0"/>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endParaRPr lang="en-US" sz="1000" dirty="0"/>
          </a:p>
          <a:p>
            <a:r>
              <a:rPr lang="en-GB" sz="1000" dirty="0"/>
              <a:t>Let’s have a closer look at the components of Azure Data Factory</a:t>
            </a:r>
          </a:p>
          <a:p>
            <a:endParaRPr lang="en-GB" sz="1000" dirty="0"/>
          </a:p>
          <a:p>
            <a:r>
              <a:rPr lang="en-US" sz="900" b="1" i="1" u="none" strike="noStrike" kern="1200" dirty="0">
                <a:solidFill>
                  <a:schemeClr val="tx1"/>
                </a:solidFill>
                <a:effectLst/>
                <a:latin typeface="Segoe UI" panose="020B0502040204020203" pitchFamily="34" charset="0"/>
                <a:ea typeface="+mn-ea"/>
                <a:cs typeface="+mn-cs"/>
              </a:rPr>
              <a:t>Linked services</a:t>
            </a:r>
          </a:p>
          <a:p>
            <a:r>
              <a:rPr lang="en-US" sz="9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9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To represent a </a:t>
            </a:r>
            <a:r>
              <a:rPr lang="en-US" sz="900" b="1" i="0" u="none" strike="noStrike" kern="1200" dirty="0">
                <a:solidFill>
                  <a:schemeClr val="tx1"/>
                </a:solidFill>
                <a:effectLst/>
                <a:latin typeface="Segoe UI" panose="020B0502040204020203" pitchFamily="34" charset="0"/>
                <a:ea typeface="+mn-ea"/>
                <a:cs typeface="+mn-cs"/>
              </a:rPr>
              <a:t>data store</a:t>
            </a:r>
            <a:r>
              <a:rPr lang="en-US" sz="9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900" b="0" i="0" u="sng" strike="noStrike" kern="1200" dirty="0">
                <a:solidFill>
                  <a:schemeClr val="tx1"/>
                </a:solidFill>
                <a:effectLst/>
                <a:latin typeface="Segoe UI" panose="020B0502040204020203" pitchFamily="34" charset="0"/>
                <a:ea typeface="+mn-ea"/>
                <a:cs typeface="+mn-cs"/>
                <a:hlinkClick r:id="rId3"/>
              </a:rPr>
              <a:t>copy activity</a:t>
            </a:r>
            <a:r>
              <a:rPr lang="en-US" sz="9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To represent a </a:t>
            </a:r>
            <a:r>
              <a:rPr lang="en-US" sz="900" b="1" i="0" u="none" strike="noStrike" kern="1200" dirty="0">
                <a:solidFill>
                  <a:schemeClr val="tx1"/>
                </a:solidFill>
                <a:effectLst/>
                <a:latin typeface="Segoe UI" panose="020B0502040204020203" pitchFamily="34" charset="0"/>
                <a:ea typeface="+mn-ea"/>
                <a:cs typeface="+mn-cs"/>
              </a:rPr>
              <a:t>compute resource</a:t>
            </a:r>
            <a:r>
              <a:rPr lang="en-US" sz="9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900" b="0" i="0" u="sng" strike="noStrike" kern="1200" dirty="0">
                <a:solidFill>
                  <a:schemeClr val="tx1"/>
                </a:solidFill>
                <a:effectLst/>
                <a:latin typeface="Segoe UI" panose="020B0502040204020203" pitchFamily="34" charset="0"/>
                <a:ea typeface="+mn-ea"/>
                <a:cs typeface="+mn-cs"/>
                <a:hlinkClick r:id="rId4"/>
              </a:rPr>
              <a:t>transform data</a:t>
            </a:r>
            <a:r>
              <a:rPr lang="en-US" sz="9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Datasets</a:t>
            </a:r>
          </a:p>
          <a:p>
            <a:r>
              <a:rPr lang="en-US" sz="9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Activity</a:t>
            </a:r>
          </a:p>
          <a:p>
            <a:r>
              <a:rPr lang="en-US" sz="9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000" dirty="0"/>
          </a:p>
          <a:p>
            <a:r>
              <a:rPr lang="en-US" sz="900" b="1" i="1" u="none" strike="noStrike" kern="1200" dirty="0">
                <a:solidFill>
                  <a:schemeClr val="tx1"/>
                </a:solidFill>
                <a:effectLst/>
                <a:latin typeface="Segoe UI" panose="020B0502040204020203" pitchFamily="34" charset="0"/>
                <a:ea typeface="+mn-ea"/>
                <a:cs typeface="+mn-cs"/>
              </a:rPr>
              <a:t>Pipeline</a:t>
            </a:r>
          </a:p>
          <a:p>
            <a:r>
              <a:rPr lang="en-US" sz="9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9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000" b="1" dirty="0"/>
          </a:p>
          <a:p>
            <a:r>
              <a:rPr lang="en-US" sz="900" b="1" i="1" u="none" strike="noStrike" kern="1200" dirty="0">
                <a:solidFill>
                  <a:schemeClr val="tx1"/>
                </a:solidFill>
                <a:effectLst/>
                <a:latin typeface="Segoe UI" panose="020B0502040204020203" pitchFamily="34" charset="0"/>
                <a:ea typeface="+mn-ea"/>
                <a:cs typeface="+mn-cs"/>
              </a:rPr>
              <a:t>Triggers</a:t>
            </a:r>
          </a:p>
          <a:p>
            <a:r>
              <a:rPr lang="en-US" sz="9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000" b="1" dirty="0"/>
          </a:p>
          <a:p>
            <a:r>
              <a:rPr lang="en-US" sz="900" b="1" i="1" u="none" strike="noStrike" kern="1200" dirty="0">
                <a:solidFill>
                  <a:schemeClr val="tx1"/>
                </a:solidFill>
                <a:effectLst/>
                <a:latin typeface="Segoe UI" panose="020B0502040204020203" pitchFamily="34" charset="0"/>
                <a:ea typeface="+mn-ea"/>
                <a:cs typeface="+mn-cs"/>
              </a:rPr>
              <a:t>Pipeline runs</a:t>
            </a:r>
          </a:p>
          <a:p>
            <a:r>
              <a:rPr lang="en-US" sz="9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900" b="0"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Parameters</a:t>
            </a:r>
          </a:p>
          <a:p>
            <a:r>
              <a:rPr lang="en-US" sz="9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9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9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900" b="0"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Control flow</a:t>
            </a:r>
          </a:p>
          <a:p>
            <a:r>
              <a:rPr lang="en-US" sz="9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900" b="1" i="0" u="none" strike="noStrike" kern="1200" dirty="0">
              <a:solidFill>
                <a:schemeClr val="tx1"/>
              </a:solidFill>
              <a:effectLst/>
              <a:latin typeface="Segoe UI" panose="020B0502040204020203" pitchFamily="34" charset="0"/>
              <a:ea typeface="+mn-ea"/>
              <a:cs typeface="+mn-cs"/>
            </a:endParaRPr>
          </a:p>
          <a:p>
            <a:r>
              <a:rPr lang="en-US" sz="900" b="1" i="1" u="none" strike="noStrike" kern="1200" dirty="0">
                <a:solidFill>
                  <a:schemeClr val="tx1"/>
                </a:solidFill>
                <a:effectLst/>
                <a:latin typeface="Segoe UI" panose="020B0502040204020203" pitchFamily="34" charset="0"/>
                <a:ea typeface="+mn-ea"/>
                <a:cs typeface="+mn-cs"/>
              </a:rPr>
              <a:t>Integration Runtime</a:t>
            </a:r>
          </a:p>
          <a:p>
            <a:pPr algn="l"/>
            <a:r>
              <a:rPr lang="en-GB"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r>
              <a:rPr lang="en-US" sz="1000" b="1" dirty="0"/>
              <a:t>Instructor notes and guidance.</a:t>
            </a:r>
          </a:p>
          <a:p>
            <a:endParaRPr lang="en-US" sz="1000" b="1" dirty="0"/>
          </a:p>
          <a:p>
            <a:r>
              <a:rPr lang="en-US" sz="1000" b="0" dirty="0"/>
              <a:t>This slide is a build slide, please make sure that you are familiar with the order that the items appear.</a:t>
            </a:r>
          </a:p>
          <a:p>
            <a:endParaRPr lang="en-US" sz="1000" b="0" dirty="0"/>
          </a:p>
          <a:p>
            <a:r>
              <a:rPr lang="en-US" sz="1000" dirty="0"/>
              <a:t>Click 1 – Enable you to speak about Linked Services:</a:t>
            </a:r>
          </a:p>
          <a:p>
            <a:r>
              <a:rPr lang="en-US" sz="1000" dirty="0"/>
              <a:t>   Click 2 – Use Data Lake Store as a storage resource example</a:t>
            </a:r>
          </a:p>
          <a:p>
            <a:r>
              <a:rPr lang="en-US" sz="1000" dirty="0"/>
              <a:t>   Click 3 – Use Databricks as a compute resource example</a:t>
            </a:r>
          </a:p>
          <a:p>
            <a:endParaRPr lang="en-US" sz="1000" dirty="0"/>
          </a:p>
          <a:p>
            <a:r>
              <a:rPr lang="en-US" sz="1000" dirty="0"/>
              <a:t>Click 4 – Enables you to talk about the Dataset object</a:t>
            </a:r>
          </a:p>
          <a:p>
            <a:endParaRPr lang="en-US" sz="1000" dirty="0"/>
          </a:p>
          <a:p>
            <a:r>
              <a:rPr lang="en-US" sz="1000" dirty="0"/>
              <a:t>Click 5 – this is a graphic to show a flow of data</a:t>
            </a:r>
          </a:p>
          <a:p>
            <a:endParaRPr lang="en-US" sz="1000" dirty="0"/>
          </a:p>
          <a:p>
            <a:r>
              <a:rPr lang="en-US" sz="1000" dirty="0"/>
              <a:t>Click 6 – Bring up the word activity</a:t>
            </a:r>
          </a:p>
          <a:p>
            <a:endParaRPr lang="en-US" sz="1000" dirty="0"/>
          </a:p>
          <a:p>
            <a:r>
              <a:rPr lang="en-US" sz="1000" dirty="0"/>
              <a:t>Click 7 – shows a rotating cog to reflect a single activity</a:t>
            </a:r>
          </a:p>
          <a:p>
            <a:endParaRPr lang="en-US" sz="1000" dirty="0"/>
          </a:p>
          <a:p>
            <a:r>
              <a:rPr lang="en-US" sz="1000" dirty="0"/>
              <a:t>Click 8 – removes the word activity</a:t>
            </a:r>
          </a:p>
          <a:p>
            <a:endParaRPr lang="en-US" sz="1000" dirty="0"/>
          </a:p>
          <a:p>
            <a:r>
              <a:rPr lang="en-US" sz="1000" dirty="0"/>
              <a:t>Click 9 - shows multiple rotating cogs to reflect multiple activities</a:t>
            </a:r>
          </a:p>
          <a:p>
            <a:endParaRPr lang="en-US" sz="1000" dirty="0"/>
          </a:p>
          <a:p>
            <a:r>
              <a:rPr lang="en-US" sz="1000" dirty="0"/>
              <a:t>Click 10 – Shows a funnel with the word pipeline to show that activities are grouped into a pipeline.</a:t>
            </a:r>
          </a:p>
          <a:p>
            <a:endParaRPr lang="en-US" sz="1000" dirty="0"/>
          </a:p>
          <a:p>
            <a:r>
              <a:rPr lang="en-US" sz="1000" dirty="0"/>
              <a:t>Click 11 – The word trigger appears with a circular arrow</a:t>
            </a:r>
          </a:p>
          <a:p>
            <a:endParaRPr lang="en-US" sz="1000" dirty="0"/>
          </a:p>
          <a:p>
            <a:r>
              <a:rPr lang="en-US" sz="1000" dirty="0"/>
              <a:t>Click 12 – The circular arrow rotates to indicate that a pipeline is triggered to execute</a:t>
            </a:r>
          </a:p>
          <a:p>
            <a:endParaRPr lang="en-US" sz="1000" dirty="0"/>
          </a:p>
          <a:p>
            <a:r>
              <a:rPr lang="en-US" sz="1000" dirty="0"/>
              <a:t>Click 13 -  nothing happens</a:t>
            </a:r>
          </a:p>
          <a:p>
            <a:endParaRPr lang="en-US" sz="1000" dirty="0"/>
          </a:p>
          <a:p>
            <a:r>
              <a:rPr lang="en-US" sz="1000" dirty="0"/>
              <a:t>Click 14 – a number 1 appears out of the data and flows through the pipeline into the data set to reflect data being transformed by the activities in a pipeline</a:t>
            </a:r>
          </a:p>
          <a:p>
            <a:endParaRPr lang="en-US" sz="1000" dirty="0"/>
          </a:p>
          <a:p>
            <a:r>
              <a:rPr lang="en-US" sz="1000" dirty="0"/>
              <a:t>Click 15 -  The word Parameters with an @ symbol appears</a:t>
            </a:r>
          </a:p>
          <a:p>
            <a:endParaRPr lang="en-US" sz="1000" dirty="0"/>
          </a:p>
          <a:p>
            <a:r>
              <a:rPr lang="en-US" sz="1000" dirty="0"/>
              <a:t>Click 16 – The word Integration runtime appears with an IR icon</a:t>
            </a:r>
          </a:p>
          <a:p>
            <a:endParaRPr lang="en-US" sz="1000" dirty="0"/>
          </a:p>
          <a:p>
            <a:r>
              <a:rPr lang="en-US" sz="1000" dirty="0"/>
              <a:t>Click 17 - The word Control Flow appears with the CF icon</a:t>
            </a:r>
          </a:p>
          <a:p>
            <a:endParaRPr lang="en-US" sz="1000" b="0" dirty="0"/>
          </a:p>
          <a:p>
            <a:endParaRPr lang="en-US" sz="10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Recommended reading for this slide</a:t>
            </a:r>
          </a:p>
          <a:p>
            <a:endParaRPr lang="en-US" sz="1000" b="0" dirty="0"/>
          </a:p>
          <a:p>
            <a:r>
              <a:rPr lang="en-GB" sz="2000" dirty="0">
                <a:hlinkClick r:id="rId5"/>
              </a:rPr>
              <a:t>Data integration with Azure Data Factory - Learn | Microsoft Docs</a:t>
            </a:r>
            <a:endParaRPr lang="en-US" sz="10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900" dirty="0"/>
          </a:p>
          <a:p>
            <a:r>
              <a:rPr lang="en-US" sz="900" dirty="0"/>
              <a:t>Let’s dive into the data flow mapping</a:t>
            </a:r>
          </a:p>
          <a:p>
            <a:endParaRPr lang="en-US" sz="900" dirty="0"/>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Data Flow mapping brings the following benefits and capabilities:</a:t>
            </a:r>
          </a:p>
          <a:p>
            <a:endParaRPr lang="en-US" sz="900" dirty="0"/>
          </a:p>
          <a:p>
            <a:pPr>
              <a:spcAft>
                <a:spcPts val="3000"/>
              </a:spcAft>
            </a:pPr>
            <a:r>
              <a:rPr lang="en-US" sz="900" dirty="0"/>
              <a:t>- Perform data cleansing, transformation, aggregations, etc.</a:t>
            </a:r>
          </a:p>
          <a:p>
            <a:pPr>
              <a:spcAft>
                <a:spcPts val="3000"/>
              </a:spcAft>
            </a:pPr>
            <a:r>
              <a:rPr lang="en-US" sz="900" dirty="0"/>
              <a:t>- Enables you to build resilient data flows in a code free environment</a:t>
            </a:r>
          </a:p>
          <a:p>
            <a:pPr>
              <a:spcAft>
                <a:spcPts val="3000"/>
              </a:spcAft>
            </a:pPr>
            <a:r>
              <a:rPr lang="en-US" sz="900" dirty="0"/>
              <a:t>- Enable you to focus on building business logic and data transformation</a:t>
            </a:r>
          </a:p>
          <a:p>
            <a:pPr marL="0" indent="0">
              <a:spcAft>
                <a:spcPts val="3000"/>
              </a:spcAft>
              <a:buFontTx/>
              <a:buNone/>
            </a:pPr>
            <a:r>
              <a:rPr lang="en-US" sz="900" dirty="0"/>
              <a:t>- Underlying infrastructure is provisioned automatically with cloud scale via Spark execution</a:t>
            </a:r>
          </a:p>
          <a:p>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1" dirty="0"/>
              <a:t>Instructor notes and guidance.</a:t>
            </a:r>
          </a:p>
          <a:p>
            <a:endParaRPr lang="en-US" sz="900" dirty="0"/>
          </a:p>
          <a:p>
            <a:r>
              <a:rPr lang="en-US" sz="9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900" dirty="0"/>
          </a:p>
          <a:p>
            <a:pPr marL="228600" indent="-228600">
              <a:buAutoNum type="arabicPeriod"/>
            </a:pP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US" sz="900" b="0" i="0" u="none" strike="noStrike" kern="1200" dirty="0">
              <a:solidFill>
                <a:schemeClr val="tx1"/>
              </a:solidFill>
              <a:effectLst/>
              <a:latin typeface="+mn-lt"/>
              <a:ea typeface="+mn-ea"/>
              <a:cs typeface="+mn-cs"/>
            </a:endParaRPr>
          </a:p>
          <a:p>
            <a:r>
              <a:rPr lang="en-GB" dirty="0">
                <a:hlinkClick r:id="rId3"/>
              </a:rPr>
              <a:t>Code-free transformation at scale with Azure Data Factory - Learn | Microsoft Docs</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t>
            </a:r>
            <a:r>
              <a:rPr lang="en-GB"/>
              <a:t>a high-level </a:t>
            </a:r>
            <a:r>
              <a:rPr lang="en-GB" dirty="0"/>
              <a:t>overview of the technologies used in the lab.</a:t>
            </a:r>
          </a:p>
          <a:p>
            <a:endParaRPr lang="en-GB" dirty="0"/>
          </a:p>
          <a:p>
            <a:r>
              <a:rPr lang="en-GB" b="0" i="0" dirty="0">
                <a:solidFill>
                  <a:srgbClr val="24292E"/>
                </a:solidFill>
                <a:effectLst/>
                <a:latin typeface="-apple-system"/>
              </a:rPr>
              <a:t>This lab teaches students how to build data integration pipelines to ingest from multiple data sources, transform data using mapping data flows and notebooks, and perform data movement into one or more data sinks.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17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15787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50644829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2517938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4213934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49836068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4270949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5094578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099043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2891632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2747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420714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62324533"/>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11.xml.rels><?xml version="1.0" encoding="UTF-8" standalone="yes"?>
<Relationships xmlns="http://schemas.openxmlformats.org/package/2006/relationships"><Relationship Id="rId3" Type="http://schemas.openxmlformats.org/officeDocument/2006/relationships/hyperlink" Target="https://customers.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pn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27.wmf"/><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18" Type="http://schemas.openxmlformats.org/officeDocument/2006/relationships/image" Target="../media/image44.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9.xml"/><Relationship Id="rId16" Type="http://schemas.openxmlformats.org/officeDocument/2006/relationships/image" Target="../media/image42.svg"/><Relationship Id="rId20" Type="http://schemas.openxmlformats.org/officeDocument/2006/relationships/image" Target="../media/image46.svg"/><Relationship Id="rId1" Type="http://schemas.openxmlformats.org/officeDocument/2006/relationships/slideLayout" Target="../slideLayouts/slideLayout32.xml"/><Relationship Id="rId6" Type="http://schemas.openxmlformats.org/officeDocument/2006/relationships/image" Target="../media/image32.svg"/><Relationship Id="rId11" Type="http://schemas.openxmlformats.org/officeDocument/2006/relationships/image" Target="../media/image37.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emf"/><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svg"/><Relationship Id="rId9" Type="http://schemas.openxmlformats.org/officeDocument/2006/relationships/image" Target="../media/image35.svg"/><Relationship Id="rId14" Type="http://schemas.openxmlformats.org/officeDocument/2006/relationships/image" Target="../media/image40.png"/><Relationship Id="rId22" Type="http://schemas.openxmlformats.org/officeDocument/2006/relationships/image" Target="../media/image48.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224187234"/>
              </p:ext>
            </p:extLst>
          </p:nvPr>
        </p:nvGraphicFramePr>
        <p:xfrm>
          <a:off x="439738" y="1143476"/>
          <a:ext cx="11571287" cy="502662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Transform data with Azure Data Factory or Azure Synapse Pipelines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15 - 20 minutes        Lab: 70 – 80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a:t>
                      </a:r>
                      <a:r>
                        <a:rPr lang="en-US" sz="1400" b="0" kern="1200" dirty="0">
                          <a:solidFill>
                            <a:schemeClr val="tx1">
                              <a:lumMod val="85000"/>
                            </a:schemeClr>
                          </a:solidFill>
                          <a:latin typeface="+mn-lt"/>
                          <a:ea typeface="+mn-ea"/>
                          <a:cs typeface="Segoe UI"/>
                        </a:rPr>
                        <a:t>Azure Data Factory (ADF)/Synapse Pipelines and how it can help in the batch processing of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a:t>
                      </a:r>
                      <a:r>
                        <a:rPr lang="en-US" sz="1400" b="0" kern="1200" dirty="0">
                          <a:solidFill>
                            <a:schemeClr val="tx1"/>
                          </a:solidFill>
                          <a:latin typeface="+mn-lt"/>
                          <a:ea typeface="+mn-ea"/>
                          <a:cs typeface="Segoe UI"/>
                        </a:rPr>
                        <a:t>how Azure Data Factory</a:t>
                      </a:r>
                      <a:r>
                        <a:rPr lang="en-US" sz="1400" b="0" kern="1200" dirty="0">
                          <a:solidFill>
                            <a:schemeClr val="tx1">
                              <a:lumMod val="85000"/>
                            </a:schemeClr>
                          </a:solidFill>
                          <a:latin typeface="+mn-lt"/>
                          <a:ea typeface="+mn-ea"/>
                          <a:cs typeface="Segoe UI"/>
                        </a:rPr>
                        <a:t>/Synapse Pipelines</a:t>
                      </a:r>
                      <a:r>
                        <a:rPr lang="en-US" sz="1400" b="0" kern="1200" dirty="0">
                          <a:solidFill>
                            <a:schemeClr val="tx1"/>
                          </a:solidFill>
                          <a:latin typeface="+mn-lt"/>
                          <a:ea typeface="+mn-ea"/>
                          <a:cs typeface="Segoe UI"/>
                        </a:rPr>
                        <a:t> can be used to integrate many other technologies together</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explain the components of Azure Data Factory/Azure Synapse Pipelines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the mapping data flow</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monitor executing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this is complex, and it is your teaching that will bring confidence to them</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like they are not sure what transformation is and the options available to do it in ADF</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each component of Azure Data Factory/Azure Synapse Pipelines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 the mapping data flow in Azure Data Factory/Azure 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What are the first two components do you create in </a:t>
            </a:r>
            <a:r>
              <a:rPr lang="en-GB" sz="2400" dirty="0">
                <a:solidFill>
                  <a:schemeClr val="tx1"/>
                </a:solidFill>
              </a:rPr>
              <a:t>Azure Data Factory/Azure Synapse Pipelines to connect to data in a data source</a:t>
            </a:r>
            <a:r>
              <a:rPr lang="en-US" sz="2400" dirty="0">
                <a:solidFill>
                  <a:schemeClr val="tx1"/>
                </a:solidFill>
              </a:rPr>
              <a: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Which mapping data flow transformation enables you to remove records during the execution of a data flow?</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dirty="0">
                <a:solidFill>
                  <a:schemeClr val="tx1"/>
                </a:solidFill>
              </a:rPr>
              <a:t>How can you save and persist the work that you create in Azure Data Factory/Azure Synapse Pipelines?</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How can you view detailed information about a data flow?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71287"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Data integration with Azure Data Factory or Azure Synapse Pipelines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3142683"/>
            <a:ext cx="1158239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Code-free transformation at scale with Azure Data Factory or Azure Synapse Pipelines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a:t>
            </a:r>
            <a:r>
              <a:rPr lang="en-US" sz="2200" spc="0" dirty="0">
                <a:latin typeface="+mn-lt"/>
                <a:hlinkClick r:id="rId3"/>
              </a:rPr>
              <a:t>the Microsoft Customer Case Study site</a:t>
            </a:r>
            <a:r>
              <a:rPr lang="en-US" sz="2200" spc="0" dirty="0">
                <a:latin typeface="+mn-lt"/>
              </a:rPr>
              <a:t>]. Use the search bar to search by an industry such as healthcare or retail, or by a technology such as Azure Synapse Analytics or Azure Data Factory. Read through some of the customers stories</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Transform data with Azure Data Factory or Azure Synapse Pipelines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33323" y="1332738"/>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 </a:t>
            </a:r>
            <a:r>
              <a:rPr lang="en-GB" sz="2400" dirty="0">
                <a:solidFill>
                  <a:srgbClr val="000000"/>
                </a:solidFill>
                <a:latin typeface="Segoe UI"/>
              </a:rPr>
              <a:t>Data integration with Azure Data Factory or Azure Synapse Pipelines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800935" y="2342045"/>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33323" y="2399995"/>
            <a:ext cx="952500" cy="952500"/>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85257" y="2506532"/>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a:t>
            </a:r>
            <a:r>
              <a:rPr lang="en-US" sz="2400" dirty="0">
                <a:solidFill>
                  <a:srgbClr val="000000"/>
                </a:solidFill>
                <a:latin typeface="Segoe UI"/>
              </a:rPr>
              <a:t>02 – </a:t>
            </a:r>
            <a:r>
              <a:rPr lang="en-GB" sz="2400" dirty="0">
                <a:solidFill>
                  <a:srgbClr val="000000"/>
                </a:solidFill>
                <a:latin typeface="Segoe UI"/>
              </a:rPr>
              <a:t>Code-free transformation at scale with Azure Data Factory or Azure Synapse Pipelines</a:t>
            </a:r>
            <a:endParaRPr lang="en-US" sz="2400" dirty="0">
              <a:solidFill>
                <a:srgbClr val="000000"/>
              </a:solidFill>
              <a:latin typeface="Segoe UI"/>
            </a:endParaRPr>
          </a:p>
        </p:txBody>
      </p:sp>
      <p:pic>
        <p:nvPicPr>
          <p:cNvPr id="3" name="Picture 2">
            <a:extLst>
              <a:ext uri="{FF2B5EF4-FFF2-40B4-BE49-F238E27FC236}">
                <a16:creationId xmlns:a16="http://schemas.microsoft.com/office/drawing/2014/main" id="{A0DC54E3-FF5D-4F51-BBEC-6543ABAD98B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4996" y="1284826"/>
            <a:ext cx="933776" cy="933776"/>
          </a:xfrm>
          <a:prstGeom prst="rect">
            <a:avLst/>
          </a:prstGeom>
        </p:spPr>
      </p:pic>
      <p:pic>
        <p:nvPicPr>
          <p:cNvPr id="4" name="Picture 2">
            <a:extLst>
              <a:ext uri="{FF2B5EF4-FFF2-40B4-BE49-F238E27FC236}">
                <a16:creationId xmlns:a16="http://schemas.microsoft.com/office/drawing/2014/main" id="{D5ED9B2B-D23A-42AE-8274-D478A0BF5D6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23" y="2399995"/>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410369"/>
          </a:xfrm>
        </p:spPr>
        <p:txBody>
          <a:bodyPr/>
          <a:lstStyle/>
          <a:p>
            <a:r>
              <a:rPr lang="en-GB" dirty="0"/>
              <a:t>Data integration with Azure Data Factory or Azure Synapse Pipelines</a:t>
            </a:r>
            <a:endParaRPr lang="en-US" dirty="0"/>
          </a:p>
        </p:txBody>
      </p:sp>
      <p:grpSp>
        <p:nvGrpSpPr>
          <p:cNvPr id="36" name="Group 35" descr="A circle with the letter CF within it to represent a control flow within Azure Data Factory">
            <a:extLst>
              <a:ext uri="{FF2B5EF4-FFF2-40B4-BE49-F238E27FC236}">
                <a16:creationId xmlns:a16="http://schemas.microsoft.com/office/drawing/2014/main" id="{F2FAA337-C83B-430D-8E29-BE155E3274D4}"/>
              </a:ext>
            </a:extLst>
          </p:cNvPr>
          <p:cNvGrpSpPr/>
          <p:nvPr/>
        </p:nvGrpSpPr>
        <p:grpSpPr>
          <a:xfrm>
            <a:off x="9018451" y="3214655"/>
            <a:ext cx="2243620" cy="783030"/>
            <a:chOff x="8792114" y="1842243"/>
            <a:chExt cx="2243620" cy="783030"/>
          </a:xfrm>
        </p:grpSpPr>
        <p:sp>
          <p:nvSpPr>
            <p:cNvPr id="37" name="Flowchart: Connector 36">
              <a:extLst>
                <a:ext uri="{FF2B5EF4-FFF2-40B4-BE49-F238E27FC236}">
                  <a16:creationId xmlns:a16="http://schemas.microsoft.com/office/drawing/2014/main" id="{A19F135C-A11D-4270-8FE3-3943E9199DDA}"/>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7FAE4F90-BF0E-4CD4-9918-773EABEECDA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9" name="TextBox 38">
              <a:extLst>
                <a:ext uri="{FF2B5EF4-FFF2-40B4-BE49-F238E27FC236}">
                  <a16:creationId xmlns:a16="http://schemas.microsoft.com/office/drawing/2014/main" id="{EEAAB892-18A2-490E-AC8D-F12322159371}"/>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40" name="Group 39" descr="A circle with the letter IR within it to represent Integration Runtime within Azure Data Factory">
            <a:extLst>
              <a:ext uri="{FF2B5EF4-FFF2-40B4-BE49-F238E27FC236}">
                <a16:creationId xmlns:a16="http://schemas.microsoft.com/office/drawing/2014/main" id="{7B99B3E3-D08A-4391-9143-F7D4AA8F0AB0}"/>
              </a:ext>
            </a:extLst>
          </p:cNvPr>
          <p:cNvGrpSpPr/>
          <p:nvPr/>
        </p:nvGrpSpPr>
        <p:grpSpPr>
          <a:xfrm>
            <a:off x="9031460" y="2357703"/>
            <a:ext cx="2243620" cy="783030"/>
            <a:chOff x="8792114" y="1842243"/>
            <a:chExt cx="2243620" cy="783030"/>
          </a:xfrm>
        </p:grpSpPr>
        <p:sp>
          <p:nvSpPr>
            <p:cNvPr id="41" name="Flowchart: Connector 40">
              <a:extLst>
                <a:ext uri="{FF2B5EF4-FFF2-40B4-BE49-F238E27FC236}">
                  <a16:creationId xmlns:a16="http://schemas.microsoft.com/office/drawing/2014/main" id="{69B77BB1-EE30-40B1-B6F1-98B23424AE45}"/>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TextBox 41">
              <a:extLst>
                <a:ext uri="{FF2B5EF4-FFF2-40B4-BE49-F238E27FC236}">
                  <a16:creationId xmlns:a16="http://schemas.microsoft.com/office/drawing/2014/main" id="{EB2ECE44-98F8-4B7D-91E9-E773EA0D2FD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43" name="TextBox 42">
              <a:extLst>
                <a:ext uri="{FF2B5EF4-FFF2-40B4-BE49-F238E27FC236}">
                  <a16:creationId xmlns:a16="http://schemas.microsoft.com/office/drawing/2014/main" id="{D2AB7F08-F011-4C54-9BC6-7E15811F2FA4}"/>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44" name="Group 43" descr="An @ symbol with the word Parameter next to it to represent Parameters in Azure Data Factory">
            <a:extLst>
              <a:ext uri="{FF2B5EF4-FFF2-40B4-BE49-F238E27FC236}">
                <a16:creationId xmlns:a16="http://schemas.microsoft.com/office/drawing/2014/main" id="{FAA2E6CE-694D-4AE4-B32B-90100530012C}"/>
              </a:ext>
            </a:extLst>
          </p:cNvPr>
          <p:cNvGrpSpPr/>
          <p:nvPr/>
        </p:nvGrpSpPr>
        <p:grpSpPr>
          <a:xfrm>
            <a:off x="8959071" y="1292738"/>
            <a:ext cx="2304947" cy="1209562"/>
            <a:chOff x="8521081" y="777908"/>
            <a:chExt cx="2304947" cy="1209562"/>
          </a:xfrm>
        </p:grpSpPr>
        <p:sp>
          <p:nvSpPr>
            <p:cNvPr id="45" name="TextBox 44">
              <a:extLst>
                <a:ext uri="{FF2B5EF4-FFF2-40B4-BE49-F238E27FC236}">
                  <a16:creationId xmlns:a16="http://schemas.microsoft.com/office/drawing/2014/main" id="{E1C69D53-687A-4BD3-BC16-986F46D6D6A7}"/>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6" name="TextBox 45">
              <a:extLst>
                <a:ext uri="{FF2B5EF4-FFF2-40B4-BE49-F238E27FC236}">
                  <a16:creationId xmlns:a16="http://schemas.microsoft.com/office/drawing/2014/main" id="{2BE355F6-9554-4BF8-8B07-D7F8B46D73CF}"/>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7" name="TextBox 46">
            <a:extLst>
              <a:ext uri="{FF2B5EF4-FFF2-40B4-BE49-F238E27FC236}">
                <a16:creationId xmlns:a16="http://schemas.microsoft.com/office/drawing/2014/main" id="{6619DDF2-EAAC-437B-8D6A-72BCDC98279B}"/>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8" name="Graphic 47" descr="Filter">
            <a:extLst>
              <a:ext uri="{FF2B5EF4-FFF2-40B4-BE49-F238E27FC236}">
                <a16:creationId xmlns:a16="http://schemas.microsoft.com/office/drawing/2014/main" id="{C705572C-2B67-46B2-94E7-10F4832B50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49" name="Picture 48" descr="A cog to represent an Azure Data Factory Activity">
            <a:extLst>
              <a:ext uri="{FF2B5EF4-FFF2-40B4-BE49-F238E27FC236}">
                <a16:creationId xmlns:a16="http://schemas.microsoft.com/office/drawing/2014/main" id="{786CED98-2DD4-4975-840A-F43A78BD50A5}"/>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rot="1421593">
            <a:off x="5267203" y="3375786"/>
            <a:ext cx="597460" cy="652329"/>
          </a:xfrm>
          <a:prstGeom prst="rect">
            <a:avLst/>
          </a:prstGeom>
        </p:spPr>
      </p:pic>
      <p:sp>
        <p:nvSpPr>
          <p:cNvPr id="50" name="Shape 49" descr="A cog to represent an Azure Data Factory Activity">
            <a:extLst>
              <a:ext uri="{FF2B5EF4-FFF2-40B4-BE49-F238E27FC236}">
                <a16:creationId xmlns:a16="http://schemas.microsoft.com/office/drawing/2014/main" id="{B856FBB4-5D33-4751-90D7-BCBC47A5D021}"/>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51" name="TextBox 50">
            <a:extLst>
              <a:ext uri="{FF2B5EF4-FFF2-40B4-BE49-F238E27FC236}">
                <a16:creationId xmlns:a16="http://schemas.microsoft.com/office/drawing/2014/main" id="{1EE4B0DF-FC0F-400C-AEA9-F98C23B093A6}"/>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52" name="Picture 51" descr="A cog to represent an Azure Data Factory Activity">
            <a:extLst>
              <a:ext uri="{FF2B5EF4-FFF2-40B4-BE49-F238E27FC236}">
                <a16:creationId xmlns:a16="http://schemas.microsoft.com/office/drawing/2014/main" id="{0CDA90D4-6B5C-4D3A-A277-D72807AE01B8}"/>
              </a:ext>
            </a:extLst>
          </p:cNvPr>
          <p:cNvPicPr>
            <a:picLocks noChangeAspect="1"/>
          </p:cNvPicPr>
          <p:nvPr/>
        </p:nvPicPr>
        <p:blipFill>
          <a:blip r:embed="rId5"/>
          <a:stretch>
            <a:fillRect/>
          </a:stretch>
        </p:blipFill>
        <p:spPr>
          <a:xfrm rot="252344">
            <a:off x="5836491" y="3678532"/>
            <a:ext cx="597460" cy="652329"/>
          </a:xfrm>
          <a:prstGeom prst="rect">
            <a:avLst/>
          </a:prstGeom>
        </p:spPr>
      </p:pic>
      <p:sp>
        <p:nvSpPr>
          <p:cNvPr id="53" name="TextBox 52">
            <a:extLst>
              <a:ext uri="{FF2B5EF4-FFF2-40B4-BE49-F238E27FC236}">
                <a16:creationId xmlns:a16="http://schemas.microsoft.com/office/drawing/2014/main" id="{949B07FC-39D2-4C19-8EB3-EF4B9CCF8814}"/>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54" name="Graphic 53" descr="Table">
            <a:extLst>
              <a:ext uri="{FF2B5EF4-FFF2-40B4-BE49-F238E27FC236}">
                <a16:creationId xmlns:a16="http://schemas.microsoft.com/office/drawing/2014/main" id="{40C04AD9-59D0-4616-AF17-73EE68754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90943" y="4000715"/>
            <a:ext cx="2155671" cy="2155671"/>
          </a:xfrm>
          <a:prstGeom prst="rect">
            <a:avLst/>
          </a:prstGeom>
        </p:spPr>
      </p:pic>
      <p:sp>
        <p:nvSpPr>
          <p:cNvPr id="55" name="TextBox 54">
            <a:extLst>
              <a:ext uri="{FF2B5EF4-FFF2-40B4-BE49-F238E27FC236}">
                <a16:creationId xmlns:a16="http://schemas.microsoft.com/office/drawing/2014/main" id="{AC25AF9A-D241-4A58-BD11-E2635C9D485D}"/>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56" name="Group 55" descr="The Azure Databricks icon">
            <a:extLst>
              <a:ext uri="{FF2B5EF4-FFF2-40B4-BE49-F238E27FC236}">
                <a16:creationId xmlns:a16="http://schemas.microsoft.com/office/drawing/2014/main" id="{AD6BC524-B669-49A4-B4A3-86C44B144F45}"/>
              </a:ext>
            </a:extLst>
          </p:cNvPr>
          <p:cNvGrpSpPr/>
          <p:nvPr/>
        </p:nvGrpSpPr>
        <p:grpSpPr>
          <a:xfrm>
            <a:off x="1116983" y="4187759"/>
            <a:ext cx="1916136" cy="1541853"/>
            <a:chOff x="1335784" y="3211650"/>
            <a:chExt cx="1916136" cy="1541853"/>
          </a:xfrm>
        </p:grpSpPr>
        <p:sp>
          <p:nvSpPr>
            <p:cNvPr id="57" name="Rectangle 56">
              <a:extLst>
                <a:ext uri="{FF2B5EF4-FFF2-40B4-BE49-F238E27FC236}">
                  <a16:creationId xmlns:a16="http://schemas.microsoft.com/office/drawing/2014/main" id="{2AFA995A-FFEB-4463-9AA4-390741307D49}"/>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8" name="Picture 57">
              <a:extLst>
                <a:ext uri="{FF2B5EF4-FFF2-40B4-BE49-F238E27FC236}">
                  <a16:creationId xmlns:a16="http://schemas.microsoft.com/office/drawing/2014/main" id="{8C3B8A9C-7583-4B0E-98D1-A8A50600F0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9" name="Group 58" descr="The Azure Data Lake Store icon">
            <a:extLst>
              <a:ext uri="{FF2B5EF4-FFF2-40B4-BE49-F238E27FC236}">
                <a16:creationId xmlns:a16="http://schemas.microsoft.com/office/drawing/2014/main" id="{4A3A103D-9EC4-445F-99DA-B7E271710F4E}"/>
              </a:ext>
            </a:extLst>
          </p:cNvPr>
          <p:cNvGrpSpPr/>
          <p:nvPr/>
        </p:nvGrpSpPr>
        <p:grpSpPr>
          <a:xfrm>
            <a:off x="1448897" y="2567625"/>
            <a:ext cx="1316186" cy="1389368"/>
            <a:chOff x="1667698" y="1591516"/>
            <a:chExt cx="1316186" cy="1389368"/>
          </a:xfrm>
        </p:grpSpPr>
        <p:sp>
          <p:nvSpPr>
            <p:cNvPr id="60" name="TextBox 59">
              <a:extLst>
                <a:ext uri="{FF2B5EF4-FFF2-40B4-BE49-F238E27FC236}">
                  <a16:creationId xmlns:a16="http://schemas.microsoft.com/office/drawing/2014/main" id="{C5AF11CC-E35A-4A9F-91C8-6C953B0620A9}"/>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61" name="Picture 60">
              <a:extLst>
                <a:ext uri="{FF2B5EF4-FFF2-40B4-BE49-F238E27FC236}">
                  <a16:creationId xmlns:a16="http://schemas.microsoft.com/office/drawing/2014/main" id="{81B42541-9739-4A28-AD32-576F25F021C6}"/>
                </a:ext>
              </a:extLst>
            </p:cNvPr>
            <p:cNvPicPr>
              <a:picLocks noChangeAspect="1"/>
            </p:cNvPicPr>
            <p:nvPr/>
          </p:nvPicPr>
          <p:blipFill>
            <a:blip r:embed="rId9"/>
            <a:stretch>
              <a:fillRect/>
            </a:stretch>
          </p:blipFill>
          <p:spPr>
            <a:xfrm>
              <a:off x="1820692" y="1591516"/>
              <a:ext cx="946320" cy="946318"/>
            </a:xfrm>
            <a:prstGeom prst="rect">
              <a:avLst/>
            </a:prstGeom>
          </p:spPr>
        </p:pic>
      </p:grpSp>
      <p:pic>
        <p:nvPicPr>
          <p:cNvPr id="62" name="Picture 61" descr="A box that contains the Data Lake Store icon, and the Azure Databricks icon">
            <a:extLst>
              <a:ext uri="{FF2B5EF4-FFF2-40B4-BE49-F238E27FC236}">
                <a16:creationId xmlns:a16="http://schemas.microsoft.com/office/drawing/2014/main" id="{CFFE68C7-94D7-4F98-9122-F9DE685E2837}"/>
              </a:ext>
            </a:extLst>
          </p:cNvPr>
          <p:cNvPicPr>
            <a:picLocks noChangeAspect="1"/>
          </p:cNvPicPr>
          <p:nvPr/>
        </p:nvPicPr>
        <p:blipFill>
          <a:blip r:embed="rId10"/>
          <a:stretch>
            <a:fillRect/>
          </a:stretch>
        </p:blipFill>
        <p:spPr>
          <a:xfrm>
            <a:off x="1070400" y="2396451"/>
            <a:ext cx="2090874" cy="3419856"/>
          </a:xfrm>
          <a:prstGeom prst="rect">
            <a:avLst/>
          </a:prstGeom>
        </p:spPr>
      </p:pic>
      <p:sp>
        <p:nvSpPr>
          <p:cNvPr id="63" name="TextBox 62">
            <a:extLst>
              <a:ext uri="{FF2B5EF4-FFF2-40B4-BE49-F238E27FC236}">
                <a16:creationId xmlns:a16="http://schemas.microsoft.com/office/drawing/2014/main" id="{4E8542CA-89F5-489E-8317-32E8E0A0F4EA}"/>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64" name="TextBox 63">
            <a:extLst>
              <a:ext uri="{FF2B5EF4-FFF2-40B4-BE49-F238E27FC236}">
                <a16:creationId xmlns:a16="http://schemas.microsoft.com/office/drawing/2014/main" id="{F0F9D5BF-D742-4BC6-BDB3-20D96D788882}"/>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65" name="Picture 64" descr="a series of 1's and 0's to represent flowing data">
            <a:extLst>
              <a:ext uri="{FF2B5EF4-FFF2-40B4-BE49-F238E27FC236}">
                <a16:creationId xmlns:a16="http://schemas.microsoft.com/office/drawing/2014/main" id="{6C3F8560-4BAA-4112-BAD5-D9BED507CA6F}"/>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66" name="Graphic 65" descr="Refresh">
            <a:extLst>
              <a:ext uri="{FF2B5EF4-FFF2-40B4-BE49-F238E27FC236}">
                <a16:creationId xmlns:a16="http://schemas.microsoft.com/office/drawing/2014/main" id="{DA09B010-6E34-4F78-BCB8-75CBD01FAA8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8" presetClass="emph" presetSubtype="0" fill="hold" nodeType="withEffect">
                                  <p:stCondLst>
                                    <p:cond delay="0"/>
                                  </p:stCondLst>
                                  <p:childTnLst>
                                    <p:animRot by="21600000">
                                      <p:cBhvr>
                                        <p:cTn id="45" dur="2000" fill="hold"/>
                                        <p:tgtEl>
                                          <p:spTgt spid="52"/>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66"/>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64"/>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6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1" grpId="1"/>
      <p:bldP spid="53" grpId="0"/>
      <p:bldP spid="55" grpId="0"/>
      <p:bldP spid="63" grpId="0"/>
      <p:bldP spid="64" grpId="0"/>
      <p:bldP spid="64" grpId="1"/>
      <p:bldP spid="64"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820738"/>
          </a:xfrm>
        </p:spPr>
        <p:txBody>
          <a:bodyPr/>
          <a:lstStyle/>
          <a:p>
            <a:r>
              <a:rPr lang="en-GB" dirty="0"/>
              <a:t>Code-free transformation at scale with Azure Data Factory or Azure Synapse Pipelines</a:t>
            </a:r>
            <a:endParaRPr lang="en-US" dirty="0"/>
          </a:p>
        </p:txBody>
      </p:sp>
      <p:pic>
        <p:nvPicPr>
          <p:cNvPr id="3" name="Picture 2" descr="This image shows an example of a mapping data flow within Azure Data Factory or Azure Synapse Pipelines">
            <a:extLst>
              <a:ext uri="{FF2B5EF4-FFF2-40B4-BE49-F238E27FC236}">
                <a16:creationId xmlns:a16="http://schemas.microsoft.com/office/drawing/2014/main" id="{F884D2D3-74C4-4326-8739-FF4F38A1ED8F}"/>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a:t>
            </a:r>
            <a:r>
              <a:rPr lang="en-GB" sz="2400" dirty="0">
                <a:cs typeface="Segoe UI Semilight"/>
              </a:rPr>
              <a:t>You are moving data from an Azure Data Lake Gen2 store to Azure Synapse Analytics. Which Azure integration runtime would be used</a:t>
            </a:r>
            <a:r>
              <a:rPr lang="en-US" sz="2400" dirty="0">
                <a:cs typeface="Segoe UI Semilight"/>
              </a:rPr>
              <a:t>?</a:t>
            </a:r>
          </a:p>
          <a:p>
            <a:pPr>
              <a:spcAft>
                <a:spcPts val="600"/>
              </a:spcAft>
              <a:buSzPct val="100000"/>
            </a:pPr>
            <a:r>
              <a:rPr lang="en-US" sz="2400" dirty="0">
                <a:solidFill>
                  <a:schemeClr val="tx2"/>
                </a:solidFill>
              </a:rPr>
              <a:t>A01 – Azure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control activity </a:t>
            </a:r>
            <a:r>
              <a:rPr lang="en-GB" sz="2400" dirty="0">
                <a:cs typeface="Segoe UI Semilight"/>
              </a:rPr>
              <a:t>can be used to branch an activity on a condition that evaluates to true or false</a:t>
            </a:r>
            <a:r>
              <a:rPr lang="en-US" sz="2400" dirty="0">
                <a:cs typeface="Segoe UI Semilight"/>
              </a:rPr>
              <a:t>?</a:t>
            </a:r>
          </a:p>
          <a:p>
            <a:pPr>
              <a:spcAft>
                <a:spcPts val="600"/>
              </a:spcAft>
              <a:buSzPct val="100000"/>
            </a:pPr>
            <a:r>
              <a:rPr lang="en-US" sz="2400" dirty="0">
                <a:solidFill>
                  <a:schemeClr val="tx2"/>
                </a:solidFill>
              </a:rPr>
              <a:t>A02 – If Condition activity</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What feature enables you to</a:t>
            </a:r>
            <a:r>
              <a:rPr lang="en-GB" sz="2400" dirty="0">
                <a:cs typeface="Segoe UI Semilight"/>
              </a:rPr>
              <a:t> interact with the Mapping Data Flow transformations that you create</a:t>
            </a:r>
            <a:r>
              <a:rPr lang="en-US" sz="2400" dirty="0">
                <a:cs typeface="Segoe UI Semilight"/>
              </a:rPr>
              <a:t>?</a:t>
            </a:r>
          </a:p>
          <a:p>
            <a:pPr>
              <a:spcAft>
                <a:spcPts val="600"/>
              </a:spcAft>
              <a:buSzPct val="100000"/>
            </a:pPr>
            <a:r>
              <a:rPr lang="en-US" sz="2400" dirty="0">
                <a:solidFill>
                  <a:schemeClr val="tx2"/>
                </a:solidFill>
              </a:rPr>
              <a:t>A03 – Debug</a:t>
            </a:r>
          </a:p>
        </p:txBody>
      </p:sp>
      <p:pic>
        <p:nvPicPr>
          <p:cNvPr id="4" name="Picture 2">
            <a:extLst>
              <a:ext uri="{FF2B5EF4-FFF2-40B4-BE49-F238E27FC236}">
                <a16:creationId xmlns:a16="http://schemas.microsoft.com/office/drawing/2014/main" id="{2AC01817-F378-4971-B555-9DC44DADFC7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1665570"/>
            <a:ext cx="933776" cy="933776"/>
          </a:xfrm>
          <a:prstGeom prst="rect">
            <a:avLst/>
          </a:prstGeom>
        </p:spPr>
      </p:pic>
      <p:pic>
        <p:nvPicPr>
          <p:cNvPr id="5" name="Picture 2">
            <a:extLst>
              <a:ext uri="{FF2B5EF4-FFF2-40B4-BE49-F238E27FC236}">
                <a16:creationId xmlns:a16="http://schemas.microsoft.com/office/drawing/2014/main" id="{2F7F02E8-16A2-4F3D-A15C-167557B9921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3431758"/>
            <a:ext cx="933776" cy="933776"/>
          </a:xfrm>
          <a:prstGeom prst="rect">
            <a:avLst/>
          </a:prstGeom>
        </p:spPr>
      </p:pic>
      <p:pic>
        <p:nvPicPr>
          <p:cNvPr id="6" name="Picture 2">
            <a:extLst>
              <a:ext uri="{FF2B5EF4-FFF2-40B4-BE49-F238E27FC236}">
                <a16:creationId xmlns:a16="http://schemas.microsoft.com/office/drawing/2014/main" id="{83BEB720-C410-4241-9F59-1BEC6B08A6E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5179953"/>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sz="2800" dirty="0"/>
              <a:t>Transform data with Azure Data Factory or Azure Synapse Pipelines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92333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students how to build data integration pipelines to ingest data from multiple data sources, transform data using mapping data flows and notebooks, and perform data movement into one or more data sinks.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Data integration with Azure Data Factory or Azure Synapse Pipelines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Code-free transformation at scale with Azure Data Factory or Azure Synapse Pipelines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08 Overview</a:t>
            </a:r>
          </a:p>
        </p:txBody>
      </p:sp>
      <p:grpSp>
        <p:nvGrpSpPr>
          <p:cNvPr id="22" name="Group 21" descr="This image represents the data lake used in the lab that contains a folder with JSON  files">
            <a:extLst>
              <a:ext uri="{FF2B5EF4-FFF2-40B4-BE49-F238E27FC236}">
                <a16:creationId xmlns:a16="http://schemas.microsoft.com/office/drawing/2014/main" id="{C8269716-4583-4598-ADE5-D7369DEE3835}"/>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JSON  files&#10;">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JSON  files&#10;">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JSON  files&#10;">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JSON  files&#10;">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JSON  files&#10;">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JSON  files&#10;">
              <a:extLst>
                <a:ext uri="{FF2B5EF4-FFF2-40B4-BE49-F238E27FC236}">
                  <a16:creationId xmlns:a16="http://schemas.microsoft.com/office/drawing/2014/main" id="{F55E8824-2C39-4867-A433-B72D2D008CB8}"/>
                </a:ext>
              </a:extLst>
            </p:cNvPr>
            <p:cNvSpPr/>
            <p:nvPr/>
          </p:nvSpPr>
          <p:spPr>
            <a:xfrm>
              <a:off x="2997361" y="2643655"/>
              <a:ext cx="1080090"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Profiles (json)</a:t>
              </a:r>
            </a:p>
          </p:txBody>
        </p:sp>
        <p:pic>
          <p:nvPicPr>
            <p:cNvPr id="13" name="図 664" descr="This image represents the data lake used in the lab that contains a folder with JSON  files&#10;">
              <a:extLst>
                <a:ext uri="{FF2B5EF4-FFF2-40B4-BE49-F238E27FC236}">
                  <a16:creationId xmlns:a16="http://schemas.microsoft.com/office/drawing/2014/main" id="{321AA60E-13F0-48AE-87EC-98E6EA8B9B30}"/>
                </a:ext>
              </a:extLst>
            </p:cNvPr>
            <p:cNvPicPr>
              <a:picLocks noChangeAspect="1"/>
            </p:cNvPicPr>
            <p:nvPr/>
          </p:nvPicPr>
          <p:blipFill>
            <a:blip r:embed="rId7"/>
            <a:stretch>
              <a:fillRect/>
            </a:stretch>
          </p:blipFill>
          <p:spPr>
            <a:xfrm>
              <a:off x="457282" y="1230135"/>
              <a:ext cx="1033930" cy="829257"/>
            </a:xfrm>
            <a:prstGeom prst="rect">
              <a:avLst/>
            </a:prstGeom>
          </p:spPr>
        </p:pic>
        <p:sp>
          <p:nvSpPr>
            <p:cNvPr id="16" name="TextBox 15" descr="This image represents the data lake used in the lab that contains a folder with JSON  files&#10;">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7" name="Group 66" descr="This image represents the Azure Cosmos DB being used in this lab.">
            <a:extLst>
              <a:ext uri="{FF2B5EF4-FFF2-40B4-BE49-F238E27FC236}">
                <a16:creationId xmlns:a16="http://schemas.microsoft.com/office/drawing/2014/main" id="{F54DADC2-18F7-4461-BE1D-67ADFF5A9A94}"/>
              </a:ext>
            </a:extLst>
          </p:cNvPr>
          <p:cNvGrpSpPr/>
          <p:nvPr/>
        </p:nvGrpSpPr>
        <p:grpSpPr>
          <a:xfrm>
            <a:off x="4635539" y="100624"/>
            <a:ext cx="3259894" cy="1173241"/>
            <a:chOff x="4544194" y="98660"/>
            <a:chExt cx="3196265" cy="1150340"/>
          </a:xfrm>
        </p:grpSpPr>
        <p:sp>
          <p:nvSpPr>
            <p:cNvPr id="69" name="Rectangle: Rounded Corners 68">
              <a:extLst>
                <a:ext uri="{FF2B5EF4-FFF2-40B4-BE49-F238E27FC236}">
                  <a16:creationId xmlns:a16="http://schemas.microsoft.com/office/drawing/2014/main" id="{15315C4A-FA55-487A-A6C0-A9043EED39CF}"/>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TextBox 69">
              <a:extLst>
                <a:ext uri="{FF2B5EF4-FFF2-40B4-BE49-F238E27FC236}">
                  <a16:creationId xmlns:a16="http://schemas.microsoft.com/office/drawing/2014/main" id="{7173847D-C70A-4C3E-B7D6-C77BF610AA4E}"/>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1" name="グラフィックス 618">
              <a:extLst>
                <a:ext uri="{FF2B5EF4-FFF2-40B4-BE49-F238E27FC236}">
                  <a16:creationId xmlns:a16="http://schemas.microsoft.com/office/drawing/2014/main" id="{ADBCDE9E-D16A-4E70-9C77-7BF9F3EA5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07541" y="98660"/>
              <a:ext cx="813045" cy="813045"/>
            </a:xfrm>
            <a:prstGeom prst="rect">
              <a:avLst/>
            </a:prstGeom>
          </p:spPr>
        </p:pic>
        <p:sp>
          <p:nvSpPr>
            <p:cNvPr id="72" name="Rectangle 71">
              <a:extLst>
                <a:ext uri="{FF2B5EF4-FFF2-40B4-BE49-F238E27FC236}">
                  <a16:creationId xmlns:a16="http://schemas.microsoft.com/office/drawing/2014/main" id="{D4F0B3B1-A592-454D-B505-C827E168F078}"/>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3" name="TextBox 72">
              <a:extLst>
                <a:ext uri="{FF2B5EF4-FFF2-40B4-BE49-F238E27FC236}">
                  <a16:creationId xmlns:a16="http://schemas.microsoft.com/office/drawing/2014/main" id="{F001B520-D8AE-4F26-9273-9593FC81F196}"/>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cxnSp>
        <p:nvCxnSpPr>
          <p:cNvPr id="55" name="Straight Arrow Connector 54">
            <a:extLst>
              <a:ext uri="{FF2B5EF4-FFF2-40B4-BE49-F238E27FC236}">
                <a16:creationId xmlns:a16="http://schemas.microsoft.com/office/drawing/2014/main" id="{4DAA3C04-6B96-4697-85D2-4735014ADCE0}"/>
              </a:ext>
              <a:ext uri="{C183D7F6-B498-43B3-948B-1728B52AA6E4}">
                <adec:decorative xmlns:adec="http://schemas.microsoft.com/office/drawing/2017/decorative" val="1"/>
              </a:ext>
            </a:extLst>
          </p:cNvPr>
          <p:cNvCxnSpPr>
            <a:cxnSpLocks/>
          </p:cNvCxnSpPr>
          <p:nvPr/>
        </p:nvCxnSpPr>
        <p:spPr>
          <a:xfrm>
            <a:off x="6578344" y="1265592"/>
            <a:ext cx="0" cy="23666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9CD4A16-981C-4C61-860D-7488CA3AB00B}"/>
              </a:ext>
              <a:ext uri="{C183D7F6-B498-43B3-948B-1728B52AA6E4}">
                <adec:decorative xmlns:adec="http://schemas.microsoft.com/office/drawing/2017/decorative" val="1"/>
              </a:ext>
            </a:extLst>
          </p:cNvPr>
          <p:cNvCxnSpPr>
            <a:cxnSpLocks/>
          </p:cNvCxnSpPr>
          <p:nvPr/>
        </p:nvCxnSpPr>
        <p:spPr>
          <a:xfrm flipH="1">
            <a:off x="2060589" y="3623737"/>
            <a:ext cx="4517755" cy="85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0384E0B-5FB0-4478-9A2B-F2D95FFFF85A}"/>
              </a:ext>
              <a:ext uri="{C183D7F6-B498-43B3-948B-1728B52AA6E4}">
                <adec:decorative xmlns:adec="http://schemas.microsoft.com/office/drawing/2017/decorative" val="1"/>
              </a:ext>
            </a:extLst>
          </p:cNvPr>
          <p:cNvCxnSpPr>
            <a:cxnSpLocks/>
          </p:cNvCxnSpPr>
          <p:nvPr/>
        </p:nvCxnSpPr>
        <p:spPr>
          <a:xfrm>
            <a:off x="2078741" y="3623737"/>
            <a:ext cx="0" cy="13801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F7D4DE17-1F1A-4632-BD09-7161986BB52E}"/>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05B997FE-7753-4892-8C97-51F39A7780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E8EC3A1-C2EE-4B95-8E5A-23A12936A0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691522F5-E8A9-4857-876D-44194E234D2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6C82AF7-4DD0-40C9-9192-84330A8DF7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C4768E4A-866D-4A4D-9055-57CED0DC511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B377FA7-D6AE-475D-BA29-D198D1CC41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C4A6FF3D-3ACB-490E-B3CD-EDDBD4E7B4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35737B25-CC8C-41EF-908F-00EBC09036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49" name="Rectangle: Rounded Corners 4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82475C91-D28E-4CD6-94C5-1C46D62C22FD}"/>
                </a:ext>
              </a:extLst>
            </p:cNvPr>
            <p:cNvSpPr/>
            <p:nvPr/>
          </p:nvSpPr>
          <p:spPr bwMode="auto">
            <a:xfrm>
              <a:off x="6889072" y="5011927"/>
              <a:ext cx="1331389" cy="1058921"/>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87877B52-F1B7-4CDD-8DA6-A45A78EE05E3}"/>
              </a:ext>
              <a:ext uri="{C183D7F6-B498-43B3-948B-1728B52AA6E4}">
                <adec:decorative xmlns:adec="http://schemas.microsoft.com/office/drawing/2017/decorative" val="1"/>
              </a:ext>
            </a:extLst>
          </p:cNvPr>
          <p:cNvGrpSpPr/>
          <p:nvPr/>
        </p:nvGrpSpPr>
        <p:grpSpPr>
          <a:xfrm>
            <a:off x="7965549" y="697784"/>
            <a:ext cx="4302041" cy="5867005"/>
            <a:chOff x="7965549" y="697784"/>
            <a:chExt cx="4302041" cy="586700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148929" y="697784"/>
              <a:ext cx="3908411"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59586127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6E96C8-92AB-4541-A32E-59A849F2F9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c4ddd06f-7f70-4b19-827a-3880af42de1a"/>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c6c03bc4-bf8d-4977-a83e-3b02ad50fcf0"/>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658</TotalTime>
  <Words>2875</Words>
  <Application>Microsoft Office PowerPoint</Application>
  <PresentationFormat>Custom</PresentationFormat>
  <Paragraphs>276</Paragraphs>
  <Slides>12</Slides>
  <Notes>12</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Transform data with Azure Data Factory or Azure Synapse Pipelines</vt:lpstr>
      <vt:lpstr>Agenda</vt:lpstr>
      <vt:lpstr>Data integration with Azure Data Factory or Azure Synapse Pipelines</vt:lpstr>
      <vt:lpstr>Code-free transformation at scale with Azure Data Factory or Azure Synapse Pipelines</vt:lpstr>
      <vt:lpstr>Review questions   </vt:lpstr>
      <vt:lpstr>Lab: Transform data with Azure Data Factory or Azure Synapse Pipelines</vt:lpstr>
      <vt:lpstr>Lab overview</vt:lpstr>
      <vt:lpstr>Lab 08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27</cp:revision>
  <dcterms:created xsi:type="dcterms:W3CDTF">2020-04-30T00:33:59Z</dcterms:created>
  <dcterms:modified xsi:type="dcterms:W3CDTF">2021-04-20T19:50:31Z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