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 id="2147484654" r:id="rId5"/>
    <p:sldMasterId id="2147484673" r:id="rId6"/>
    <p:sldMasterId id="2147484683" r:id="rId7"/>
  </p:sldMasterIdLst>
  <p:notesMasterIdLst>
    <p:notesMasterId r:id="rId19"/>
  </p:notesMasterIdLst>
  <p:handoutMasterIdLst>
    <p:handoutMasterId r:id="rId20"/>
  </p:handoutMasterIdLst>
  <p:sldIdLst>
    <p:sldId id="670" r:id="rId8"/>
    <p:sldId id="3143" r:id="rId9"/>
    <p:sldId id="2580" r:id="rId10"/>
    <p:sldId id="632" r:id="rId11"/>
    <p:sldId id="2620" r:id="rId12"/>
    <p:sldId id="2616" r:id="rId13"/>
    <p:sldId id="2615" r:id="rId14"/>
    <p:sldId id="264" r:id="rId15"/>
    <p:sldId id="3157" r:id="rId16"/>
    <p:sldId id="3149" r:id="rId17"/>
    <p:sldId id="1884"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E9D1FD4D-DAAF-4829-BBBC-AD8AC9ACFE8A}">
          <p14:sldIdLst>
            <p14:sldId id="670"/>
          </p14:sldIdLst>
        </p14:section>
        <p14:section name="Module Content" id="{A073DAE3-B461-442F-A3D3-6642BD875E45}">
          <p14:sldIdLst>
            <p14:sldId id="3143"/>
            <p14:sldId id="2580"/>
            <p14:sldId id="632"/>
            <p14:sldId id="2620"/>
          </p14:sldIdLst>
        </p14:section>
        <p14:section name="Lab Content" id="{0623A1F0-D5F1-4E4C-9C98-BB6C98F77463}">
          <p14:sldIdLst>
            <p14:sldId id="2616"/>
            <p14:sldId id="2615"/>
            <p14:sldId id="264"/>
            <p14:sldId id="3157"/>
          </p14:sldIdLst>
        </p14:section>
        <p14:section name="Module Closedown" id="{142536B8-DBDD-447B-857A-CB59C4E59EFB}">
          <p14:sldIdLst>
            <p14:sldId id="3149"/>
            <p14:sldId id="1884"/>
          </p14:sldIdLst>
        </p14:section>
        <p14:section name="Appendix" id="{1BF484D6-6254-4B7E-B4F0-1091AA4215F8}">
          <p14:sldIdLst/>
        </p14:section>
      </p14:sectionLst>
    </p:ext>
    <p:ext uri="{EFAFB233-063F-42B5-8137-9DF3F51BA10A}">
      <p15:sldGuideLst xmlns:p15="http://schemas.microsoft.com/office/powerpoint/2012/main">
        <p15:guide id="1" pos="1071"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C"/>
    <a:srgbClr val="000041"/>
    <a:srgbClr val="243A5E"/>
    <a:srgbClr val="74757A"/>
    <a:srgbClr val="0778D3"/>
    <a:srgbClr val="757579"/>
    <a:srgbClr val="0777D3"/>
    <a:srgbClr val="EAEBEA"/>
    <a:srgbClr val="EBEBEA"/>
    <a:srgbClr val="08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CD147C-9481-4212-9EC3-8240ECC40E40}" v="1" dt="2021-04-20T11:11:09.8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59439" autoAdjust="0"/>
  </p:normalViewPr>
  <p:slideViewPr>
    <p:cSldViewPr snapToGrid="0">
      <p:cViewPr varScale="1">
        <p:scale>
          <a:sx n="73" d="100"/>
          <a:sy n="73" d="100"/>
        </p:scale>
        <p:origin x="2558" y="72"/>
      </p:cViewPr>
      <p:guideLst>
        <p:guide pos="1071"/>
        <p:guide orient="horz" pos="2179"/>
      </p:guideLst>
    </p:cSldViewPr>
  </p:slideViewPr>
  <p:notesTextViewPr>
    <p:cViewPr>
      <p:scale>
        <a:sx n="1" d="1"/>
        <a:sy n="1" d="1"/>
      </p:scale>
      <p:origin x="0" y="0"/>
    </p:cViewPr>
  </p:notesTextViewPr>
  <p:sorterViewPr>
    <p:cViewPr>
      <p:scale>
        <a:sx n="100" d="100"/>
        <a:sy n="100" d="100"/>
      </p:scale>
      <p:origin x="0" y="-426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S::chtestao@microsoft.com::5bbc7867-2897-41b3-9195-1c81bf62a82b" providerId="AD" clId="Web-{6EE6D706-66FC-48AF-8171-33EB648C2B4F}"/>
    <pc:docChg chg="delSld modSection">
      <pc:chgData name="Chris Testa-O Neill" userId="S::chtestao@microsoft.com::5bbc7867-2897-41b3-9195-1c81bf62a82b" providerId="AD" clId="Web-{6EE6D706-66FC-48AF-8171-33EB648C2B4F}" dt="2021-03-28T10:53:02.858" v="0"/>
      <pc:docMkLst>
        <pc:docMk/>
      </pc:docMkLst>
      <pc:sldChg chg="del">
        <pc:chgData name="Chris Testa-O Neill" userId="S::chtestao@microsoft.com::5bbc7867-2897-41b3-9195-1c81bf62a82b" providerId="AD" clId="Web-{6EE6D706-66FC-48AF-8171-33EB648C2B4F}" dt="2021-03-28T10:53:02.858" v="0"/>
        <pc:sldMkLst>
          <pc:docMk/>
          <pc:sldMk cId="1670913922" sldId="3205"/>
        </pc:sldMkLst>
      </pc:sldChg>
    </pc:docChg>
  </pc:docChgLst>
  <pc:docChgLst>
    <pc:chgData name="Chris Testa-O Neill" userId="5bbc7867-2897-41b3-9195-1c81bf62a82b" providerId="ADAL" clId="{EBEFBE4D-FE05-490D-BDB1-5695D5BE0BD1}"/>
    <pc:docChg chg="undo custSel delSld modSld delMainMaster modSection">
      <pc:chgData name="Chris Testa-O Neill" userId="5bbc7867-2897-41b3-9195-1c81bf62a82b" providerId="ADAL" clId="{EBEFBE4D-FE05-490D-BDB1-5695D5BE0BD1}" dt="2021-03-23T19:32:43.591" v="5386" actId="20577"/>
      <pc:docMkLst>
        <pc:docMk/>
      </pc:docMkLst>
      <pc:sldChg chg="addSp delSp modSp mod modNotesTx">
        <pc:chgData name="Chris Testa-O Neill" userId="5bbc7867-2897-41b3-9195-1c81bf62a82b" providerId="ADAL" clId="{EBEFBE4D-FE05-490D-BDB1-5695D5BE0BD1}" dt="2021-03-23T16:08:49.347" v="3918" actId="20577"/>
        <pc:sldMkLst>
          <pc:docMk/>
          <pc:sldMk cId="2968836778" sldId="632"/>
        </pc:sldMkLst>
        <pc:spChg chg="mod">
          <ac:chgData name="Chris Testa-O Neill" userId="5bbc7867-2897-41b3-9195-1c81bf62a82b" providerId="ADAL" clId="{EBEFBE4D-FE05-490D-BDB1-5695D5BE0BD1}" dt="2021-03-16T10:17:57.775" v="31"/>
          <ac:spMkLst>
            <pc:docMk/>
            <pc:sldMk cId="2968836778" sldId="632"/>
            <ac:spMk id="5" creationId="{8E0A0DC5-FB08-4E15-A85B-D330BE107377}"/>
          </ac:spMkLst>
        </pc:spChg>
        <pc:spChg chg="mod">
          <ac:chgData name="Chris Testa-O Neill" userId="5bbc7867-2897-41b3-9195-1c81bf62a82b" providerId="ADAL" clId="{EBEFBE4D-FE05-490D-BDB1-5695D5BE0BD1}" dt="2021-03-16T10:17:57.775" v="31"/>
          <ac:spMkLst>
            <pc:docMk/>
            <pc:sldMk cId="2968836778" sldId="632"/>
            <ac:spMk id="6" creationId="{558E9BF2-3730-4E8A-89FF-B51F8CA5F6D5}"/>
          </ac:spMkLst>
        </pc:spChg>
        <pc:spChg chg="mod">
          <ac:chgData name="Chris Testa-O Neill" userId="5bbc7867-2897-41b3-9195-1c81bf62a82b" providerId="ADAL" clId="{EBEFBE4D-FE05-490D-BDB1-5695D5BE0BD1}" dt="2021-03-16T10:17:57.775" v="31"/>
          <ac:spMkLst>
            <pc:docMk/>
            <pc:sldMk cId="2968836778" sldId="632"/>
            <ac:spMk id="7" creationId="{C2342211-2FFE-468E-8E86-FB979C481E2C}"/>
          </ac:spMkLst>
        </pc:spChg>
        <pc:spChg chg="mod">
          <ac:chgData name="Chris Testa-O Neill" userId="5bbc7867-2897-41b3-9195-1c81bf62a82b" providerId="ADAL" clId="{EBEFBE4D-FE05-490D-BDB1-5695D5BE0BD1}" dt="2021-03-23T16:07:25.259" v="3863" actId="20577"/>
          <ac:spMkLst>
            <pc:docMk/>
            <pc:sldMk cId="2968836778" sldId="632"/>
            <ac:spMk id="8" creationId="{FFDA8981-2DB3-44FA-9EC2-59B8C1F13C56}"/>
          </ac:spMkLst>
        </pc:spChg>
        <pc:spChg chg="mod">
          <ac:chgData name="Chris Testa-O Neill" userId="5bbc7867-2897-41b3-9195-1c81bf62a82b" providerId="ADAL" clId="{EBEFBE4D-FE05-490D-BDB1-5695D5BE0BD1}" dt="2021-03-23T16:08:49.347" v="3918" actId="20577"/>
          <ac:spMkLst>
            <pc:docMk/>
            <pc:sldMk cId="2968836778" sldId="632"/>
            <ac:spMk id="9" creationId="{E49EDECB-ABB5-463E-9FD3-189929A54D58}"/>
          </ac:spMkLst>
        </pc:spChg>
        <pc:spChg chg="mod">
          <ac:chgData name="Chris Testa-O Neill" userId="5bbc7867-2897-41b3-9195-1c81bf62a82b" providerId="ADAL" clId="{EBEFBE4D-FE05-490D-BDB1-5695D5BE0BD1}" dt="2021-03-16T10:16:50.090" v="29"/>
          <ac:spMkLst>
            <pc:docMk/>
            <pc:sldMk cId="2968836778" sldId="632"/>
            <ac:spMk id="23" creationId="{00000000-0000-0000-0000-000000000000}"/>
          </ac:spMkLst>
        </pc:spChg>
        <pc:grpChg chg="add mod">
          <ac:chgData name="Chris Testa-O Neill" userId="5bbc7867-2897-41b3-9195-1c81bf62a82b" providerId="ADAL" clId="{EBEFBE4D-FE05-490D-BDB1-5695D5BE0BD1}" dt="2021-03-16T10:18:07.087" v="34" actId="1076"/>
          <ac:grpSpMkLst>
            <pc:docMk/>
            <pc:sldMk cId="2968836778" sldId="632"/>
            <ac:grpSpMk id="4" creationId="{EEB0E400-4BA8-4E6B-AAA0-322B32DC999C}"/>
          </ac:grpSpMkLst>
        </pc:grpChg>
        <pc:picChg chg="del">
          <ac:chgData name="Chris Testa-O Neill" userId="5bbc7867-2897-41b3-9195-1c81bf62a82b" providerId="ADAL" clId="{EBEFBE4D-FE05-490D-BDB1-5695D5BE0BD1}" dt="2021-03-16T10:16:57.062" v="30" actId="478"/>
          <ac:picMkLst>
            <pc:docMk/>
            <pc:sldMk cId="2968836778" sldId="632"/>
            <ac:picMk id="2" creationId="{C6B6ECCF-699A-4400-898D-96C5E84FA6C5}"/>
          </ac:picMkLst>
        </pc:picChg>
      </pc:sldChg>
      <pc:sldChg chg="modSp mod">
        <pc:chgData name="Chris Testa-O Neill" userId="5bbc7867-2897-41b3-9195-1c81bf62a82b" providerId="ADAL" clId="{EBEFBE4D-FE05-490D-BDB1-5695D5BE0BD1}" dt="2021-03-23T19:32:43.591" v="5386" actId="20577"/>
        <pc:sldMkLst>
          <pc:docMk/>
          <pc:sldMk cId="2062531052" sldId="670"/>
        </pc:sldMkLst>
        <pc:graphicFrameChg chg="mod modGraphic">
          <ac:chgData name="Chris Testa-O Neill" userId="5bbc7867-2897-41b3-9195-1c81bf62a82b" providerId="ADAL" clId="{EBEFBE4D-FE05-490D-BDB1-5695D5BE0BD1}" dt="2021-03-23T19:32:43.591" v="5386" actId="20577"/>
          <ac:graphicFrameMkLst>
            <pc:docMk/>
            <pc:sldMk cId="2062531052" sldId="670"/>
            <ac:graphicFrameMk id="8" creationId="{00000000-0000-0000-0000-000000000000}"/>
          </ac:graphicFrameMkLst>
        </pc:graphicFrameChg>
      </pc:sldChg>
      <pc:sldChg chg="del">
        <pc:chgData name="Chris Testa-O Neill" userId="5bbc7867-2897-41b3-9195-1c81bf62a82b" providerId="ADAL" clId="{EBEFBE4D-FE05-490D-BDB1-5695D5BE0BD1}" dt="2021-03-23T15:51:19.389" v="3460" actId="47"/>
        <pc:sldMkLst>
          <pc:docMk/>
          <pc:sldMk cId="3303394797" sldId="2098"/>
        </pc:sldMkLst>
      </pc:sldChg>
      <pc:sldChg chg="del">
        <pc:chgData name="Chris Testa-O Neill" userId="5bbc7867-2897-41b3-9195-1c81bf62a82b" providerId="ADAL" clId="{EBEFBE4D-FE05-490D-BDB1-5695D5BE0BD1}" dt="2021-03-16T10:18:54.481" v="38" actId="47"/>
        <pc:sldMkLst>
          <pc:docMk/>
          <pc:sldMk cId="2132340970" sldId="2128"/>
        </pc:sldMkLst>
      </pc:sldChg>
      <pc:sldChg chg="addSp delSp modSp mod">
        <pc:chgData name="Chris Testa-O Neill" userId="5bbc7867-2897-41b3-9195-1c81bf62a82b" providerId="ADAL" clId="{EBEFBE4D-FE05-490D-BDB1-5695D5BE0BD1}" dt="2021-03-16T10:23:08.283" v="64" actId="20577"/>
        <pc:sldMkLst>
          <pc:docMk/>
          <pc:sldMk cId="1668424702" sldId="2580"/>
        </pc:sldMkLst>
        <pc:spChg chg="add del">
          <ac:chgData name="Chris Testa-O Neill" userId="5bbc7867-2897-41b3-9195-1c81bf62a82b" providerId="ADAL" clId="{EBEFBE4D-FE05-490D-BDB1-5695D5BE0BD1}" dt="2021-03-16T10:22:09.668" v="56" actId="478"/>
          <ac:spMkLst>
            <pc:docMk/>
            <pc:sldMk cId="1668424702" sldId="2580"/>
            <ac:spMk id="27" creationId="{F8FECC32-C532-4F9A-B029-0FE4D94076E0}"/>
          </ac:spMkLst>
        </pc:spChg>
        <pc:spChg chg="add del mod">
          <ac:chgData name="Chris Testa-O Neill" userId="5bbc7867-2897-41b3-9195-1c81bf62a82b" providerId="ADAL" clId="{EBEFBE4D-FE05-490D-BDB1-5695D5BE0BD1}" dt="2021-03-16T10:23:08.283" v="64" actId="20577"/>
          <ac:spMkLst>
            <pc:docMk/>
            <pc:sldMk cId="1668424702" sldId="2580"/>
            <ac:spMk id="30" creationId="{FEB625CA-EC87-44C2-9BCF-5472AF365B3E}"/>
          </ac:spMkLst>
        </pc:spChg>
        <pc:spChg chg="del mod">
          <ac:chgData name="Chris Testa-O Neill" userId="5bbc7867-2897-41b3-9195-1c81bf62a82b" providerId="ADAL" clId="{EBEFBE4D-FE05-490D-BDB1-5695D5BE0BD1}" dt="2021-03-16T10:22:09.668" v="56" actId="478"/>
          <ac:spMkLst>
            <pc:docMk/>
            <pc:sldMk cId="1668424702" sldId="2580"/>
            <ac:spMk id="35" creationId="{1AF87809-BA72-4A86-8884-EC3F60158E54}"/>
          </ac:spMkLst>
        </pc:spChg>
        <pc:spChg chg="add del">
          <ac:chgData name="Chris Testa-O Neill" userId="5bbc7867-2897-41b3-9195-1c81bf62a82b" providerId="ADAL" clId="{EBEFBE4D-FE05-490D-BDB1-5695D5BE0BD1}" dt="2021-03-16T10:22:09.668" v="56" actId="478"/>
          <ac:spMkLst>
            <pc:docMk/>
            <pc:sldMk cId="1668424702" sldId="2580"/>
            <ac:spMk id="53" creationId="{E53EC9F3-F187-4311-B893-109AB3353CFA}"/>
          </ac:spMkLst>
        </pc:spChg>
        <pc:spChg chg="add del">
          <ac:chgData name="Chris Testa-O Neill" userId="5bbc7867-2897-41b3-9195-1c81bf62a82b" providerId="ADAL" clId="{EBEFBE4D-FE05-490D-BDB1-5695D5BE0BD1}" dt="2021-03-16T10:22:09.668" v="56" actId="478"/>
          <ac:spMkLst>
            <pc:docMk/>
            <pc:sldMk cId="1668424702" sldId="2580"/>
            <ac:spMk id="62" creationId="{09D5AC2F-3816-46CF-A9D8-5B907C349B01}"/>
          </ac:spMkLst>
        </pc:spChg>
        <pc:picChg chg="add del">
          <ac:chgData name="Chris Testa-O Neill" userId="5bbc7867-2897-41b3-9195-1c81bf62a82b" providerId="ADAL" clId="{EBEFBE4D-FE05-490D-BDB1-5695D5BE0BD1}" dt="2021-03-16T10:22:12.501" v="57" actId="478"/>
          <ac:picMkLst>
            <pc:docMk/>
            <pc:sldMk cId="1668424702" sldId="2580"/>
            <ac:picMk id="59" creationId="{D71242E1-9ED7-4DB0-AE41-ACAEFD98D2EA}"/>
          </ac:picMkLst>
        </pc:picChg>
        <pc:picChg chg="add del">
          <ac:chgData name="Chris Testa-O Neill" userId="5bbc7867-2897-41b3-9195-1c81bf62a82b" providerId="ADAL" clId="{EBEFBE4D-FE05-490D-BDB1-5695D5BE0BD1}" dt="2021-03-16T10:22:09.668" v="56" actId="478"/>
          <ac:picMkLst>
            <pc:docMk/>
            <pc:sldMk cId="1668424702" sldId="2580"/>
            <ac:picMk id="61" creationId="{22F06705-FA22-4465-9A33-537B18EC07D5}"/>
          </ac:picMkLst>
        </pc:picChg>
        <pc:picChg chg="mod">
          <ac:chgData name="Chris Testa-O Neill" userId="5bbc7867-2897-41b3-9195-1c81bf62a82b" providerId="ADAL" clId="{EBEFBE4D-FE05-490D-BDB1-5695D5BE0BD1}" dt="2021-03-16T10:22:18.386" v="58" actId="1076"/>
          <ac:picMkLst>
            <pc:docMk/>
            <pc:sldMk cId="1668424702" sldId="2580"/>
            <ac:picMk id="64" creationId="{333C660F-6CB1-4A7D-AC6F-0061B413FE6B}"/>
          </ac:picMkLst>
        </pc:picChg>
        <pc:picChg chg="add del">
          <ac:chgData name="Chris Testa-O Neill" userId="5bbc7867-2897-41b3-9195-1c81bf62a82b" providerId="ADAL" clId="{EBEFBE4D-FE05-490D-BDB1-5695D5BE0BD1}" dt="2021-03-16T10:22:09.668" v="56" actId="478"/>
          <ac:picMkLst>
            <pc:docMk/>
            <pc:sldMk cId="1668424702" sldId="2580"/>
            <ac:picMk id="66" creationId="{592CFB5C-4A18-41DE-B362-3FB79363582F}"/>
          </ac:picMkLst>
        </pc:picChg>
        <pc:picChg chg="add del">
          <ac:chgData name="Chris Testa-O Neill" userId="5bbc7867-2897-41b3-9195-1c81bf62a82b" providerId="ADAL" clId="{EBEFBE4D-FE05-490D-BDB1-5695D5BE0BD1}" dt="2021-03-16T10:22:09.668" v="56" actId="478"/>
          <ac:picMkLst>
            <pc:docMk/>
            <pc:sldMk cId="1668424702" sldId="2580"/>
            <ac:picMk id="68" creationId="{A62B920E-14CF-4351-81CF-4B5008965C9B}"/>
          </ac:picMkLst>
        </pc:picChg>
        <pc:cxnChg chg="add del">
          <ac:chgData name="Chris Testa-O Neill" userId="5bbc7867-2897-41b3-9195-1c81bf62a82b" providerId="ADAL" clId="{EBEFBE4D-FE05-490D-BDB1-5695D5BE0BD1}" dt="2021-03-16T10:22:09.668" v="56" actId="478"/>
          <ac:cxnSpMkLst>
            <pc:docMk/>
            <pc:sldMk cId="1668424702" sldId="2580"/>
            <ac:cxnSpMk id="42" creationId="{6273DA94-8CD8-4FC7-8BC2-FAA1F114D703}"/>
          </ac:cxnSpMkLst>
        </pc:cxnChg>
        <pc:cxnChg chg="del">
          <ac:chgData name="Chris Testa-O Neill" userId="5bbc7867-2897-41b3-9195-1c81bf62a82b" providerId="ADAL" clId="{EBEFBE4D-FE05-490D-BDB1-5695D5BE0BD1}" dt="2021-03-16T10:22:09.668" v="56" actId="478"/>
          <ac:cxnSpMkLst>
            <pc:docMk/>
            <pc:sldMk cId="1668424702" sldId="2580"/>
            <ac:cxnSpMk id="43" creationId="{07E4B8AB-0F90-46E2-83BA-98904867E3F1}"/>
          </ac:cxnSpMkLst>
        </pc:cxnChg>
        <pc:cxnChg chg="add del">
          <ac:chgData name="Chris Testa-O Neill" userId="5bbc7867-2897-41b3-9195-1c81bf62a82b" providerId="ADAL" clId="{EBEFBE4D-FE05-490D-BDB1-5695D5BE0BD1}" dt="2021-03-16T10:22:09.668" v="56" actId="478"/>
          <ac:cxnSpMkLst>
            <pc:docMk/>
            <pc:sldMk cId="1668424702" sldId="2580"/>
            <ac:cxnSpMk id="44" creationId="{C0235C0B-54FA-4734-BFC9-6BD197B7820D}"/>
          </ac:cxnSpMkLst>
        </pc:cxnChg>
        <pc:cxnChg chg="add del">
          <ac:chgData name="Chris Testa-O Neill" userId="5bbc7867-2897-41b3-9195-1c81bf62a82b" providerId="ADAL" clId="{EBEFBE4D-FE05-490D-BDB1-5695D5BE0BD1}" dt="2021-03-16T10:22:09.668" v="56" actId="478"/>
          <ac:cxnSpMkLst>
            <pc:docMk/>
            <pc:sldMk cId="1668424702" sldId="2580"/>
            <ac:cxnSpMk id="45" creationId="{F19B8AC5-C1F5-42BA-92FB-FAD9A752CA9F}"/>
          </ac:cxnSpMkLst>
        </pc:cxnChg>
      </pc:sldChg>
      <pc:sldChg chg="del">
        <pc:chgData name="Chris Testa-O Neill" userId="5bbc7867-2897-41b3-9195-1c81bf62a82b" providerId="ADAL" clId="{EBEFBE4D-FE05-490D-BDB1-5695D5BE0BD1}" dt="2021-03-16T10:18:59.881" v="39" actId="47"/>
        <pc:sldMkLst>
          <pc:docMk/>
          <pc:sldMk cId="3308389375" sldId="2582"/>
        </pc:sldMkLst>
      </pc:sldChg>
      <pc:sldChg chg="delSp modSp mod modNotesTx">
        <pc:chgData name="Chris Testa-O Neill" userId="5bbc7867-2897-41b3-9195-1c81bf62a82b" providerId="ADAL" clId="{EBEFBE4D-FE05-490D-BDB1-5695D5BE0BD1}" dt="2021-03-23T16:14:09.080" v="4174" actId="20577"/>
        <pc:sldMkLst>
          <pc:docMk/>
          <pc:sldMk cId="237335572" sldId="2615"/>
        </pc:sldMkLst>
        <pc:spChg chg="mod">
          <ac:chgData name="Chris Testa-O Neill" userId="5bbc7867-2897-41b3-9195-1c81bf62a82b" providerId="ADAL" clId="{EBEFBE4D-FE05-490D-BDB1-5695D5BE0BD1}" dt="2021-03-23T15:14:39.482" v="1571" actId="6549"/>
          <ac:spMkLst>
            <pc:docMk/>
            <pc:sldMk cId="237335572" sldId="2615"/>
            <ac:spMk id="6" creationId="{3ECE64AC-5614-4F8D-829D-B13045CF6C7F}"/>
          </ac:spMkLst>
        </pc:spChg>
        <pc:spChg chg="del">
          <ac:chgData name="Chris Testa-O Neill" userId="5bbc7867-2897-41b3-9195-1c81bf62a82b" providerId="ADAL" clId="{EBEFBE4D-FE05-490D-BDB1-5695D5BE0BD1}" dt="2021-03-23T15:14:23.456" v="1567" actId="478"/>
          <ac:spMkLst>
            <pc:docMk/>
            <pc:sldMk cId="237335572" sldId="2615"/>
            <ac:spMk id="7" creationId="{B29E5092-D847-435E-827A-D6EB09E28F51}"/>
          </ac:spMkLst>
        </pc:spChg>
        <pc:spChg chg="del">
          <ac:chgData name="Chris Testa-O Neill" userId="5bbc7867-2897-41b3-9195-1c81bf62a82b" providerId="ADAL" clId="{EBEFBE4D-FE05-490D-BDB1-5695D5BE0BD1}" dt="2021-03-23T15:14:44.912" v="1573" actId="478"/>
          <ac:spMkLst>
            <pc:docMk/>
            <pc:sldMk cId="237335572" sldId="2615"/>
            <ac:spMk id="9" creationId="{DC3E30FF-8E44-47F8-B6E0-3AC4C738CE48}"/>
          </ac:spMkLst>
        </pc:spChg>
        <pc:spChg chg="del">
          <ac:chgData name="Chris Testa-O Neill" userId="5bbc7867-2897-41b3-9195-1c81bf62a82b" providerId="ADAL" clId="{EBEFBE4D-FE05-490D-BDB1-5695D5BE0BD1}" dt="2021-03-23T15:14:43.048" v="1572" actId="478"/>
          <ac:spMkLst>
            <pc:docMk/>
            <pc:sldMk cId="237335572" sldId="2615"/>
            <ac:spMk id="10" creationId="{870D9263-5A49-4AB9-80C0-B10DF3F2440C}"/>
          </ac:spMkLst>
        </pc:spChg>
        <pc:spChg chg="mod">
          <ac:chgData name="Chris Testa-O Neill" userId="5bbc7867-2897-41b3-9195-1c81bf62a82b" providerId="ADAL" clId="{EBEFBE4D-FE05-490D-BDB1-5695D5BE0BD1}" dt="2021-03-23T15:25:08.583" v="1998" actId="20577"/>
          <ac:spMkLst>
            <pc:docMk/>
            <pc:sldMk cId="237335572" sldId="2615"/>
            <ac:spMk id="18" creationId="{3B4629CD-0B11-4BD3-9ABA-B3DFAA47F77F}"/>
          </ac:spMkLst>
        </pc:spChg>
      </pc:sldChg>
      <pc:sldChg chg="modSp mod">
        <pc:chgData name="Chris Testa-O Neill" userId="5bbc7867-2897-41b3-9195-1c81bf62a82b" providerId="ADAL" clId="{EBEFBE4D-FE05-490D-BDB1-5695D5BE0BD1}" dt="2021-03-23T15:08:59.821" v="1558"/>
        <pc:sldMkLst>
          <pc:docMk/>
          <pc:sldMk cId="176058127" sldId="2616"/>
        </pc:sldMkLst>
        <pc:spChg chg="mod">
          <ac:chgData name="Chris Testa-O Neill" userId="5bbc7867-2897-41b3-9195-1c81bf62a82b" providerId="ADAL" clId="{EBEFBE4D-FE05-490D-BDB1-5695D5BE0BD1}" dt="2021-03-23T15:08:59.821" v="1558"/>
          <ac:spMkLst>
            <pc:docMk/>
            <pc:sldMk cId="176058127" sldId="2616"/>
            <ac:spMk id="3" creationId="{4E6DA6E8-0BCB-4C18-BE84-7EE92F6D52EF}"/>
          </ac:spMkLst>
        </pc:spChg>
      </pc:sldChg>
      <pc:sldChg chg="del">
        <pc:chgData name="Chris Testa-O Neill" userId="5bbc7867-2897-41b3-9195-1c81bf62a82b" providerId="ADAL" clId="{EBEFBE4D-FE05-490D-BDB1-5695D5BE0BD1}" dt="2021-03-16T10:18:54.481" v="38" actId="47"/>
        <pc:sldMkLst>
          <pc:docMk/>
          <pc:sldMk cId="3750647355" sldId="2619"/>
        </pc:sldMkLst>
      </pc:sldChg>
      <pc:sldChg chg="modSp mod modAnim">
        <pc:chgData name="Chris Testa-O Neill" userId="5bbc7867-2897-41b3-9195-1c81bf62a82b" providerId="ADAL" clId="{EBEFBE4D-FE05-490D-BDB1-5695D5BE0BD1}" dt="2021-03-23T15:59:56.276" v="3846" actId="20577"/>
        <pc:sldMkLst>
          <pc:docMk/>
          <pc:sldMk cId="775050641" sldId="2620"/>
        </pc:sldMkLst>
        <pc:spChg chg="mod">
          <ac:chgData name="Chris Testa-O Neill" userId="5bbc7867-2897-41b3-9195-1c81bf62a82b" providerId="ADAL" clId="{EBEFBE4D-FE05-490D-BDB1-5695D5BE0BD1}" dt="2021-03-23T15:55:07.994" v="3646" actId="20577"/>
          <ac:spMkLst>
            <pc:docMk/>
            <pc:sldMk cId="775050641" sldId="2620"/>
            <ac:spMk id="3" creationId="{4EA0743C-930A-461C-88C6-2B2DEF2FC81E}"/>
          </ac:spMkLst>
        </pc:spChg>
        <pc:spChg chg="mod">
          <ac:chgData name="Chris Testa-O Neill" userId="5bbc7867-2897-41b3-9195-1c81bf62a82b" providerId="ADAL" clId="{EBEFBE4D-FE05-490D-BDB1-5695D5BE0BD1}" dt="2021-03-23T15:57:05.372" v="3770" actId="20577"/>
          <ac:spMkLst>
            <pc:docMk/>
            <pc:sldMk cId="775050641" sldId="2620"/>
            <ac:spMk id="14" creationId="{D0E84749-73DC-41BD-AD65-C56662692F15}"/>
          </ac:spMkLst>
        </pc:spChg>
        <pc:spChg chg="mod">
          <ac:chgData name="Chris Testa-O Neill" userId="5bbc7867-2897-41b3-9195-1c81bf62a82b" providerId="ADAL" clId="{EBEFBE4D-FE05-490D-BDB1-5695D5BE0BD1}" dt="2021-03-23T15:59:56.276" v="3846" actId="20577"/>
          <ac:spMkLst>
            <pc:docMk/>
            <pc:sldMk cId="775050641" sldId="2620"/>
            <ac:spMk id="15" creationId="{A44031F8-9467-4CC8-B37B-A13B3259D790}"/>
          </ac:spMkLst>
        </pc:spChg>
      </pc:sldChg>
      <pc:sldChg chg="del">
        <pc:chgData name="Chris Testa-O Neill" userId="5bbc7867-2897-41b3-9195-1c81bf62a82b" providerId="ADAL" clId="{EBEFBE4D-FE05-490D-BDB1-5695D5BE0BD1}" dt="2021-03-23T15:51:20.209" v="3461" actId="47"/>
        <pc:sldMkLst>
          <pc:docMk/>
          <pc:sldMk cId="622456034" sldId="3139"/>
        </pc:sldMkLst>
      </pc:sldChg>
      <pc:sldChg chg="del">
        <pc:chgData name="Chris Testa-O Neill" userId="5bbc7867-2897-41b3-9195-1c81bf62a82b" providerId="ADAL" clId="{EBEFBE4D-FE05-490D-BDB1-5695D5BE0BD1}" dt="2021-03-23T15:51:21.128" v="3462" actId="47"/>
        <pc:sldMkLst>
          <pc:docMk/>
          <pc:sldMk cId="3952863254" sldId="3140"/>
        </pc:sldMkLst>
      </pc:sldChg>
      <pc:sldChg chg="modSp mod modNotesTx">
        <pc:chgData name="Chris Testa-O Neill" userId="5bbc7867-2897-41b3-9195-1c81bf62a82b" providerId="ADAL" clId="{EBEFBE4D-FE05-490D-BDB1-5695D5BE0BD1}" dt="2021-03-23T14:14:34.559" v="1556" actId="20577"/>
        <pc:sldMkLst>
          <pc:docMk/>
          <pc:sldMk cId="1189570632" sldId="3143"/>
        </pc:sldMkLst>
        <pc:spChg chg="mod">
          <ac:chgData name="Chris Testa-O Neill" userId="5bbc7867-2897-41b3-9195-1c81bf62a82b" providerId="ADAL" clId="{EBEFBE4D-FE05-490D-BDB1-5695D5BE0BD1}" dt="2021-03-16T10:23:01.893" v="62" actId="20577"/>
          <ac:spMkLst>
            <pc:docMk/>
            <pc:sldMk cId="1189570632" sldId="3143"/>
            <ac:spMk id="4" creationId="{00000000-0000-0000-0000-000000000000}"/>
          </ac:spMkLst>
        </pc:spChg>
      </pc:sldChg>
      <pc:sldChg chg="delSp modSp mod">
        <pc:chgData name="Chris Testa-O Neill" userId="5bbc7867-2897-41b3-9195-1c81bf62a82b" providerId="ADAL" clId="{EBEFBE4D-FE05-490D-BDB1-5695D5BE0BD1}" dt="2021-03-23T15:52:27.825" v="3563" actId="20577"/>
        <pc:sldMkLst>
          <pc:docMk/>
          <pc:sldMk cId="2590897230" sldId="3149"/>
        </pc:sldMkLst>
        <pc:spChg chg="mod">
          <ac:chgData name="Chris Testa-O Neill" userId="5bbc7867-2897-41b3-9195-1c81bf62a82b" providerId="ADAL" clId="{EBEFBE4D-FE05-490D-BDB1-5695D5BE0BD1}" dt="2021-03-23T15:33:44.404" v="2818"/>
          <ac:spMkLst>
            <pc:docMk/>
            <pc:sldMk cId="2590897230" sldId="3149"/>
            <ac:spMk id="6" creationId="{3ECE64AC-5614-4F8D-829D-B13045CF6C7F}"/>
          </ac:spMkLst>
        </pc:spChg>
        <pc:spChg chg="del">
          <ac:chgData name="Chris Testa-O Neill" userId="5bbc7867-2897-41b3-9195-1c81bf62a82b" providerId="ADAL" clId="{EBEFBE4D-FE05-490D-BDB1-5695D5BE0BD1}" dt="2021-03-23T15:33:30.266" v="2816" actId="478"/>
          <ac:spMkLst>
            <pc:docMk/>
            <pc:sldMk cId="2590897230" sldId="3149"/>
            <ac:spMk id="7" creationId="{B29E5092-D847-435E-827A-D6EB09E28F51}"/>
          </ac:spMkLst>
        </pc:spChg>
        <pc:spChg chg="del">
          <ac:chgData name="Chris Testa-O Neill" userId="5bbc7867-2897-41b3-9195-1c81bf62a82b" providerId="ADAL" clId="{EBEFBE4D-FE05-490D-BDB1-5695D5BE0BD1}" dt="2021-03-23T15:33:46.485" v="2819" actId="478"/>
          <ac:spMkLst>
            <pc:docMk/>
            <pc:sldMk cId="2590897230" sldId="3149"/>
            <ac:spMk id="9" creationId="{DC3E30FF-8E44-47F8-B6E0-3AC4C738CE48}"/>
          </ac:spMkLst>
        </pc:spChg>
        <pc:spChg chg="del">
          <ac:chgData name="Chris Testa-O Neill" userId="5bbc7867-2897-41b3-9195-1c81bf62a82b" providerId="ADAL" clId="{EBEFBE4D-FE05-490D-BDB1-5695D5BE0BD1}" dt="2021-03-23T15:33:48.609" v="2820" actId="478"/>
          <ac:spMkLst>
            <pc:docMk/>
            <pc:sldMk cId="2590897230" sldId="3149"/>
            <ac:spMk id="10" creationId="{870D9263-5A49-4AB9-80C0-B10DF3F2440C}"/>
          </ac:spMkLst>
        </pc:spChg>
        <pc:spChg chg="mod">
          <ac:chgData name="Chris Testa-O Neill" userId="5bbc7867-2897-41b3-9195-1c81bf62a82b" providerId="ADAL" clId="{EBEFBE4D-FE05-490D-BDB1-5695D5BE0BD1}" dt="2021-03-23T15:52:27.825" v="3563" actId="20577"/>
          <ac:spMkLst>
            <pc:docMk/>
            <pc:sldMk cId="2590897230" sldId="3149"/>
            <ac:spMk id="11" creationId="{3C50BD9E-2ED8-4A14-A507-7CCFBCC91E76}"/>
          </ac:spMkLst>
        </pc:spChg>
      </pc:sldChg>
      <pc:sldChg chg="del">
        <pc:chgData name="Chris Testa-O Neill" userId="5bbc7867-2897-41b3-9195-1c81bf62a82b" providerId="ADAL" clId="{EBEFBE4D-FE05-490D-BDB1-5695D5BE0BD1}" dt="2021-03-23T15:33:18.786" v="2815" actId="47"/>
        <pc:sldMkLst>
          <pc:docMk/>
          <pc:sldMk cId="634613762" sldId="3150"/>
        </pc:sldMkLst>
      </pc:sldChg>
      <pc:sldChg chg="modSp mod modNotesTx">
        <pc:chgData name="Chris Testa-O Neill" userId="5bbc7867-2897-41b3-9195-1c81bf62a82b" providerId="ADAL" clId="{EBEFBE4D-FE05-490D-BDB1-5695D5BE0BD1}" dt="2021-03-23T16:40:05.740" v="5377" actId="20577"/>
        <pc:sldMkLst>
          <pc:docMk/>
          <pc:sldMk cId="1788879851" sldId="3157"/>
        </pc:sldMkLst>
        <pc:spChg chg="mod">
          <ac:chgData name="Chris Testa-O Neill" userId="5bbc7867-2897-41b3-9195-1c81bf62a82b" providerId="ADAL" clId="{EBEFBE4D-FE05-490D-BDB1-5695D5BE0BD1}" dt="2021-03-23T16:23:11.638" v="4473" actId="20577"/>
          <ac:spMkLst>
            <pc:docMk/>
            <pc:sldMk cId="1788879851" sldId="3157"/>
            <ac:spMk id="32" creationId="{6F30C2D2-037C-4F97-8B6F-C870BA5BECE9}"/>
          </ac:spMkLst>
        </pc:spChg>
        <pc:spChg chg="mod">
          <ac:chgData name="Chris Testa-O Neill" userId="5bbc7867-2897-41b3-9195-1c81bf62a82b" providerId="ADAL" clId="{EBEFBE4D-FE05-490D-BDB1-5695D5BE0BD1}" dt="2021-03-23T16:23:16.219" v="4474"/>
          <ac:spMkLst>
            <pc:docMk/>
            <pc:sldMk cId="1788879851" sldId="3157"/>
            <ac:spMk id="34" creationId="{F2CE9F32-726A-4A58-8DC8-0FD0A4F140FD}"/>
          </ac:spMkLst>
        </pc:spChg>
        <pc:spChg chg="mod">
          <ac:chgData name="Chris Testa-O Neill" userId="5bbc7867-2897-41b3-9195-1c81bf62a82b" providerId="ADAL" clId="{EBEFBE4D-FE05-490D-BDB1-5695D5BE0BD1}" dt="2021-03-23T16:23:17.540" v="4475"/>
          <ac:spMkLst>
            <pc:docMk/>
            <pc:sldMk cId="1788879851" sldId="3157"/>
            <ac:spMk id="36" creationId="{6E973A20-F8F2-48E5-BB13-7EA51C39995C}"/>
          </ac:spMkLst>
        </pc:spChg>
        <pc:spChg chg="mod">
          <ac:chgData name="Chris Testa-O Neill" userId="5bbc7867-2897-41b3-9195-1c81bf62a82b" providerId="ADAL" clId="{EBEFBE4D-FE05-490D-BDB1-5695D5BE0BD1}" dt="2021-03-23T16:24:49.405" v="4541" actId="20577"/>
          <ac:spMkLst>
            <pc:docMk/>
            <pc:sldMk cId="1788879851" sldId="3157"/>
            <ac:spMk id="38" creationId="{188E6351-5119-4305-B17B-FA03DEB26CDB}"/>
          </ac:spMkLst>
        </pc:spChg>
      </pc:sldChg>
      <pc:sldChg chg="del">
        <pc:chgData name="Chris Testa-O Neill" userId="5bbc7867-2897-41b3-9195-1c81bf62a82b" providerId="ADAL" clId="{EBEFBE4D-FE05-490D-BDB1-5695D5BE0BD1}" dt="2021-03-16T10:18:59.881" v="39" actId="47"/>
        <pc:sldMkLst>
          <pc:docMk/>
          <pc:sldMk cId="4065968634" sldId="3169"/>
        </pc:sldMkLst>
      </pc:sldChg>
      <pc:sldChg chg="del">
        <pc:chgData name="Chris Testa-O Neill" userId="5bbc7867-2897-41b3-9195-1c81bf62a82b" providerId="ADAL" clId="{EBEFBE4D-FE05-490D-BDB1-5695D5BE0BD1}" dt="2021-03-16T10:18:59.881" v="39" actId="47"/>
        <pc:sldMkLst>
          <pc:docMk/>
          <pc:sldMk cId="2226993777" sldId="3170"/>
        </pc:sldMkLst>
      </pc:sldChg>
      <pc:sldChg chg="del">
        <pc:chgData name="Chris Testa-O Neill" userId="5bbc7867-2897-41b3-9195-1c81bf62a82b" providerId="ADAL" clId="{EBEFBE4D-FE05-490D-BDB1-5695D5BE0BD1}" dt="2021-03-16T10:18:59.881" v="39" actId="47"/>
        <pc:sldMkLst>
          <pc:docMk/>
          <pc:sldMk cId="3738243085" sldId="3204"/>
        </pc:sldMkLst>
      </pc:sldChg>
      <pc:sldMasterChg chg="delSldLayout">
        <pc:chgData name="Chris Testa-O Neill" userId="5bbc7867-2897-41b3-9195-1c81bf62a82b" providerId="ADAL" clId="{EBEFBE4D-FE05-490D-BDB1-5695D5BE0BD1}" dt="2021-03-16T10:18:54.481" v="38" actId="47"/>
        <pc:sldMasterMkLst>
          <pc:docMk/>
          <pc:sldMasterMk cId="1529303350" sldId="2147484654"/>
        </pc:sldMasterMkLst>
        <pc:sldLayoutChg chg="del">
          <pc:chgData name="Chris Testa-O Neill" userId="5bbc7867-2897-41b3-9195-1c81bf62a82b" providerId="ADAL" clId="{EBEFBE4D-FE05-490D-BDB1-5695D5BE0BD1}" dt="2021-03-16T10:18:54.481" v="38" actId="47"/>
          <pc:sldLayoutMkLst>
            <pc:docMk/>
            <pc:sldMasterMk cId="1529303350" sldId="2147484654"/>
            <pc:sldLayoutMk cId="2231555092" sldId="2147484683"/>
          </pc:sldLayoutMkLst>
        </pc:sldLayoutChg>
      </pc:sldMasterChg>
      <pc:sldMasterChg chg="del delSldLayout">
        <pc:chgData name="Chris Testa-O Neill" userId="5bbc7867-2897-41b3-9195-1c81bf62a82b" providerId="ADAL" clId="{EBEFBE4D-FE05-490D-BDB1-5695D5BE0BD1}" dt="2021-03-23T15:51:19.389" v="3460" actId="47"/>
        <pc:sldMasterMkLst>
          <pc:docMk/>
          <pc:sldMasterMk cId="1764861587" sldId="2147484663"/>
        </pc:sldMasterMkLst>
        <pc:sldLayoutChg chg="del">
          <pc:chgData name="Chris Testa-O Neill" userId="5bbc7867-2897-41b3-9195-1c81bf62a82b" providerId="ADAL" clId="{EBEFBE4D-FE05-490D-BDB1-5695D5BE0BD1}" dt="2021-03-23T15:51:19.389" v="3460" actId="47"/>
          <pc:sldLayoutMkLst>
            <pc:docMk/>
            <pc:sldMasterMk cId="1764861587" sldId="2147484663"/>
            <pc:sldLayoutMk cId="995129040" sldId="2147484664"/>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1933476272" sldId="2147484665"/>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3698981789" sldId="2147484666"/>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1757266077" sldId="2147484667"/>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220488147" sldId="2147484668"/>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1537834147" sldId="2147484669"/>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3087195471" sldId="2147484670"/>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4195116110" sldId="2147484671"/>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1636262358" sldId="2147484672"/>
          </pc:sldLayoutMkLst>
        </pc:sldLayoutChg>
      </pc:sldMasterChg>
    </pc:docChg>
  </pc:docChgLst>
  <pc:docChgLst>
    <pc:chgData name="Chris Testa-O Neill" userId="S::chtestao@microsoft.com::5bbc7867-2897-41b3-9195-1c81bf62a82b" providerId="AD" clId="Web-{EF255CDA-6ADF-4A4D-8449-59DDC00B2FEF}"/>
    <pc:docChg chg="modSld">
      <pc:chgData name="Chris Testa-O Neill" userId="S::chtestao@microsoft.com::5bbc7867-2897-41b3-9195-1c81bf62a82b" providerId="AD" clId="Web-{EF255CDA-6ADF-4A4D-8449-59DDC00B2FEF}" dt="2021-04-12T14:29:12.743" v="0" actId="20577"/>
      <pc:docMkLst>
        <pc:docMk/>
      </pc:docMkLst>
      <pc:sldChg chg="modSp">
        <pc:chgData name="Chris Testa-O Neill" userId="S::chtestao@microsoft.com::5bbc7867-2897-41b3-9195-1c81bf62a82b" providerId="AD" clId="Web-{EF255CDA-6ADF-4A4D-8449-59DDC00B2FEF}" dt="2021-04-12T14:29:12.743" v="0" actId="20577"/>
        <pc:sldMkLst>
          <pc:docMk/>
          <pc:sldMk cId="237335572" sldId="2615"/>
        </pc:sldMkLst>
        <pc:spChg chg="mod">
          <ac:chgData name="Chris Testa-O Neill" userId="S::chtestao@microsoft.com::5bbc7867-2897-41b3-9195-1c81bf62a82b" providerId="AD" clId="Web-{EF255CDA-6ADF-4A4D-8449-59DDC00B2FEF}" dt="2021-04-12T14:29:12.743" v="0" actId="20577"/>
          <ac:spMkLst>
            <pc:docMk/>
            <pc:sldMk cId="237335572" sldId="2615"/>
            <ac:spMk id="18" creationId="{3B4629CD-0B11-4BD3-9ABA-B3DFAA47F77F}"/>
          </ac:spMkLst>
        </pc:spChg>
      </pc:sldChg>
    </pc:docChg>
  </pc:docChgLst>
  <pc:docChgLst>
    <pc:chgData name="Chris Testa-O Neill" userId="5bbc7867-2897-41b3-9195-1c81bf62a82b" providerId="ADAL" clId="{8ACD147C-9481-4212-9EC3-8240ECC40E40}"/>
    <pc:docChg chg="custSel modSld">
      <pc:chgData name="Chris Testa-O Neill" userId="5bbc7867-2897-41b3-9195-1c81bf62a82b" providerId="ADAL" clId="{8ACD147C-9481-4212-9EC3-8240ECC40E40}" dt="2021-04-20T11:36:50.690" v="13" actId="33524"/>
      <pc:docMkLst>
        <pc:docMk/>
      </pc:docMkLst>
      <pc:sldChg chg="addSp modSp mod modShow modNotesTx">
        <pc:chgData name="Chris Testa-O Neill" userId="5bbc7867-2897-41b3-9195-1c81bf62a82b" providerId="ADAL" clId="{8ACD147C-9481-4212-9EC3-8240ECC40E40}" dt="2021-04-20T11:36:50.690" v="13" actId="33524"/>
        <pc:sldMkLst>
          <pc:docMk/>
          <pc:sldMk cId="1493112620" sldId="264"/>
        </pc:sldMkLst>
        <pc:grpChg chg="add mod">
          <ac:chgData name="Chris Testa-O Neill" userId="5bbc7867-2897-41b3-9195-1c81bf62a82b" providerId="ADAL" clId="{8ACD147C-9481-4212-9EC3-8240ECC40E40}" dt="2021-04-20T11:11:48.603" v="2" actId="962"/>
          <ac:grpSpMkLst>
            <pc:docMk/>
            <pc:sldMk cId="1493112620" sldId="264"/>
            <ac:grpSpMk id="2" creationId="{2AED5A87-CBC7-4177-95C4-50CD08FEF6D7}"/>
          </ac:grpSpMkLst>
        </pc:grpChg>
        <pc:grpChg chg="add mod">
          <ac:chgData name="Chris Testa-O Neill" userId="5bbc7867-2897-41b3-9195-1c81bf62a82b" providerId="ADAL" clId="{8ACD147C-9481-4212-9EC3-8240ECC40E40}" dt="2021-04-20T11:12:06.591" v="9" actId="962"/>
          <ac:grpSpMkLst>
            <pc:docMk/>
            <pc:sldMk cId="1493112620" sldId="264"/>
            <ac:grpSpMk id="16" creationId="{2460BC27-09E7-4A85-8B55-3DE329B81668}"/>
          </ac:grpSpMkLst>
        </pc:grpChg>
        <pc:grpChg chg="add mod">
          <ac:chgData name="Chris Testa-O Neill" userId="5bbc7867-2897-41b3-9195-1c81bf62a82b" providerId="ADAL" clId="{8ACD147C-9481-4212-9EC3-8240ECC40E40}" dt="2021-04-20T11:12:23.829" v="12" actId="962"/>
          <ac:grpSpMkLst>
            <pc:docMk/>
            <pc:sldMk cId="1493112620" sldId="264"/>
            <ac:grpSpMk id="17" creationId="{4F3652DA-9430-4C2B-A3EC-499EB16F9733}"/>
          </ac:grpSpMkLst>
        </pc:grpChg>
      </pc:sldChg>
    </pc:docChg>
  </pc:docChgLst>
  <pc:docChgLst>
    <pc:chgData name="Chris Testa-O Neill" userId="5bbc7867-2897-41b3-9195-1c81bf62a82b" providerId="ADAL" clId="{AE813D8D-8649-46AC-8F84-D9666EA9A08E}"/>
    <pc:docChg chg="custSel modSld">
      <pc:chgData name="Chris Testa-O Neill" userId="5bbc7867-2897-41b3-9195-1c81bf62a82b" providerId="ADAL" clId="{AE813D8D-8649-46AC-8F84-D9666EA9A08E}" dt="2021-04-15T13:21:38.751" v="93" actId="1076"/>
      <pc:docMkLst>
        <pc:docMk/>
      </pc:docMkLst>
      <pc:sldChg chg="modNotesTx">
        <pc:chgData name="Chris Testa-O Neill" userId="5bbc7867-2897-41b3-9195-1c81bf62a82b" providerId="ADAL" clId="{AE813D8D-8649-46AC-8F84-D9666EA9A08E}" dt="2021-04-15T13:19:29.352" v="72" actId="20577"/>
        <pc:sldMkLst>
          <pc:docMk/>
          <pc:sldMk cId="2968836778" sldId="632"/>
        </pc:sldMkLst>
      </pc:sldChg>
      <pc:sldChg chg="modNotesTx">
        <pc:chgData name="Chris Testa-O Neill" userId="5bbc7867-2897-41b3-9195-1c81bf62a82b" providerId="ADAL" clId="{AE813D8D-8649-46AC-8F84-D9666EA9A08E}" dt="2021-04-13T10:35:07.570" v="12" actId="20577"/>
        <pc:sldMkLst>
          <pc:docMk/>
          <pc:sldMk cId="2062531052" sldId="670"/>
        </pc:sldMkLst>
      </pc:sldChg>
      <pc:sldChg chg="modNotesTx">
        <pc:chgData name="Chris Testa-O Neill" userId="5bbc7867-2897-41b3-9195-1c81bf62a82b" providerId="ADAL" clId="{AE813D8D-8649-46AC-8F84-D9666EA9A08E}" dt="2021-04-13T10:35:47.289" v="20"/>
        <pc:sldMkLst>
          <pc:docMk/>
          <pc:sldMk cId="4292661361" sldId="1884"/>
        </pc:sldMkLst>
      </pc:sldChg>
      <pc:sldChg chg="addSp modSp mod modNotesTx">
        <pc:chgData name="Chris Testa-O Neill" userId="5bbc7867-2897-41b3-9195-1c81bf62a82b" providerId="ADAL" clId="{AE813D8D-8649-46AC-8F84-D9666EA9A08E}" dt="2021-04-15T13:18:46.499" v="50" actId="1076"/>
        <pc:sldMkLst>
          <pc:docMk/>
          <pc:sldMk cId="1668424702" sldId="2580"/>
        </pc:sldMkLst>
        <pc:picChg chg="add mod">
          <ac:chgData name="Chris Testa-O Neill" userId="5bbc7867-2897-41b3-9195-1c81bf62a82b" providerId="ADAL" clId="{AE813D8D-8649-46AC-8F84-D9666EA9A08E}" dt="2021-04-15T13:18:46.499" v="50" actId="1076"/>
          <ac:picMkLst>
            <pc:docMk/>
            <pc:sldMk cId="1668424702" sldId="2580"/>
            <ac:picMk id="2" creationId="{C3C3D895-E0F2-4551-86FE-9450B97EE860}"/>
          </ac:picMkLst>
        </pc:picChg>
        <pc:picChg chg="ord">
          <ac:chgData name="Chris Testa-O Neill" userId="5bbc7867-2897-41b3-9195-1c81bf62a82b" providerId="ADAL" clId="{AE813D8D-8649-46AC-8F84-D9666EA9A08E}" dt="2021-04-13T10:36:24.504" v="22"/>
          <ac:picMkLst>
            <pc:docMk/>
            <pc:sldMk cId="1668424702" sldId="2580"/>
            <ac:picMk id="64" creationId="{333C660F-6CB1-4A7D-AC6F-0061B413FE6B}"/>
          </ac:picMkLst>
        </pc:picChg>
      </pc:sldChg>
      <pc:sldChg chg="modSp mod modNotesTx">
        <pc:chgData name="Chris Testa-O Neill" userId="5bbc7867-2897-41b3-9195-1c81bf62a82b" providerId="ADAL" clId="{AE813D8D-8649-46AC-8F84-D9666EA9A08E}" dt="2021-04-15T13:20:56.452" v="86" actId="313"/>
        <pc:sldMkLst>
          <pc:docMk/>
          <pc:sldMk cId="237335572" sldId="2615"/>
        </pc:sldMkLst>
        <pc:spChg chg="mod">
          <ac:chgData name="Chris Testa-O Neill" userId="5bbc7867-2897-41b3-9195-1c81bf62a82b" providerId="ADAL" clId="{AE813D8D-8649-46AC-8F84-D9666EA9A08E}" dt="2021-04-15T13:20:22.421" v="84" actId="20577"/>
          <ac:spMkLst>
            <pc:docMk/>
            <pc:sldMk cId="237335572" sldId="2615"/>
            <ac:spMk id="18" creationId="{3B4629CD-0B11-4BD3-9ABA-B3DFAA47F77F}"/>
          </ac:spMkLst>
        </pc:spChg>
      </pc:sldChg>
      <pc:sldChg chg="modNotesTx">
        <pc:chgData name="Chris Testa-O Neill" userId="5bbc7867-2897-41b3-9195-1c81bf62a82b" providerId="ADAL" clId="{AE813D8D-8649-46AC-8F84-D9666EA9A08E}" dt="2021-04-13T10:35:37.399" v="17"/>
        <pc:sldMkLst>
          <pc:docMk/>
          <pc:sldMk cId="176058127" sldId="2616"/>
        </pc:sldMkLst>
      </pc:sldChg>
      <pc:sldChg chg="addSp modSp mod modAnim modNotesTx">
        <pc:chgData name="Chris Testa-O Neill" userId="5bbc7867-2897-41b3-9195-1c81bf62a82b" providerId="ADAL" clId="{AE813D8D-8649-46AC-8F84-D9666EA9A08E}" dt="2021-04-15T13:19:43.043" v="78" actId="1076"/>
        <pc:sldMkLst>
          <pc:docMk/>
          <pc:sldMk cId="775050641" sldId="2620"/>
        </pc:sldMkLst>
        <pc:picChg chg="add mod">
          <ac:chgData name="Chris Testa-O Neill" userId="5bbc7867-2897-41b3-9195-1c81bf62a82b" providerId="ADAL" clId="{AE813D8D-8649-46AC-8F84-D9666EA9A08E}" dt="2021-04-15T13:19:35.804" v="74" actId="1076"/>
          <ac:picMkLst>
            <pc:docMk/>
            <pc:sldMk cId="775050641" sldId="2620"/>
            <ac:picMk id="4" creationId="{ECC90228-6F6D-4854-8079-D5DE6708A508}"/>
          </ac:picMkLst>
        </pc:picChg>
        <pc:picChg chg="add mod">
          <ac:chgData name="Chris Testa-O Neill" userId="5bbc7867-2897-41b3-9195-1c81bf62a82b" providerId="ADAL" clId="{AE813D8D-8649-46AC-8F84-D9666EA9A08E}" dt="2021-04-15T13:19:39.177" v="76" actId="1076"/>
          <ac:picMkLst>
            <pc:docMk/>
            <pc:sldMk cId="775050641" sldId="2620"/>
            <ac:picMk id="5" creationId="{68B71C0E-DE03-49E8-B879-17DC2CFF904F}"/>
          </ac:picMkLst>
        </pc:picChg>
        <pc:picChg chg="add mod">
          <ac:chgData name="Chris Testa-O Neill" userId="5bbc7867-2897-41b3-9195-1c81bf62a82b" providerId="ADAL" clId="{AE813D8D-8649-46AC-8F84-D9666EA9A08E}" dt="2021-04-15T13:19:43.043" v="78" actId="1076"/>
          <ac:picMkLst>
            <pc:docMk/>
            <pc:sldMk cId="775050641" sldId="2620"/>
            <ac:picMk id="6" creationId="{A6210BC4-DB28-4FD5-8B56-3AA0793CF57F}"/>
          </ac:picMkLst>
        </pc:picChg>
      </pc:sldChg>
      <pc:sldChg chg="modNotesTx">
        <pc:chgData name="Chris Testa-O Neill" userId="5bbc7867-2897-41b3-9195-1c81bf62a82b" providerId="ADAL" clId="{AE813D8D-8649-46AC-8F84-D9666EA9A08E}" dt="2021-04-15T13:18:38.691" v="48" actId="20577"/>
        <pc:sldMkLst>
          <pc:docMk/>
          <pc:sldMk cId="1189570632" sldId="3143"/>
        </pc:sldMkLst>
      </pc:sldChg>
      <pc:sldChg chg="modNotesTx">
        <pc:chgData name="Chris Testa-O Neill" userId="5bbc7867-2897-41b3-9195-1c81bf62a82b" providerId="ADAL" clId="{AE813D8D-8649-46AC-8F84-D9666EA9A08E}" dt="2021-04-13T10:35:44.183" v="19"/>
        <pc:sldMkLst>
          <pc:docMk/>
          <pc:sldMk cId="2590897230" sldId="3149"/>
        </pc:sldMkLst>
      </pc:sldChg>
      <pc:sldChg chg="addSp modSp mod">
        <pc:chgData name="Chris Testa-O Neill" userId="5bbc7867-2897-41b3-9195-1c81bf62a82b" providerId="ADAL" clId="{AE813D8D-8649-46AC-8F84-D9666EA9A08E}" dt="2021-04-15T13:21:38.751" v="93" actId="1076"/>
        <pc:sldMkLst>
          <pc:docMk/>
          <pc:sldMk cId="1788879851" sldId="3157"/>
        </pc:sldMkLst>
        <pc:picChg chg="add">
          <ac:chgData name="Chris Testa-O Neill" userId="5bbc7867-2897-41b3-9195-1c81bf62a82b" providerId="ADAL" clId="{AE813D8D-8649-46AC-8F84-D9666EA9A08E}" dt="2021-04-15T13:21:07.260" v="87" actId="22"/>
          <ac:picMkLst>
            <pc:docMk/>
            <pc:sldMk cId="1788879851" sldId="3157"/>
            <ac:picMk id="5" creationId="{B74B0497-9860-4DA0-A28B-887E19591BC4}"/>
          </ac:picMkLst>
        </pc:picChg>
        <pc:picChg chg="add mod">
          <ac:chgData name="Chris Testa-O Neill" userId="5bbc7867-2897-41b3-9195-1c81bf62a82b" providerId="ADAL" clId="{AE813D8D-8649-46AC-8F84-D9666EA9A08E}" dt="2021-04-15T13:21:16.055" v="89" actId="1076"/>
          <ac:picMkLst>
            <pc:docMk/>
            <pc:sldMk cId="1788879851" sldId="3157"/>
            <ac:picMk id="6" creationId="{B13496FF-C514-4907-81E5-5AF8EC9A3B0D}"/>
          </ac:picMkLst>
        </pc:picChg>
        <pc:picChg chg="add mod">
          <ac:chgData name="Chris Testa-O Neill" userId="5bbc7867-2897-41b3-9195-1c81bf62a82b" providerId="ADAL" clId="{AE813D8D-8649-46AC-8F84-D9666EA9A08E}" dt="2021-04-15T13:21:24.708" v="91" actId="1076"/>
          <ac:picMkLst>
            <pc:docMk/>
            <pc:sldMk cId="1788879851" sldId="3157"/>
            <ac:picMk id="7" creationId="{41EAD67F-564B-4D91-A1B1-6725D3B61A29}"/>
          </ac:picMkLst>
        </pc:picChg>
        <pc:picChg chg="add mod">
          <ac:chgData name="Chris Testa-O Neill" userId="5bbc7867-2897-41b3-9195-1c81bf62a82b" providerId="ADAL" clId="{AE813D8D-8649-46AC-8F84-D9666EA9A08E}" dt="2021-04-15T13:21:38.751" v="93" actId="1076"/>
          <ac:picMkLst>
            <pc:docMk/>
            <pc:sldMk cId="1788879851" sldId="3157"/>
            <ac:picMk id="9" creationId="{ADB47B2B-5E9B-4A31-A9CC-2D10A5674188}"/>
          </ac:picMkLst>
        </pc:picChg>
      </pc:sldChg>
    </pc:docChg>
  </pc:docChgLst>
  <pc:docChgLst>
    <pc:chgData name="Chris Testa-O Neill" userId="5bbc7867-2897-41b3-9195-1c81bf62a82b" providerId="ADAL" clId="{229D5BA5-D242-4844-BCCA-B56209AB2321}"/>
    <pc:docChg chg="modSld">
      <pc:chgData name="Chris Testa-O Neill" userId="5bbc7867-2897-41b3-9195-1c81bf62a82b" providerId="ADAL" clId="{229D5BA5-D242-4844-BCCA-B56209AB2321}" dt="2021-04-20T19:50:46.850" v="1" actId="20577"/>
      <pc:docMkLst>
        <pc:docMk/>
      </pc:docMkLst>
      <pc:sldChg chg="modSp mod">
        <pc:chgData name="Chris Testa-O Neill" userId="5bbc7867-2897-41b3-9195-1c81bf62a82b" providerId="ADAL" clId="{229D5BA5-D242-4844-BCCA-B56209AB2321}" dt="2021-04-20T19:50:46.850" v="1" actId="20577"/>
        <pc:sldMkLst>
          <pc:docMk/>
          <pc:sldMk cId="1189570632" sldId="3143"/>
        </pc:sldMkLst>
        <pc:spChg chg="mod">
          <ac:chgData name="Chris Testa-O Neill" userId="5bbc7867-2897-41b3-9195-1c81bf62a82b" providerId="ADAL" clId="{229D5BA5-D242-4844-BCCA-B56209AB2321}" dt="2021-04-20T19:50:46.850" v="1" actId="20577"/>
          <ac:spMkLst>
            <pc:docMk/>
            <pc:sldMk cId="1189570632" sldId="3143"/>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4/20/2021 8:50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4/20/2021 8:50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orchestrate-data-movement-transformation-azure-data-factor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GB" b="0" i="0" dirty="0">
                <a:solidFill>
                  <a:srgbClr val="171717"/>
                </a:solidFill>
                <a:effectLst/>
                <a:latin typeface="Segoe UI" panose="020B0502040204020203" pitchFamily="34" charset="0"/>
              </a:rPr>
              <a:t>In this module, explain to the students that they will learn how Azure Data Factory/Synapse Pipelines can orchestrate large scale data movement by using other Azure Data Platform and Machine Learning technologies. Stress to the students that this enables them to take advantage of the capabilities of other Azure Data Platforms to manipulate data rather than using the built-in capabilities of Azure Data Factory/Azure Synapse Pipelines (ADF/ASP) including the copy activity and the mapping data flow covered in the previous modules.</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The reason for taking this approach is varied. Some organization may already have data engineering investments in other technologies that they would like to take advantage of. It could be that Azure Data Factory/Azure Synapse Pipelines does not have the capabilities that are required within the pipeline. At a simple level, you may have a team of data engineers that simply have a preference for using a specific technology. Regardless of the reason, this module explores how you can take advantage of Azure Data Factory/Azure Synapse Pipelines to orchestrate the pipeline that involves other Data Platform technologies. As a result, you need to be familiar with the Azure Data Factory/Azure Synapse Pipelines Control Flow component and how parameters can be used within them.</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Share with the students that Azure Data Factory/Azure Synapse Pipelines can work with a wide variety of data platform technologies from Azure Machine Learning through to Azure Functions. In this module and the associate lab, share that you will explore how we can orchestrate notebooks as that is a common tool used by data engineering.</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000" b="1" dirty="0"/>
              <a:t>Talking points</a:t>
            </a:r>
          </a:p>
          <a:p>
            <a:endParaRPr lang="en-US" sz="900" b="1" dirty="0"/>
          </a:p>
          <a:p>
            <a:pPr lvl="0" fontAlgn="base"/>
            <a:r>
              <a:rPr lang="en-US" b="0" i="0" dirty="0"/>
              <a:t>The attendees should already be familiar with the first three steps of creating a storage account, creating Azure Data Factory/Synapse Pipelines, and creating a data workflow activity using a Copy Activity.</a:t>
            </a:r>
          </a:p>
          <a:p>
            <a:pPr lvl="0" fontAlgn="base"/>
            <a:endParaRPr lang="en-US" b="0" i="0" dirty="0"/>
          </a:p>
          <a:p>
            <a:pPr lvl="0" fontAlgn="base"/>
            <a:r>
              <a:rPr lang="en-US" b="0" i="0" dirty="0"/>
              <a:t>Focus on steps 4 and 5 which are focused on Azure Synapse Analytics Spark pools.</a:t>
            </a:r>
          </a:p>
          <a:p>
            <a:endParaRPr lang="en-US" sz="900" dirty="0"/>
          </a:p>
          <a:p>
            <a:r>
              <a:rPr lang="en-US" b="1" dirty="0"/>
              <a:t>Instructor notes and guidance.</a:t>
            </a:r>
          </a:p>
          <a:p>
            <a:endParaRPr lang="en-US" sz="900" dirty="0"/>
          </a:p>
          <a:p>
            <a:r>
              <a:rPr lang="en-US" sz="900" dirty="0"/>
              <a:t>Call out to the students that step 4 can involve other technologies such as Azure Databricks notebooks.</a:t>
            </a:r>
          </a:p>
          <a:p>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hlinkClick r:id="rId3"/>
              </a:rPr>
              <a:t>Orchestrating data movement and transformation in Azure Data Factory - Learn | Microsoft Docs</a:t>
            </a:r>
            <a:endParaRPr lang="en-US" sz="9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In exercise 1 of this lab, the students will create a notebook, and there is an argument that this exercise is not relevant to the objective of the module which would be a fair comment. As a development team, we decided to keep this exercise on the basis that we received overwhelming feedback from MCTs that they wanted the course to have each module independent from each other. As a result, exercise 1 has been retained so that you can teach this module in isolation so that the students understand exactly what the notebook is doing, and how the parameter in the notebook will be used in exercise 2. Furthermore, it has removed a dependency on teaching Module 5 and 6 should you wish to tailor the course. </a:t>
            </a:r>
          </a:p>
          <a:p>
            <a:endParaRPr lang="en-US" dirty="0"/>
          </a:p>
          <a:p>
            <a:r>
              <a:rPr lang="en-US" dirty="0"/>
              <a:t>By creating the notebook in exercise 1, they then manage the orchestration of this notebook in an existing pipeline in exercise 2. This allows students to experience working with control flow, managing the flow and working with parameter to add dynamic capabilities to the pipelines that are built. The students will then execute the pipeline that they have modified with this orchestration to view the impact of the work that they create. It’s important to reinforce to the students the regular use of parameters in enterprise grade ETL solutions.</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high-level overview of the technologies used in the lab.</a:t>
            </a:r>
          </a:p>
          <a:p>
            <a:endParaRPr lang="en-GB" dirty="0"/>
          </a:p>
          <a:p>
            <a:r>
              <a:rPr lang="en-GB" b="0" i="0" dirty="0">
                <a:solidFill>
                  <a:srgbClr val="24292E"/>
                </a:solidFill>
                <a:effectLst/>
                <a:latin typeface="-apple-system"/>
              </a:rPr>
              <a:t>In the lab, the students will create a notebook to query user activity and purchases that they have made in the past 12 months. They will then add the notebook to a pipeline using the new Notebook activity and execute this notebook after the Mapping Data Flow as part of their orchestration process. While configuring this the students will implement parameters to add dynamic content in the control flow and validate how the parameters can be used.</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5943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r>
              <a:rPr lang="en-US" dirty="0"/>
              <a:t>Question 1 – </a:t>
            </a:r>
            <a:r>
              <a:rPr lang="en-GB" b="0" i="0" dirty="0">
                <a:solidFill>
                  <a:srgbClr val="24292E"/>
                </a:solidFill>
                <a:effectLst/>
                <a:latin typeface="-apple-system"/>
              </a:rPr>
              <a:t>The library uuid that comes with Spark is used to generate a random GUID</a:t>
            </a:r>
            <a:br>
              <a:rPr lang="en-GB" b="0" i="0" dirty="0">
                <a:solidFill>
                  <a:srgbClr val="24292E"/>
                </a:solidFill>
                <a:effectLst/>
                <a:latin typeface="-apple-system"/>
              </a:rPr>
            </a:br>
            <a:endParaRPr lang="en-US" dirty="0"/>
          </a:p>
          <a:p>
            <a:r>
              <a:rPr lang="en-US" dirty="0"/>
              <a:t>Question 2 – </a:t>
            </a:r>
            <a:r>
              <a:rPr lang="en-US" sz="900" dirty="0">
                <a:solidFill>
                  <a:schemeClr val="tx1"/>
                </a:solidFill>
              </a:rPr>
              <a:t>Green</a:t>
            </a:r>
            <a:br>
              <a:rPr lang="en-US" sz="900" dirty="0">
                <a:solidFill>
                  <a:schemeClr val="tx1"/>
                </a:solidFill>
              </a:rPr>
            </a:br>
            <a:endParaRPr lang="en-US" dirty="0"/>
          </a:p>
          <a:p>
            <a:r>
              <a:rPr lang="en-US" dirty="0"/>
              <a:t>Question 3 – </a:t>
            </a:r>
            <a:r>
              <a:rPr lang="en-GB" dirty="0"/>
              <a:t>The settings tab of a control flow activity allows you to add dynamic content</a:t>
            </a:r>
          </a:p>
          <a:p>
            <a:endParaRPr lang="en-GB" dirty="0"/>
          </a:p>
          <a:p>
            <a:r>
              <a:rPr lang="en-GB" dirty="0"/>
              <a:t>Question 4 – You can view the execution information in the pipeline runs in Azure Data Factory, when used in Azure Synapse Analytics, this is found in the monitor hub of Azure Synapse Studio</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4/20/2021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25327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1024267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109159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42310283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784989"/>
            <a:ext cx="7604125" cy="4039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664602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t"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22447931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761829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1"/>
            <a:ext cx="2653787" cy="411162"/>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9125817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8371196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907891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9888863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4677111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369433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604930"/>
            <a:ext cx="7604125" cy="461589"/>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dirty="0"/>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006087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5472183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dirty="0"/>
              <a:t>Title</a:t>
            </a:r>
          </a:p>
        </p:txBody>
      </p:sp>
    </p:spTree>
    <p:extLst>
      <p:ext uri="{BB962C8B-B14F-4D97-AF65-F5344CB8AC3E}">
        <p14:creationId xmlns:p14="http://schemas.microsoft.com/office/powerpoint/2010/main" val="69660914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1682"/>
            <a:ext cx="2615687" cy="411162"/>
          </a:xfrm>
          <a:prstGeom prst="rect">
            <a:avLst/>
          </a:prstGeom>
        </p:spPr>
        <p:txBody>
          <a:bodyPr wrap="square" lIns="0" tIns="0" rIns="0" bIns="0" anchor="ctr">
            <a:spAutoFit/>
          </a:bodyPr>
          <a:lstStyle>
            <a:lvl1pPr>
              <a:lnSpc>
                <a:spcPts val="3199"/>
              </a:lnSpc>
              <a:defRPr sz="2856" strike="noStrike">
                <a:solidFill>
                  <a:schemeClr val="bg2"/>
                </a:solidFill>
              </a:defRPr>
            </a:lvl1pPr>
          </a:lstStyle>
          <a:p>
            <a:r>
              <a:rPr lang="en-US" dirty="0"/>
              <a:t>Title</a:t>
            </a:r>
          </a:p>
        </p:txBody>
      </p:sp>
    </p:spTree>
    <p:extLst>
      <p:ext uri="{BB962C8B-B14F-4D97-AF65-F5344CB8AC3E}">
        <p14:creationId xmlns:p14="http://schemas.microsoft.com/office/powerpoint/2010/main" val="231081370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073517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359686"/>
            <a:ext cx="9191973" cy="411162"/>
          </a:xfrm>
        </p:spPr>
        <p:txBody>
          <a:bodyPr wrap="square" lIns="0" tIns="0" rIns="0" bIns="0" anchor="ctr">
            <a:spAutoFit/>
          </a:bodyPr>
          <a:lstStyle>
            <a:lvl1pPr algn="l" defTabSz="932563" rtl="0" eaLnBrk="1" latinLnBrk="0" hangingPunct="1">
              <a:lnSpc>
                <a:spcPts val="3199"/>
              </a:lnSpc>
              <a:spcBef>
                <a:spcPct val="0"/>
              </a:spcBef>
              <a:buNone/>
              <a:defRPr lang="en-US" sz="2856"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9061663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42497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855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660"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1"/>
            <a:ext cx="1393840" cy="298433"/>
          </a:xfrm>
          <a:prstGeom prst="rect">
            <a:avLst/>
          </a:prstGeom>
        </p:spPr>
      </p:pic>
    </p:spTree>
    <p:extLst>
      <p:ext uri="{BB962C8B-B14F-4D97-AF65-F5344CB8AC3E}">
        <p14:creationId xmlns:p14="http://schemas.microsoft.com/office/powerpoint/2010/main" val="408501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27039" y="-555805"/>
            <a:ext cx="7642225" cy="530406"/>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30227098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lnSpc>
                <a:spcPct val="100000"/>
              </a:lnSpc>
              <a:defRPr sz="4399"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260248518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30887"/>
          </a:xfrm>
          <a:prstGeom prst="rect">
            <a:avLst/>
          </a:prstGeom>
        </p:spPr>
        <p:txBody>
          <a:bodyPr wrap="square" lIns="0" tIns="0" rIns="0" bIns="0">
            <a:spAutoFit/>
          </a:bodyPr>
          <a:lstStyle>
            <a:lvl1pPr>
              <a:lnSpc>
                <a:spcPct val="100000"/>
              </a:lnSpc>
              <a:defRPr sz="2800" strike="noStrike" spc="0">
                <a:solidFill>
                  <a:srgbClr val="000000"/>
                </a:solidFill>
              </a:defRPr>
            </a:lvl1pPr>
          </a:lstStyle>
          <a:p>
            <a:r>
              <a:rPr lang="en-US"/>
              <a:t>Title</a:t>
            </a:r>
          </a:p>
        </p:txBody>
      </p:sp>
    </p:spTree>
    <p:extLst>
      <p:ext uri="{BB962C8B-B14F-4D97-AF65-F5344CB8AC3E}">
        <p14:creationId xmlns:p14="http://schemas.microsoft.com/office/powerpoint/2010/main" val="266791431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0095838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297892053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244185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2"/>
            <a:ext cx="9212262" cy="411162"/>
          </a:xfrm>
        </p:spPr>
        <p:txBody>
          <a:bodyPr wrap="square" lIns="0" tIns="0" rIns="0" bIns="0" anchor="ctr">
            <a:spAutoFit/>
          </a:bodyPr>
          <a:lstStyle>
            <a:lvl1pPr algn="l" defTabSz="932563" rtl="0" eaLnBrk="1" latinLnBrk="0" hangingPunct="1">
              <a:lnSpc>
                <a:spcPts val="3199"/>
              </a:lnSpc>
              <a:spcBef>
                <a:spcPct val="0"/>
              </a:spcBef>
              <a:buNone/>
              <a:defRPr lang="en-US" sz="3199"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344878845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1614889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900" y="632780"/>
            <a:ext cx="5653087" cy="411162"/>
          </a:xfrm>
          <a:prstGeom prst="rect">
            <a:avLst/>
          </a:prstGeom>
        </p:spPr>
        <p:txBody>
          <a:bodyPr wrap="square" lIns="0" tIns="0" rIns="0" bIns="0">
            <a:spAutoFit/>
          </a:bodyPr>
          <a:lstStyle>
            <a:lvl1pPr>
              <a:lnSpc>
                <a:spcPts val="3199"/>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6093576" cy="6995387"/>
          </a:xfrm>
          <a:prstGeom prst="rect">
            <a:avLst/>
          </a:prstGeom>
        </p:spPr>
      </p:pic>
    </p:spTree>
    <p:extLst>
      <p:ext uri="{BB962C8B-B14F-4D97-AF65-F5344CB8AC3E}">
        <p14:creationId xmlns:p14="http://schemas.microsoft.com/office/powerpoint/2010/main" val="132444380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254307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162183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0667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62" r:id="rId3"/>
    <p:sldLayoutId id="2147484617" r:id="rId4"/>
    <p:sldLayoutId id="2147484580" r:id="rId5"/>
    <p:sldLayoutId id="2147484563" r:id="rId6"/>
    <p:sldLayoutId id="2147484616" r:id="rId7"/>
    <p:sldLayoutId id="2147484615" r:id="rId8"/>
    <p:sldLayoutId id="2147484621" r:id="rId9"/>
    <p:sldLayoutId id="2147484622" r:id="rId10"/>
    <p:sldLayoutId id="2147484624" r:id="rId11"/>
    <p:sldLayoutId id="2147484653" r:id="rId1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529303350"/>
      </p:ext>
    </p:extLst>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2787212"/>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3262953695"/>
      </p:ext>
    </p:extLst>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transition>
    <p:fade/>
  </p:transition>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channel9.msdn.com/Shows/Azure-Friday/Iterative-development-and-debugging-with-Azure-Data-Factory"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4.wmf"/><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1.sv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8.xml"/><Relationship Id="rId16" Type="http://schemas.openxmlformats.org/officeDocument/2006/relationships/image" Target="../media/image29.svg"/><Relationship Id="rId20" Type="http://schemas.openxmlformats.org/officeDocument/2006/relationships/image" Target="../media/image33.svg"/><Relationship Id="rId1" Type="http://schemas.openxmlformats.org/officeDocument/2006/relationships/slideLayout" Target="../slideLayouts/slideLayout32.xml"/><Relationship Id="rId6" Type="http://schemas.openxmlformats.org/officeDocument/2006/relationships/image" Target="../media/image19.svg"/><Relationship Id="rId11" Type="http://schemas.openxmlformats.org/officeDocument/2006/relationships/image" Target="../media/image24.sv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sv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svg"/><Relationship Id="rId9" Type="http://schemas.openxmlformats.org/officeDocument/2006/relationships/image" Target="../media/image22.svg"/><Relationship Id="rId14" Type="http://schemas.openxmlformats.org/officeDocument/2006/relationships/image" Target="../media/image27.emf"/><Relationship Id="rId22"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2376798179"/>
              </p:ext>
            </p:extLst>
          </p:nvPr>
        </p:nvGraphicFramePr>
        <p:xfrm>
          <a:off x="439738" y="1143476"/>
          <a:ext cx="11571287" cy="4813260"/>
        </p:xfrm>
        <a:graphic>
          <a:graphicData uri="http://schemas.openxmlformats.org/drawingml/2006/table">
            <a:tbl>
              <a:tblPr firstRow="1" firstCol="1" bandRow="1">
                <a:tableStyleId>{5940675A-B579-460E-94D1-54222C63F5DA}</a:tableStyleId>
              </a:tblPr>
              <a:tblGrid>
                <a:gridCol w="2492881">
                  <a:extLst>
                    <a:ext uri="{9D8B030D-6E8A-4147-A177-3AD203B41FA5}">
                      <a16:colId xmlns:a16="http://schemas.microsoft.com/office/drawing/2014/main" val="521994573"/>
                    </a:ext>
                  </a:extLst>
                </a:gridCol>
                <a:gridCol w="9078406">
                  <a:extLst>
                    <a:ext uri="{9D8B030D-6E8A-4147-A177-3AD203B41FA5}">
                      <a16:colId xmlns:a16="http://schemas.microsoft.com/office/drawing/2014/main" val="877741773"/>
                    </a:ext>
                  </a:extLst>
                </a:gridCol>
              </a:tblGrid>
              <a:tr h="0">
                <a:tc>
                  <a:txBody>
                    <a:bodyPr/>
                    <a:lstStyle/>
                    <a:p>
                      <a:pPr marL="0" algn="r" defTabSz="932742" rtl="0" eaLnBrk="1" latinLnBrk="0" hangingPunct="1">
                        <a:lnSpc>
                          <a:spcPct val="100000"/>
                        </a:lnSpc>
                      </a:pPr>
                      <a:r>
                        <a:rPr lang="en-US" sz="1600" kern="1200" dirty="0">
                          <a:solidFill>
                            <a:schemeClr val="bg1"/>
                          </a:solidFill>
                          <a:latin typeface="+mj-lt"/>
                          <a:ea typeface="+mn-ea"/>
                          <a:cs typeface="+mn-cs"/>
                        </a:rPr>
                        <a:t>Title of presentation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dirty="0">
                          <a:solidFill>
                            <a:srgbClr val="000000"/>
                          </a:solidFill>
                          <a:latin typeface="+mn-lt"/>
                        </a:rPr>
                        <a:t>Integrate data from Notebooks with Azure Data Factory or Azure Synapse Pipelines</a:t>
                      </a:r>
                      <a:endParaRPr lang="en-US" sz="1400" kern="1200" dirty="0">
                        <a:solidFill>
                          <a:schemeClr val="tx1"/>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0">
                <a:tc>
                  <a:txBody>
                    <a:bodyPr/>
                    <a:lstStyle/>
                    <a:p>
                      <a:pPr algn="r">
                        <a:lnSpc>
                          <a:spcPct val="100000"/>
                        </a:lnSpc>
                      </a:pPr>
                      <a:r>
                        <a:rPr lang="en-US" sz="1600" dirty="0">
                          <a:solidFill>
                            <a:schemeClr val="bg1"/>
                          </a:solidFill>
                          <a:latin typeface="+mj-lt"/>
                        </a:rPr>
                        <a:t>Presentation\Lab</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Presentation: 10 – 15 minutes        Lab: 40 – 50 minutes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0">
                <a:tc>
                  <a:txBody>
                    <a:bodyPr/>
                    <a:lstStyle/>
                    <a:p>
                      <a:pPr algn="r">
                        <a:lnSpc>
                          <a:spcPct val="100000"/>
                        </a:lnSpc>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Data Professionals, Data Architects, Business Intelligence Professionals, Developers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0">
                <a:tc>
                  <a:txBody>
                    <a:bodyPr/>
                    <a:lstStyle/>
                    <a:p>
                      <a:pPr algn="r">
                        <a:lnSpc>
                          <a:spcPct val="100000"/>
                        </a:lnSpc>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Understand how to add an activity to the control flow to orchestrate data from other technologies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How parameters can be used in Azure Data Factory/Synapse pipelines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30463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(think)</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key takeaways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understand that Azure Data Factory/Synapse pipelines can work with other services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understand how dependency conditions are used in control flow</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know what a parameter is and how it can be used in Azure Data Factory/Synapse pipelines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294197">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(feel)</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desired</a:t>
                      </a:r>
                      <a:r>
                        <a:rPr lang="en-US" sz="1600" baseline="0" dirty="0">
                          <a:solidFill>
                            <a:schemeClr val="bg1"/>
                          </a:solidFill>
                          <a:latin typeface="+mj-lt"/>
                          <a:cs typeface="Segoe UI" pitchFamily="34" charset="0"/>
                        </a:rPr>
                        <a:t> </a:t>
                      </a:r>
                      <a:r>
                        <a:rPr lang="en-US" sz="1600" dirty="0">
                          <a:solidFill>
                            <a:schemeClr val="bg1"/>
                          </a:solidFill>
                          <a:latin typeface="+mj-lt"/>
                          <a:cs typeface="Segoe UI" pitchFamily="34" charset="0"/>
                        </a:rPr>
                        <a:t>mindset</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should feel that they can integrate other services into </a:t>
                      </a:r>
                      <a:r>
                        <a:rPr lang="en-US" sz="1400" kern="1200" dirty="0">
                          <a:solidFill>
                            <a:schemeClr val="tx1">
                              <a:lumMod val="85000"/>
                            </a:schemeClr>
                          </a:solidFill>
                          <a:latin typeface="+mn-lt"/>
                          <a:ea typeface="+mn-ea"/>
                          <a:cs typeface="Segoe UI" pitchFamily="34" charset="0"/>
                        </a:rPr>
                        <a:t>Azure Data Factory/Synapse pipelines</a:t>
                      </a:r>
                      <a:endParaRPr lang="en-US" altLang="ja-JP" sz="1400" kern="1200" dirty="0">
                        <a:solidFill>
                          <a:schemeClr val="tx1">
                            <a:lumMod val="85000"/>
                          </a:schemeClr>
                        </a:solidFill>
                        <a:latin typeface="+mn-lt"/>
                        <a:ea typeface="+mn-ea"/>
                        <a:cs typeface="Segoe UI" pitchFamily="34" charset="0"/>
                      </a:endParaRP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in learning about parameters, there is greater flexibility in creating ETL solutions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(do)</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outcomes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work with dependency conditions in control flow confidently</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articulate the role parameters play in pipelines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0">
                <a:tc>
                  <a:txBody>
                    <a:bodyPr/>
                    <a:lstStyle/>
                    <a:p>
                      <a:pPr algn="r">
                        <a:lnSpc>
                          <a:spcPct val="100000"/>
                        </a:lnSpc>
                      </a:pPr>
                      <a:r>
                        <a:rPr lang="en-US" sz="1600" b="0" kern="1200" dirty="0">
                          <a:solidFill>
                            <a:schemeClr val="bg1"/>
                          </a:solidFill>
                          <a:latin typeface="+mj-lt"/>
                          <a:ea typeface="+mn-ea"/>
                          <a:cs typeface="+mn-cs"/>
                        </a:rPr>
                        <a:t>More information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latin typeface="+mn-lt"/>
                          <a:ea typeface="+mn-ea"/>
                          <a:cs typeface="+mn-cs"/>
                        </a:rPr>
                        <a:t>the</a:t>
                      </a:r>
                      <a:r>
                        <a:rPr lang="en-US" sz="1400" kern="1200" dirty="0">
                          <a:solidFill>
                            <a:schemeClr val="tx1"/>
                          </a:solidFill>
                          <a:effectLst/>
                          <a:latin typeface="+mn-lt"/>
                          <a:ea typeface="+mn-ea"/>
                          <a:cs typeface="+mn-cs"/>
                        </a:rPr>
                        <a:t> </a:t>
                      </a:r>
                      <a:r>
                        <a:rPr lang="en-US" sz="1400" u="sng" kern="1200" dirty="0">
                          <a:solidFill>
                            <a:schemeClr val="tx1"/>
                          </a:solidFill>
                          <a:effectLst/>
                          <a:latin typeface="+mn-lt"/>
                          <a:ea typeface="+mn-ea"/>
                          <a:cs typeface="+mn-cs"/>
                          <a:hlinkClick r:id="rId3"/>
                        </a:rPr>
                        <a:t>Microsoft Official Courseware forum</a:t>
                      </a:r>
                      <a:endParaRPr lang="en-US" sz="1400" dirty="0">
                        <a:solidFill>
                          <a:schemeClr val="tx1">
                            <a:lumMod val="85000"/>
                          </a:schemeClr>
                        </a:solidFill>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mn-lt"/>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1821288"/>
            <a:ext cx="11542726"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Integrate data from Notebooks with Azure Data Factory or Azure Synapse Pipelines</a:t>
            </a:r>
            <a:endParaRPr lang="en-US" sz="2000" dirty="0">
              <a:latin typeface="+mj-lt"/>
              <a:cs typeface="Segoe UI Semilight"/>
            </a:endParaRPr>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27038" y="4591333"/>
            <a:ext cx="11582400" cy="147476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chemeClr val="tx2"/>
                </a:solidFill>
                <a:cs typeface="Segoe UI Semilight"/>
              </a:rPr>
              <a:t>Next steps</a:t>
            </a:r>
          </a:p>
          <a:p>
            <a:r>
              <a:rPr lang="en-US" sz="2200" spc="0" dirty="0">
                <a:latin typeface="+mn-lt"/>
              </a:rPr>
              <a:t>After the course, consider watching the video on channel 9 that provides a summary of performing [</a:t>
            </a:r>
            <a:r>
              <a:rPr lang="en-GB" sz="2200" spc="0" dirty="0">
                <a:latin typeface="+mn-lt"/>
                <a:hlinkClick r:id="rId3"/>
              </a:rPr>
              <a:t>Iterative development and debugging with Azure Data Factory</a:t>
            </a:r>
            <a:r>
              <a:rPr lang="en-US" sz="2200" spc="0" dirty="0">
                <a:latin typeface="+mn-lt"/>
              </a:rPr>
              <a:t>]. Note that the content in this video also applies to Azure Synapse Pipelines too.</a:t>
            </a:r>
            <a:endParaRPr lang="en-US" sz="2200" spc="0" dirty="0">
              <a:latin typeface="+mn-lt"/>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8920" y="3859692"/>
            <a:ext cx="5756694" cy="1828800"/>
          </a:xfrm>
        </p:spPr>
        <p:txBody>
          <a:bodyPr/>
          <a:lstStyle/>
          <a:p>
            <a:r>
              <a:rPr lang="en-US" dirty="0"/>
              <a:t>DP-203T00: </a:t>
            </a:r>
            <a:br>
              <a:rPr lang="en-US" dirty="0"/>
            </a:br>
            <a:r>
              <a:rPr lang="en-GB" dirty="0"/>
              <a:t>Integrate data from Notebooks with Azure Data Factory or Azure Synapse Pipelines</a:t>
            </a:r>
            <a:endParaRPr lang="en-US" dirty="0"/>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dirty="0"/>
              <a:t>Agenda</a:t>
            </a:r>
            <a:endParaRPr lang="en-IN" dirty="0"/>
          </a:p>
        </p:txBody>
      </p:sp>
      <p:pic>
        <p:nvPicPr>
          <p:cNvPr id="64" name="Picture 63" descr="Icon of four servers">
            <a:extLst>
              <a:ext uri="{FF2B5EF4-FFF2-40B4-BE49-F238E27FC236}">
                <a16:creationId xmlns:a16="http://schemas.microsoft.com/office/drawing/2014/main" id="{333C660F-6CB1-4A7D-AC6F-0061B413FE6B}"/>
              </a:ext>
            </a:extLst>
          </p:cNvPr>
          <p:cNvPicPr>
            <a:picLocks noChangeAspect="1"/>
          </p:cNvPicPr>
          <p:nvPr/>
        </p:nvPicPr>
        <p:blipFill>
          <a:blip r:embed="rId3"/>
          <a:stretch>
            <a:fillRect/>
          </a:stretch>
        </p:blipFill>
        <p:spPr>
          <a:xfrm>
            <a:off x="510163" y="1331976"/>
            <a:ext cx="952500" cy="952500"/>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85257" y="1438894"/>
            <a:ext cx="10224180" cy="738664"/>
          </a:xfrm>
          <a:prstGeom prst="rect">
            <a:avLst/>
          </a:prstGeom>
          <a:noFill/>
        </p:spPr>
        <p:txBody>
          <a:bodyPr wrap="square" lIns="0" tIns="0" rIns="0" bIns="0" rtlCol="0" anchor="ctr">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dirty="0">
                <a:solidFill>
                  <a:srgbClr val="000000"/>
                </a:solidFill>
                <a:latin typeface="Segoe UI"/>
              </a:rPr>
              <a:t>Lesson 01 – </a:t>
            </a:r>
            <a:r>
              <a:rPr lang="en-GB" sz="2400" dirty="0">
                <a:solidFill>
                  <a:srgbClr val="000000"/>
                </a:solidFill>
                <a:latin typeface="Segoe UI"/>
              </a:rPr>
              <a:t>Integrate data from Notebooks with Azure Data Factory or Azure Synapse Pipelines</a:t>
            </a:r>
            <a:endParaRPr lang="en-US" sz="2400" dirty="0">
              <a:solidFill>
                <a:srgbClr val="000000"/>
              </a:solidFill>
              <a:latin typeface="Segoe UI"/>
            </a:endParaRPr>
          </a:p>
        </p:txBody>
      </p:sp>
      <p:pic>
        <p:nvPicPr>
          <p:cNvPr id="2" name="Picture 1">
            <a:extLst>
              <a:ext uri="{FF2B5EF4-FFF2-40B4-BE49-F238E27FC236}">
                <a16:creationId xmlns:a16="http://schemas.microsoft.com/office/drawing/2014/main" id="{C3C3D895-E0F2-4551-86FE-9450B97EE86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19525" y="1341338"/>
            <a:ext cx="933776" cy="933776"/>
          </a:xfrm>
          <a:prstGeom prst="rect">
            <a:avLst/>
          </a:prstGeom>
        </p:spPr>
      </p:pic>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571287" cy="820738"/>
          </a:xfrm>
        </p:spPr>
        <p:txBody>
          <a:bodyPr/>
          <a:lstStyle/>
          <a:p>
            <a:r>
              <a:rPr lang="en-US" dirty="0"/>
              <a:t>Integrating data from </a:t>
            </a:r>
            <a:r>
              <a:rPr lang="en-GB" dirty="0"/>
              <a:t>Notebooks with Azure Data Factory or Azure Synapse Pipelines</a:t>
            </a:r>
            <a:r>
              <a:rPr lang="en-US" dirty="0"/>
              <a:t> </a:t>
            </a:r>
          </a:p>
        </p:txBody>
      </p:sp>
      <p:grpSp>
        <p:nvGrpSpPr>
          <p:cNvPr id="4" name="Group 3" descr="Steps to show working with documents programmatically">
            <a:extLst>
              <a:ext uri="{FF2B5EF4-FFF2-40B4-BE49-F238E27FC236}">
                <a16:creationId xmlns:a16="http://schemas.microsoft.com/office/drawing/2014/main" id="{EEB0E400-4BA8-4E6B-AAA0-322B32DC999C}"/>
              </a:ext>
              <a:ext uri="{C183D7F6-B498-43B3-948B-1728B52AA6E4}">
                <adec:decorative xmlns:adec="http://schemas.microsoft.com/office/drawing/2017/decorative" val="0"/>
              </a:ext>
            </a:extLst>
          </p:cNvPr>
          <p:cNvGrpSpPr/>
          <p:nvPr/>
        </p:nvGrpSpPr>
        <p:grpSpPr>
          <a:xfrm>
            <a:off x="934304" y="1884542"/>
            <a:ext cx="10791531" cy="4631518"/>
            <a:chOff x="542255" y="1558342"/>
            <a:chExt cx="10923286" cy="4788278"/>
          </a:xfrm>
        </p:grpSpPr>
        <p:sp>
          <p:nvSpPr>
            <p:cNvPr id="5" name="TextBox 66">
              <a:extLst>
                <a:ext uri="{FF2B5EF4-FFF2-40B4-BE49-F238E27FC236}">
                  <a16:creationId xmlns:a16="http://schemas.microsoft.com/office/drawing/2014/main" id="{8E0A0DC5-FB08-4E15-A85B-D330BE107377}"/>
                </a:ext>
              </a:extLst>
            </p:cNvPr>
            <p:cNvSpPr txBox="1">
              <a:spLocks noChangeAspect="1"/>
            </p:cNvSpPr>
            <p:nvPr/>
          </p:nvSpPr>
          <p:spPr>
            <a:xfrm>
              <a:off x="542255" y="1558342"/>
              <a:ext cx="2569549" cy="2569549"/>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1.</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Use Storage</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Account</a:t>
              </a:r>
            </a:p>
          </p:txBody>
        </p:sp>
        <p:sp>
          <p:nvSpPr>
            <p:cNvPr id="6" name="TextBox 65">
              <a:extLst>
                <a:ext uri="{FF2B5EF4-FFF2-40B4-BE49-F238E27FC236}">
                  <a16:creationId xmlns:a16="http://schemas.microsoft.com/office/drawing/2014/main" id="{558E9BF2-3730-4E8A-89FF-B51F8CA5F6D5}"/>
                </a:ext>
              </a:extLst>
            </p:cNvPr>
            <p:cNvSpPr txBox="1">
              <a:spLocks noChangeAspect="1"/>
            </p:cNvSpPr>
            <p:nvPr/>
          </p:nvSpPr>
          <p:spPr>
            <a:xfrm>
              <a:off x="4719123" y="1572855"/>
              <a:ext cx="2569549" cy="2569549"/>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2.</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Use Azure </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Synapse Pipeline</a:t>
              </a:r>
            </a:p>
          </p:txBody>
        </p:sp>
        <p:sp>
          <p:nvSpPr>
            <p:cNvPr id="7" name="TextBox 64">
              <a:extLst>
                <a:ext uri="{FF2B5EF4-FFF2-40B4-BE49-F238E27FC236}">
                  <a16:creationId xmlns:a16="http://schemas.microsoft.com/office/drawing/2014/main" id="{C2342211-2FFE-468E-8E86-FB979C481E2C}"/>
                </a:ext>
              </a:extLst>
            </p:cNvPr>
            <p:cNvSpPr txBox="1">
              <a:spLocks noChangeAspect="1"/>
            </p:cNvSpPr>
            <p:nvPr/>
          </p:nvSpPr>
          <p:spPr>
            <a:xfrm>
              <a:off x="8895992" y="1572855"/>
              <a:ext cx="2569549" cy="2569549"/>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3.</a:t>
              </a:r>
            </a:p>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Create data </a:t>
              </a:r>
            </a:p>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workflow</a:t>
              </a:r>
            </a:p>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pipeline</a:t>
              </a:r>
            </a:p>
          </p:txBody>
        </p:sp>
        <p:sp>
          <p:nvSpPr>
            <p:cNvPr id="8" name="TextBox 63">
              <a:extLst>
                <a:ext uri="{FF2B5EF4-FFF2-40B4-BE49-F238E27FC236}">
                  <a16:creationId xmlns:a16="http://schemas.microsoft.com/office/drawing/2014/main" id="{FFDA8981-2DB3-44FA-9EC2-59B8C1F13C56}"/>
                </a:ext>
              </a:extLst>
            </p:cNvPr>
            <p:cNvSpPr txBox="1">
              <a:spLocks noChangeAspect="1"/>
            </p:cNvSpPr>
            <p:nvPr/>
          </p:nvSpPr>
          <p:spPr>
            <a:xfrm>
              <a:off x="2630689" y="3777071"/>
              <a:ext cx="2569549" cy="2569549"/>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4.</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Add a Notebook </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Activity to the</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pipeline</a:t>
              </a:r>
            </a:p>
          </p:txBody>
        </p:sp>
        <p:sp>
          <p:nvSpPr>
            <p:cNvPr id="9" name="TextBox 62">
              <a:extLst>
                <a:ext uri="{FF2B5EF4-FFF2-40B4-BE49-F238E27FC236}">
                  <a16:creationId xmlns:a16="http://schemas.microsoft.com/office/drawing/2014/main" id="{E49EDECB-ABB5-463E-9FD3-189929A54D58}"/>
                </a:ext>
              </a:extLst>
            </p:cNvPr>
            <p:cNvSpPr txBox="1">
              <a:spLocks noChangeAspect="1"/>
            </p:cNvSpPr>
            <p:nvPr/>
          </p:nvSpPr>
          <p:spPr>
            <a:xfrm>
              <a:off x="6807557" y="3777071"/>
              <a:ext cx="2569549" cy="2569549"/>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5.</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Set parameters</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 &amp; dependency </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conditions</a:t>
              </a:r>
            </a:p>
          </p:txBody>
        </p:sp>
      </p:grpSp>
    </p:spTree>
    <p:extLst>
      <p:ext uri="{BB962C8B-B14F-4D97-AF65-F5344CB8AC3E}">
        <p14:creationId xmlns:p14="http://schemas.microsoft.com/office/powerpoint/2010/main" val="296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27038" y="1656208"/>
            <a:ext cx="952500" cy="952500"/>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700213" y="1539988"/>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Q01 – Which control flow setting allows you to </a:t>
            </a:r>
            <a:r>
              <a:rPr lang="en-GB" sz="2400" dirty="0">
                <a:cs typeface="Segoe UI Semilight"/>
              </a:rPr>
              <a:t>pass arguments while you're invoking the pipeline? </a:t>
            </a:r>
          </a:p>
          <a:p>
            <a:pPr>
              <a:spcAft>
                <a:spcPts val="600"/>
              </a:spcAft>
            </a:pPr>
            <a:r>
              <a:rPr lang="en-US" sz="2400" dirty="0">
                <a:solidFill>
                  <a:schemeClr val="tx2"/>
                </a:solidFill>
              </a:rPr>
              <a:t>A01 – Parameter</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700509" y="3015552"/>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8624" y="3422396"/>
            <a:ext cx="952500" cy="952500"/>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93655" y="3306176"/>
            <a:ext cx="10045222" cy="1184940"/>
          </a:xfrm>
          <a:prstGeom prst="rect">
            <a:avLst/>
          </a:prstGeom>
          <a:noFill/>
        </p:spPr>
        <p:txBody>
          <a:bodyPr wrap="square" lIns="0" tIns="0" rIns="0" bIns="0" rtlCol="0">
            <a:spAutoFit/>
          </a:bodyPr>
          <a:lstStyle/>
          <a:p>
            <a:pPr>
              <a:spcAft>
                <a:spcPts val="600"/>
              </a:spcAft>
            </a:pPr>
            <a:r>
              <a:rPr lang="en-US" sz="2400" dirty="0">
                <a:cs typeface="Segoe UI Semilight"/>
              </a:rPr>
              <a:t>Q02 – </a:t>
            </a:r>
            <a:r>
              <a:rPr lang="en-GB" sz="2400" dirty="0">
                <a:cs typeface="Segoe UI Semilight"/>
              </a:rPr>
              <a:t>There are four dependency conditions that link control flow activities together. Success, Failed, Completed. What is the fourth?</a:t>
            </a:r>
          </a:p>
          <a:p>
            <a:pPr>
              <a:spcAft>
                <a:spcPts val="600"/>
              </a:spcAft>
            </a:pPr>
            <a:r>
              <a:rPr lang="en-US" sz="2400" dirty="0">
                <a:solidFill>
                  <a:schemeClr val="tx2"/>
                </a:solidFill>
              </a:rPr>
              <a:t>A02 – Skipped</a:t>
            </a: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700509" y="4781740"/>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40753" y="5189344"/>
            <a:ext cx="950976" cy="950976"/>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700213" y="5072362"/>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Q03 – What type of parameter should you use when </a:t>
            </a:r>
            <a:r>
              <a:rPr lang="en-GB" sz="2400" dirty="0">
                <a:cs typeface="Segoe UI Semilight"/>
              </a:rPr>
              <a:t>you have multiple pipelines where the parameters names and values are identical?</a:t>
            </a:r>
            <a:endParaRPr lang="en-US" sz="2400" dirty="0">
              <a:cs typeface="Segoe UI Semilight"/>
            </a:endParaRPr>
          </a:p>
          <a:p>
            <a:pPr>
              <a:spcAft>
                <a:spcPts val="600"/>
              </a:spcAft>
              <a:buSzPct val="100000"/>
            </a:pPr>
            <a:r>
              <a:rPr lang="en-US" sz="2400" dirty="0">
                <a:solidFill>
                  <a:schemeClr val="tx2"/>
                </a:solidFill>
              </a:rPr>
              <a:t>A03 – Global parameters</a:t>
            </a:r>
          </a:p>
        </p:txBody>
      </p:sp>
      <p:pic>
        <p:nvPicPr>
          <p:cNvPr id="4" name="Picture 3">
            <a:extLst>
              <a:ext uri="{FF2B5EF4-FFF2-40B4-BE49-F238E27FC236}">
                <a16:creationId xmlns:a16="http://schemas.microsoft.com/office/drawing/2014/main" id="{ECC90228-6F6D-4854-8079-D5DE6708A508}"/>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57953" y="1674172"/>
            <a:ext cx="933776" cy="933776"/>
          </a:xfrm>
          <a:prstGeom prst="rect">
            <a:avLst/>
          </a:prstGeom>
        </p:spPr>
      </p:pic>
      <p:pic>
        <p:nvPicPr>
          <p:cNvPr id="5" name="Picture 4">
            <a:extLst>
              <a:ext uri="{FF2B5EF4-FFF2-40B4-BE49-F238E27FC236}">
                <a16:creationId xmlns:a16="http://schemas.microsoft.com/office/drawing/2014/main" id="{68B71C0E-DE03-49E8-B879-17DC2CFF904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7038" y="3441120"/>
            <a:ext cx="933776" cy="933776"/>
          </a:xfrm>
          <a:prstGeom prst="rect">
            <a:avLst/>
          </a:prstGeom>
        </p:spPr>
      </p:pic>
      <p:pic>
        <p:nvPicPr>
          <p:cNvPr id="6" name="Picture 5">
            <a:extLst>
              <a:ext uri="{FF2B5EF4-FFF2-40B4-BE49-F238E27FC236}">
                <a16:creationId xmlns:a16="http://schemas.microsoft.com/office/drawing/2014/main" id="{A6210BC4-DB28-4FD5-8B56-3AA0793CF57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57953" y="5188584"/>
            <a:ext cx="933776" cy="933776"/>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3085307"/>
            <a:ext cx="9207182" cy="820738"/>
          </a:xfrm>
        </p:spPr>
        <p:txBody>
          <a:bodyPr/>
          <a:lstStyle/>
          <a:p>
            <a:r>
              <a:rPr lang="en-US" dirty="0"/>
              <a:t>Lab: </a:t>
            </a:r>
            <a:r>
              <a:rPr lang="en-GB" dirty="0"/>
              <a:t>Integrate data from Notebooks with Azure Data Factory or Azure Synapse Pipelines</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153888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000" spc="0" dirty="0">
                <a:latin typeface="+mn-lt"/>
              </a:rPr>
              <a:t>In the lab, the students will create a notebook </a:t>
            </a:r>
            <a:r>
              <a:rPr lang="en-GB" sz="2000" spc="0" dirty="0">
                <a:latin typeface="+mn-lt"/>
              </a:rPr>
              <a:t>to query user activity and purchases that they have been made in the past 12 months. They will then add the notebook to a pipeline using the new Notebook activity and execute this notebook after the Mapping Data Flow as part of their orchestration process. While configuring this, the students will implement parameters to add dynamic content in the control flow and validate how the parameters can be used.</a:t>
            </a:r>
            <a:endParaRPr lang="en-US" sz="2000"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3450672"/>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chemeClr val="tx2"/>
                </a:solidFill>
                <a:cs typeface="Segoe UI Semilight"/>
              </a:rPr>
              <a:t>Lab objectives</a:t>
            </a:r>
          </a:p>
          <a:p>
            <a:pPr>
              <a:buSzPct val="100000"/>
            </a:pPr>
            <a:r>
              <a:rPr lang="en-US" sz="2000"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4267200"/>
            <a:ext cx="1158240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Integrate data from Notebooks with Azure Data Factory or Azure Synapse Pipelines</a:t>
            </a:r>
            <a:endParaRPr lang="en-US" sz="2000" dirty="0">
              <a:latin typeface="+mj-lt"/>
              <a:cs typeface="Segoe UI Semilight"/>
            </a:endParaRPr>
          </a:p>
        </p:txBody>
      </p:sp>
    </p:spTree>
    <p:extLst>
      <p:ext uri="{BB962C8B-B14F-4D97-AF65-F5344CB8AC3E}">
        <p14:creationId xmlns:p14="http://schemas.microsoft.com/office/powerpoint/2010/main" val="2373355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09 Overview</a:t>
            </a:r>
          </a:p>
        </p:txBody>
      </p:sp>
      <p:cxnSp>
        <p:nvCxnSpPr>
          <p:cNvPr id="49" name="Straight Connector 48">
            <a:extLst>
              <a:ext uri="{FF2B5EF4-FFF2-40B4-BE49-F238E27FC236}">
                <a16:creationId xmlns:a16="http://schemas.microsoft.com/office/drawing/2014/main" id="{26EA305B-3405-40FA-94D1-2266EFDE8BC9}"/>
              </a:ext>
              <a:ext uri="{C183D7F6-B498-43B3-948B-1728B52AA6E4}">
                <adec:decorative xmlns:adec="http://schemas.microsoft.com/office/drawing/2017/decorative" val="1"/>
              </a:ext>
            </a:extLst>
          </p:cNvPr>
          <p:cNvCxnSpPr>
            <a:cxnSpLocks/>
          </p:cNvCxnSpPr>
          <p:nvPr/>
        </p:nvCxnSpPr>
        <p:spPr>
          <a:xfrm>
            <a:off x="4283949" y="2881105"/>
            <a:ext cx="1447155"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1DFCDB0-FB68-4176-BAF5-88C5486E353C}"/>
              </a:ext>
              <a:ext uri="{C183D7F6-B498-43B3-948B-1728B52AA6E4}">
                <adec:decorative xmlns:adec="http://schemas.microsoft.com/office/drawing/2017/decorative" val="1"/>
              </a:ext>
            </a:extLst>
          </p:cNvPr>
          <p:cNvCxnSpPr>
            <a:cxnSpLocks/>
          </p:cNvCxnSpPr>
          <p:nvPr/>
        </p:nvCxnSpPr>
        <p:spPr>
          <a:xfrm>
            <a:off x="5731104" y="2860340"/>
            <a:ext cx="0" cy="2195234"/>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 name="Group 16" descr="This image represents the data lake used in the lab that contains a folder with parquet files">
            <a:extLst>
              <a:ext uri="{FF2B5EF4-FFF2-40B4-BE49-F238E27FC236}">
                <a16:creationId xmlns:a16="http://schemas.microsoft.com/office/drawing/2014/main" id="{4F3652DA-9430-4C2B-A3EC-499EB16F9733}"/>
              </a:ext>
            </a:extLst>
          </p:cNvPr>
          <p:cNvGrpSpPr/>
          <p:nvPr/>
        </p:nvGrpSpPr>
        <p:grpSpPr>
          <a:xfrm>
            <a:off x="29317" y="1230135"/>
            <a:ext cx="4608676" cy="2051247"/>
            <a:chOff x="29317" y="1230135"/>
            <a:chExt cx="4608676" cy="2051247"/>
          </a:xfrm>
        </p:grpSpPr>
        <p:sp>
          <p:nvSpPr>
            <p:cNvPr id="31" name="Rectangle: Rounded Corners 30" descr="This image represents the data lake used in the lab that contains a folder with parquet files">
              <a:extLst>
                <a:ext uri="{FF2B5EF4-FFF2-40B4-BE49-F238E27FC236}">
                  <a16:creationId xmlns:a16="http://schemas.microsoft.com/office/drawing/2014/main" id="{68DE5711-7892-4972-A3B7-82BDFED9FE51}"/>
                </a:ext>
              </a:extLst>
            </p:cNvPr>
            <p:cNvSpPr/>
            <p:nvPr/>
          </p:nvSpPr>
          <p:spPr bwMode="auto">
            <a:xfrm>
              <a:off x="955980" y="1478496"/>
              <a:ext cx="3682013" cy="18028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 name="Graphic 2" descr="This image represents the data lake used in the lab that contains a folder with parquet files">
              <a:extLst>
                <a:ext uri="{FF2B5EF4-FFF2-40B4-BE49-F238E27FC236}">
                  <a16:creationId xmlns:a16="http://schemas.microsoft.com/office/drawing/2014/main" id="{429C405C-C4C9-4625-B818-DBFA342362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4540" y="1767738"/>
              <a:ext cx="733721" cy="733721"/>
            </a:xfrm>
            <a:prstGeom prst="rect">
              <a:avLst/>
            </a:prstGeom>
          </p:spPr>
        </p:pic>
        <p:sp>
          <p:nvSpPr>
            <p:cNvPr id="45" name="TextBox 44" descr="This image represents the data lake used in the lab that contains a folder with parquet files">
              <a:extLst>
                <a:ext uri="{FF2B5EF4-FFF2-40B4-BE49-F238E27FC236}">
                  <a16:creationId xmlns:a16="http://schemas.microsoft.com/office/drawing/2014/main" id="{A61E0C2B-9F11-421A-90C0-ABFB938712C7}"/>
                </a:ext>
              </a:extLst>
            </p:cNvPr>
            <p:cNvSpPr txBox="1"/>
            <p:nvPr/>
          </p:nvSpPr>
          <p:spPr>
            <a:xfrm>
              <a:off x="1583213" y="1409336"/>
              <a:ext cx="2389134" cy="470856"/>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asagadatalake&lt;unique_suffix&gt; </a:t>
              </a:r>
            </a:p>
          </p:txBody>
        </p:sp>
        <p:sp>
          <p:nvSpPr>
            <p:cNvPr id="46" name="Rectangle 45" descr="This image represents the data lake used in the lab that contains a folder with parquet files">
              <a:extLst>
                <a:ext uri="{FF2B5EF4-FFF2-40B4-BE49-F238E27FC236}">
                  <a16:creationId xmlns:a16="http://schemas.microsoft.com/office/drawing/2014/main" id="{7A1284E7-2679-4DD1-B697-BB5270393D9E}"/>
                </a:ext>
              </a:extLst>
            </p:cNvPr>
            <p:cNvSpPr/>
            <p:nvPr/>
          </p:nvSpPr>
          <p:spPr>
            <a:xfrm>
              <a:off x="1824375" y="2046678"/>
              <a:ext cx="666391"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wwi-02</a:t>
              </a:r>
              <a:endParaRPr lang="en-US" altLang="en-US" sz="1224" dirty="0">
                <a:solidFill>
                  <a:srgbClr val="000000"/>
                </a:solidFill>
                <a:latin typeface="Arial" panose="020B0604020202020204" pitchFamily="34" charset="0"/>
              </a:endParaRPr>
            </a:p>
          </p:txBody>
        </p:sp>
        <p:pic>
          <p:nvPicPr>
            <p:cNvPr id="29" name="Graphic 28" descr="This image represents the data lake used in the lab that contains a folder with parquet files">
              <a:extLst>
                <a:ext uri="{FF2B5EF4-FFF2-40B4-BE49-F238E27FC236}">
                  <a16:creationId xmlns:a16="http://schemas.microsoft.com/office/drawing/2014/main" id="{2A348833-AA3A-435F-932A-C15312E927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74966" y="2263853"/>
              <a:ext cx="821425" cy="821425"/>
            </a:xfrm>
            <a:prstGeom prst="rect">
              <a:avLst/>
            </a:prstGeom>
          </p:spPr>
        </p:pic>
        <p:sp>
          <p:nvSpPr>
            <p:cNvPr id="48" name="Rectangle 47" descr="This image represents the data lake used in the lab that contains a folder with parquet files">
              <a:extLst>
                <a:ext uri="{FF2B5EF4-FFF2-40B4-BE49-F238E27FC236}">
                  <a16:creationId xmlns:a16="http://schemas.microsoft.com/office/drawing/2014/main" id="{F55E8824-2C39-4867-A433-B72D2D008CB8}"/>
                </a:ext>
              </a:extLst>
            </p:cNvPr>
            <p:cNvSpPr/>
            <p:nvPr/>
          </p:nvSpPr>
          <p:spPr>
            <a:xfrm>
              <a:off x="2997362" y="2643655"/>
              <a:ext cx="1407335"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Products (parquet)</a:t>
              </a:r>
            </a:p>
          </p:txBody>
        </p:sp>
        <p:pic>
          <p:nvPicPr>
            <p:cNvPr id="6" name="図 664" descr="This image represents the data lake used in the lab that contains a folder with parquet files">
              <a:extLst>
                <a:ext uri="{FF2B5EF4-FFF2-40B4-BE49-F238E27FC236}">
                  <a16:creationId xmlns:a16="http://schemas.microsoft.com/office/drawing/2014/main" id="{E299E517-4A86-4B8B-8AB4-DADCCF0C5745}"/>
                </a:ext>
              </a:extLst>
            </p:cNvPr>
            <p:cNvPicPr>
              <a:picLocks noChangeAspect="1"/>
            </p:cNvPicPr>
            <p:nvPr/>
          </p:nvPicPr>
          <p:blipFill>
            <a:blip r:embed="rId7"/>
            <a:stretch>
              <a:fillRect/>
            </a:stretch>
          </p:blipFill>
          <p:spPr>
            <a:xfrm>
              <a:off x="457282" y="1230135"/>
              <a:ext cx="1033930" cy="829257"/>
            </a:xfrm>
            <a:prstGeom prst="rect">
              <a:avLst/>
            </a:prstGeom>
          </p:spPr>
        </p:pic>
        <p:sp>
          <p:nvSpPr>
            <p:cNvPr id="8" name="TextBox 7" descr="This image represents the data lake used in the lab that contains a folder with parquet files">
              <a:extLst>
                <a:ext uri="{FF2B5EF4-FFF2-40B4-BE49-F238E27FC236}">
                  <a16:creationId xmlns:a16="http://schemas.microsoft.com/office/drawing/2014/main" id="{94829B0F-0464-4913-8727-AD0E132B7E50}"/>
                </a:ext>
              </a:extLst>
            </p:cNvPr>
            <p:cNvSpPr txBox="1"/>
            <p:nvPr/>
          </p:nvSpPr>
          <p:spPr>
            <a:xfrm>
              <a:off x="29317" y="1985045"/>
              <a:ext cx="1111338"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 Lake</a:t>
              </a:r>
            </a:p>
          </p:txBody>
        </p:sp>
      </p:grpSp>
      <p:grpSp>
        <p:nvGrpSpPr>
          <p:cNvPr id="2" name="Group 1">
            <a:extLst>
              <a:ext uri="{FF2B5EF4-FFF2-40B4-BE49-F238E27FC236}">
                <a16:creationId xmlns:a16="http://schemas.microsoft.com/office/drawing/2014/main" id="{2AED5A87-CBC7-4177-95C4-50CD08FEF6D7}"/>
              </a:ext>
              <a:ext uri="{C183D7F6-B498-43B3-948B-1728B52AA6E4}">
                <adec:decorative xmlns:adec="http://schemas.microsoft.com/office/drawing/2017/decorative" val="1"/>
              </a:ext>
            </a:extLst>
          </p:cNvPr>
          <p:cNvGrpSpPr/>
          <p:nvPr/>
        </p:nvGrpSpPr>
        <p:grpSpPr>
          <a:xfrm>
            <a:off x="4635539" y="100624"/>
            <a:ext cx="7632051" cy="6464165"/>
            <a:chOff x="4635539" y="100624"/>
            <a:chExt cx="7632051" cy="6464165"/>
          </a:xfrm>
        </p:grpSpPr>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426687" y="1189938"/>
              <a:ext cx="2551912" cy="143157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Lst>
            </p:cNvPr>
            <p:cNvSpPr/>
            <p:nvPr/>
          </p:nvSpPr>
          <p:spPr bwMode="auto">
            <a:xfrm>
              <a:off x="10279951" y="1677660"/>
              <a:ext cx="1502528" cy="642241"/>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GB" sz="2448" dirty="0">
                  <a:gradFill>
                    <a:gsLst>
                      <a:gs pos="0">
                        <a:srgbClr val="FFFFFF"/>
                      </a:gs>
                      <a:gs pos="100000">
                        <a:srgbClr val="FFFFFF"/>
                      </a:gs>
                    </a:gsLst>
                    <a:lin ang="5400000" scaled="0"/>
                  </a:gradFill>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019332" y="870806"/>
              <a:ext cx="1127975" cy="1127975"/>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424826" y="3067213"/>
              <a:ext cx="1372550" cy="1910513"/>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Lst>
            </p:cNvPr>
            <p:cNvSpPr txBox="1"/>
            <p:nvPr/>
          </p:nvSpPr>
          <p:spPr>
            <a:xfrm>
              <a:off x="7965549" y="1037297"/>
              <a:ext cx="1127975"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Databricks</a:t>
              </a: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14"/>
            <a:stretch>
              <a:fillRect/>
            </a:stretch>
          </p:blipFill>
          <p:spPr>
            <a:xfrm>
              <a:off x="10688065" y="5450364"/>
              <a:ext cx="901517" cy="683909"/>
            </a:xfrm>
            <a:prstGeom prst="rect">
              <a:avLst/>
            </a:prstGeom>
          </p:spPr>
        </p:pic>
        <p:sp>
          <p:nvSpPr>
            <p:cNvPr id="56" name="TextBox 55">
              <a:extLst>
                <a:ext uri="{FF2B5EF4-FFF2-40B4-BE49-F238E27FC236}">
                  <a16:creationId xmlns:a16="http://schemas.microsoft.com/office/drawing/2014/main" id="{379CDCF9-8D96-4806-9176-BBA48CA1B046}"/>
                </a:ext>
              </a:extLst>
            </p:cNvPr>
            <p:cNvSpPr txBox="1"/>
            <p:nvPr/>
          </p:nvSpPr>
          <p:spPr>
            <a:xfrm>
              <a:off x="10493805" y="6093933"/>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696383" y="5776959"/>
              <a:ext cx="200626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Lst>
            </p:cNvPr>
            <p:cNvSpPr txBox="1"/>
            <p:nvPr/>
          </p:nvSpPr>
          <p:spPr>
            <a:xfrm>
              <a:off x="10724967" y="4820147"/>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SourceDB</a:t>
              </a:r>
            </a:p>
          </p:txBody>
        </p:sp>
        <p:sp>
          <p:nvSpPr>
            <p:cNvPr id="63" name="TextBox 62">
              <a:extLst>
                <a:ext uri="{FF2B5EF4-FFF2-40B4-BE49-F238E27FC236}">
                  <a16:creationId xmlns:a16="http://schemas.microsoft.com/office/drawing/2014/main" id="{F3075D42-901B-4337-9975-7560A7CD7F20}"/>
                </a:ext>
              </a:extLst>
            </p:cNvPr>
            <p:cNvSpPr txBox="1"/>
            <p:nvPr/>
          </p:nvSpPr>
          <p:spPr>
            <a:xfrm>
              <a:off x="9966407" y="2794537"/>
              <a:ext cx="20563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dp203sql&lt;unique_suffix&gt;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979178" y="2824328"/>
              <a:ext cx="2195863" cy="367611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CE8A2AFA-4703-42D9-87D6-EB4684AE31D5}"/>
                </a:ext>
                <a:ext uri="{C183D7F6-B498-43B3-948B-1728B52AA6E4}">
                  <adec:decorative xmlns:adec="http://schemas.microsoft.com/office/drawing/2017/decorative" val="1"/>
                </a:ext>
              </a:extLst>
            </p:cNvPr>
            <p:cNvSpPr/>
            <p:nvPr/>
          </p:nvSpPr>
          <p:spPr bwMode="auto">
            <a:xfrm>
              <a:off x="8071655" y="697784"/>
              <a:ext cx="3985686" cy="202037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 name="Group 51">
              <a:extLst>
                <a:ext uri="{FF2B5EF4-FFF2-40B4-BE49-F238E27FC236}">
                  <a16:creationId xmlns:a16="http://schemas.microsoft.com/office/drawing/2014/main" id="{553D518F-DF6F-4468-80E8-D3160098402E}"/>
                </a:ext>
                <a:ext uri="{C183D7F6-B498-43B3-948B-1728B52AA6E4}">
                  <adec:decorative xmlns:adec="http://schemas.microsoft.com/office/drawing/2017/decorative" val="1"/>
                </a:ext>
              </a:extLst>
            </p:cNvPr>
            <p:cNvGrpSpPr/>
            <p:nvPr/>
          </p:nvGrpSpPr>
          <p:grpSpPr>
            <a:xfrm>
              <a:off x="4635539" y="100624"/>
              <a:ext cx="3513391" cy="1286170"/>
              <a:chOff x="4544194" y="98660"/>
              <a:chExt cx="3444814" cy="1261065"/>
            </a:xfrm>
          </p:grpSpPr>
          <p:grpSp>
            <p:nvGrpSpPr>
              <p:cNvPr id="55" name="Group 54">
                <a:extLst>
                  <a:ext uri="{FF2B5EF4-FFF2-40B4-BE49-F238E27FC236}">
                    <a16:creationId xmlns:a16="http://schemas.microsoft.com/office/drawing/2014/main" id="{EC6153F8-AB95-4D7B-9CB3-89046D49AE1D}"/>
                  </a:ext>
                </a:extLst>
              </p:cNvPr>
              <p:cNvGrpSpPr/>
              <p:nvPr/>
            </p:nvGrpSpPr>
            <p:grpSpPr>
              <a:xfrm>
                <a:off x="4544194" y="98660"/>
                <a:ext cx="3196265" cy="1150340"/>
                <a:chOff x="4544194" y="98660"/>
                <a:chExt cx="3196265" cy="1150340"/>
              </a:xfrm>
            </p:grpSpPr>
            <p:sp>
              <p:nvSpPr>
                <p:cNvPr id="74" name="Rectangle: Rounded Corners 73">
                  <a:extLst>
                    <a:ext uri="{FF2B5EF4-FFF2-40B4-BE49-F238E27FC236}">
                      <a16:creationId xmlns:a16="http://schemas.microsoft.com/office/drawing/2014/main" id="{13D4F4D1-130F-47D5-ACAD-F6BA3E2245D5}"/>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TextBox 74">
                  <a:extLst>
                    <a:ext uri="{FF2B5EF4-FFF2-40B4-BE49-F238E27FC236}">
                      <a16:creationId xmlns:a16="http://schemas.microsoft.com/office/drawing/2014/main" id="{78B120C5-6ECC-437F-B1DC-42409D904B09}"/>
                    </a:ext>
                  </a:extLst>
                </p:cNvPr>
                <p:cNvSpPr txBox="1"/>
                <p:nvPr/>
              </p:nvSpPr>
              <p:spPr>
                <a:xfrm>
                  <a:off x="4544194" y="742776"/>
                  <a:ext cx="1105958" cy="461691"/>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CosmosDB</a:t>
                  </a:r>
                </a:p>
              </p:txBody>
            </p:sp>
            <p:pic>
              <p:nvPicPr>
                <p:cNvPr id="76" name="グラフィックス 618">
                  <a:extLst>
                    <a:ext uri="{FF2B5EF4-FFF2-40B4-BE49-F238E27FC236}">
                      <a16:creationId xmlns:a16="http://schemas.microsoft.com/office/drawing/2014/main" id="{DFB60061-7052-4823-8628-12A2BF9B25B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07541" y="98660"/>
                  <a:ext cx="813045" cy="813045"/>
                </a:xfrm>
                <a:prstGeom prst="rect">
                  <a:avLst/>
                </a:prstGeom>
              </p:spPr>
            </p:pic>
            <p:sp>
              <p:nvSpPr>
                <p:cNvPr id="77" name="Rectangle 76">
                  <a:extLst>
                    <a:ext uri="{FF2B5EF4-FFF2-40B4-BE49-F238E27FC236}">
                      <a16:creationId xmlns:a16="http://schemas.microsoft.com/office/drawing/2014/main" id="{912B12A3-E9DF-46E5-A070-5017E690D69E}"/>
                    </a:ext>
                  </a:extLst>
                </p:cNvPr>
                <p:cNvSpPr/>
                <p:nvPr/>
              </p:nvSpPr>
              <p:spPr>
                <a:xfrm>
                  <a:off x="5813499" y="745117"/>
                  <a:ext cx="1100622" cy="261867"/>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Campaign Info</a:t>
                  </a:r>
                </a:p>
              </p:txBody>
            </p:sp>
            <p:sp>
              <p:nvSpPr>
                <p:cNvPr id="78" name="TextBox 77">
                  <a:extLst>
                    <a:ext uri="{FF2B5EF4-FFF2-40B4-BE49-F238E27FC236}">
                      <a16:creationId xmlns:a16="http://schemas.microsoft.com/office/drawing/2014/main" id="{681EF238-3BF5-4323-A840-47BB92EB3AF0}"/>
                    </a:ext>
                  </a:extLst>
                </p:cNvPr>
                <p:cNvSpPr txBox="1"/>
                <p:nvPr/>
              </p:nvSpPr>
              <p:spPr>
                <a:xfrm>
                  <a:off x="5466375" y="334630"/>
                  <a:ext cx="2274084" cy="464999"/>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asacosmosdb&lt;unique_suffix&gt; </a:t>
                  </a:r>
                </a:p>
              </p:txBody>
            </p:sp>
          </p:grpSp>
          <p:sp>
            <p:nvSpPr>
              <p:cNvPr id="59" name="Rectangle 58">
                <a:extLst>
                  <a:ext uri="{FF2B5EF4-FFF2-40B4-BE49-F238E27FC236}">
                    <a16:creationId xmlns:a16="http://schemas.microsoft.com/office/drawing/2014/main" id="{73783D15-930B-4D66-88E8-F631EC4FE87B}"/>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16" name="Group 15" descr="This image represents the Azure Synapse Analytics instance that is used in this lab. Here the Azure Spark pool and Azure Synapse Pipeline is in focus for this lab, but this could equally apply to Azure Data Factory.">
            <a:extLst>
              <a:ext uri="{FF2B5EF4-FFF2-40B4-BE49-F238E27FC236}">
                <a16:creationId xmlns:a16="http://schemas.microsoft.com/office/drawing/2014/main" id="{2460BC27-09E7-4A85-8B55-3DE329B81668}"/>
              </a:ext>
            </a:extLst>
          </p:cNvPr>
          <p:cNvGrpSpPr/>
          <p:nvPr/>
        </p:nvGrpSpPr>
        <p:grpSpPr>
          <a:xfrm>
            <a:off x="41095" y="4210236"/>
            <a:ext cx="8655288" cy="2798645"/>
            <a:chOff x="41095" y="4210236"/>
            <a:chExt cx="8655288" cy="2798645"/>
          </a:xfrm>
        </p:grpSpPr>
        <p:sp>
          <p:nvSpPr>
            <p:cNvPr id="4" name="Rectangle: Rounded Corners 3" descr="This image represents the Azure Synapse Analytics instance that is used in this lab. Here the Azure Spark pool and Azure Synapse Pipeline is in focus for this lab, but this could equally apply to Azure Data Factory.&#10;&#10;">
              <a:extLst>
                <a:ext uri="{FF2B5EF4-FFF2-40B4-BE49-F238E27FC236}">
                  <a16:creationId xmlns:a16="http://schemas.microsoft.com/office/drawing/2014/main" id="{A3450BD9-6A61-4B82-81AB-878ADD8EB8E2}"/>
                </a:ext>
              </a:extLst>
            </p:cNvPr>
            <p:cNvSpPr/>
            <p:nvPr/>
          </p:nvSpPr>
          <p:spPr bwMode="auto">
            <a:xfrm>
              <a:off x="955981" y="4937936"/>
              <a:ext cx="7740402" cy="19239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descr="This image represents the Azure Synapse Analytics instance that is used in this lab. Here the Azure Spark pool and Azure Synapse Pipeline is in focus for this lab, but this could equally apply to Azure Data Factory.&#10;&#10;">
              <a:extLst>
                <a:ext uri="{FF2B5EF4-FFF2-40B4-BE49-F238E27FC236}">
                  <a16:creationId xmlns:a16="http://schemas.microsoft.com/office/drawing/2014/main" id="{05B997FE-7753-4892-8C97-51F39A77803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55237" y="4210236"/>
              <a:ext cx="1127976" cy="1127976"/>
            </a:xfrm>
            <a:prstGeom prst="rect">
              <a:avLst/>
            </a:prstGeom>
          </p:spPr>
        </p:pic>
        <p:pic>
          <p:nvPicPr>
            <p:cNvPr id="10" name="Graphic 9" descr="This image represents the Azure Synapse Analytics instance that is used in this lab. Here the Azure Spark pool and Azure Synapse Pipeline is in focus for this lab, but this could equally apply to Azure Data Factory.&#10;&#10;">
              <a:extLst>
                <a:ext uri="{FF2B5EF4-FFF2-40B4-BE49-F238E27FC236}">
                  <a16:creationId xmlns:a16="http://schemas.microsoft.com/office/drawing/2014/main" id="{AE8EC3A1-C2EE-4B95-8E5A-23A12936A07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464014" y="5060945"/>
              <a:ext cx="1127975" cy="1127975"/>
            </a:xfrm>
            <a:prstGeom prst="rect">
              <a:avLst/>
            </a:prstGeom>
          </p:spPr>
        </p:pic>
        <p:sp>
          <p:nvSpPr>
            <p:cNvPr id="28" name="TextBox 27" descr="This image represents the Azure Synapse Analytics instance that is used in this lab. Here the Azure Spark pool and Azure Synapse Pipeline is in focus for this lab, but this could equally apply to Azure Data Factory.&#10;&#10;">
              <a:extLst>
                <a:ext uri="{FF2B5EF4-FFF2-40B4-BE49-F238E27FC236}">
                  <a16:creationId xmlns:a16="http://schemas.microsoft.com/office/drawing/2014/main" id="{51E1279A-2982-4709-BC44-07E5FE335C74}"/>
                </a:ext>
              </a:extLst>
            </p:cNvPr>
            <p:cNvSpPr txBox="1"/>
            <p:nvPr/>
          </p:nvSpPr>
          <p:spPr>
            <a:xfrm>
              <a:off x="12892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Dedicated SQL Pool (SQLPool1)</a:t>
              </a:r>
            </a:p>
          </p:txBody>
        </p:sp>
        <p:pic>
          <p:nvPicPr>
            <p:cNvPr id="33" name="Picture 32" descr="This image represents the Azure Synapse Analytics instance that is used in this lab. Here the Azure Spark pool and Azure Synapse Pipeline is in focus for this lab, but this could equally apply to Azure Data Factory.&#10;&#10;">
              <a:extLst>
                <a:ext uri="{FF2B5EF4-FFF2-40B4-BE49-F238E27FC236}">
                  <a16:creationId xmlns:a16="http://schemas.microsoft.com/office/drawing/2014/main" id="{691522F5-E8A9-4857-876D-44194E234D2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330608" y="5060946"/>
              <a:ext cx="956564" cy="977091"/>
            </a:xfrm>
            <a:prstGeom prst="rect">
              <a:avLst/>
            </a:prstGeom>
          </p:spPr>
        </p:pic>
        <p:sp>
          <p:nvSpPr>
            <p:cNvPr id="35" name="TextBox 34" descr="This image represents the Azure Synapse Analytics instance that is used in this lab. Here the Azure Spark pool and Azure Synapse Pipeline is in focus for this lab, but this could equally apply to Azure Data Factory.&#10;&#10;">
              <a:extLst>
                <a:ext uri="{FF2B5EF4-FFF2-40B4-BE49-F238E27FC236}">
                  <a16:creationId xmlns:a16="http://schemas.microsoft.com/office/drawing/2014/main" id="{BA18C537-DAFD-460E-9590-1398104674CE}"/>
                </a:ext>
              </a:extLst>
            </p:cNvPr>
            <p:cNvSpPr txBox="1"/>
            <p:nvPr/>
          </p:nvSpPr>
          <p:spPr>
            <a:xfrm>
              <a:off x="50375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Apache Spark pool</a:t>
              </a:r>
            </a:p>
          </p:txBody>
        </p:sp>
        <p:pic>
          <p:nvPicPr>
            <p:cNvPr id="37" name="Graphic 36" descr="This image represents the Azure Synapse Analytics instance that is used in this lab. Here the Azure Spark pool and Azure Synapse Pipeline is in focus for this lab, but this could equally apply to Azure Data Factory.&#10;&#10;">
              <a:extLst>
                <a:ext uri="{FF2B5EF4-FFF2-40B4-BE49-F238E27FC236}">
                  <a16:creationId xmlns:a16="http://schemas.microsoft.com/office/drawing/2014/main" id="{A6C82AF7-4DD0-40C9-9192-84330A8DF78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434532" y="5073990"/>
              <a:ext cx="916399" cy="916399"/>
            </a:xfrm>
            <a:prstGeom prst="rect">
              <a:avLst/>
            </a:prstGeom>
          </p:spPr>
        </p:pic>
        <p:sp>
          <p:nvSpPr>
            <p:cNvPr id="53" name="TextBox 52" descr="This image represents the Azure Synapse Analytics instance that is used in this lab. Here the Azure Spark pool and Azure Synapse Pipeline is in focus for this lab, but this could equally apply to Azure Data Factory.&#10;&#10;">
              <a:extLst>
                <a:ext uri="{FF2B5EF4-FFF2-40B4-BE49-F238E27FC236}">
                  <a16:creationId xmlns:a16="http://schemas.microsoft.com/office/drawing/2014/main" id="{B5B7B500-5B8A-4CFA-9BCD-FAF5B5C00E9F}"/>
                </a:ext>
              </a:extLst>
            </p:cNvPr>
            <p:cNvSpPr txBox="1"/>
            <p:nvPr/>
          </p:nvSpPr>
          <p:spPr>
            <a:xfrm>
              <a:off x="2060589" y="6538025"/>
              <a:ext cx="5331192"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asagaworkspace&lt;unique_suffix&gt;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pic>
          <p:nvPicPr>
            <p:cNvPr id="65" name="Graphic 64" descr="This image represents the Azure Synapse Analytics instance that is used in this lab. Here the Azure Spark pool and Azure Synapse Pipeline is in focus for this lab, but this could equally apply to Azure Data Factory.&#10;&#10;">
              <a:extLst>
                <a:ext uri="{FF2B5EF4-FFF2-40B4-BE49-F238E27FC236}">
                  <a16:creationId xmlns:a16="http://schemas.microsoft.com/office/drawing/2014/main" id="{165A09FB-6C99-4C3E-9AFF-15E899D60A0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171838" y="5025966"/>
              <a:ext cx="977092" cy="977092"/>
            </a:xfrm>
            <a:prstGeom prst="rect">
              <a:avLst/>
            </a:prstGeom>
          </p:spPr>
        </p:pic>
        <p:sp>
          <p:nvSpPr>
            <p:cNvPr id="66" name="TextBox 65" descr="This image represents the Azure Synapse Analytics instance that is used in this lab. Here the Azure Spark pool and Azure Synapse Pipeline is in focus for this lab, but this could equally apply to Azure Data Factory.&#10;&#10;">
              <a:extLst>
                <a:ext uri="{FF2B5EF4-FFF2-40B4-BE49-F238E27FC236}">
                  <a16:creationId xmlns:a16="http://schemas.microsoft.com/office/drawing/2014/main" id="{7F095356-E31A-4E03-9313-54F7485826B8}"/>
                </a:ext>
              </a:extLst>
            </p:cNvPr>
            <p:cNvSpPr txBox="1"/>
            <p:nvPr/>
          </p:nvSpPr>
          <p:spPr>
            <a:xfrm>
              <a:off x="6889073"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Pipelines and</a:t>
              </a:r>
              <a:br>
                <a:rPr lang="en-GB" sz="1224" dirty="0">
                  <a:gradFill>
                    <a:gsLst>
                      <a:gs pos="2917">
                        <a:srgbClr val="000000"/>
                      </a:gs>
                      <a:gs pos="30000">
                        <a:srgbClr val="000000"/>
                      </a:gs>
                    </a:gsLst>
                    <a:lin ang="5400000" scaled="0"/>
                  </a:gradFill>
                  <a:latin typeface="Segoe UI"/>
                </a:rPr>
              </a:br>
              <a:r>
                <a:rPr lang="en-GB" sz="1224" dirty="0">
                  <a:gradFill>
                    <a:gsLst>
                      <a:gs pos="2917">
                        <a:srgbClr val="000000"/>
                      </a:gs>
                      <a:gs pos="30000">
                        <a:srgbClr val="000000"/>
                      </a:gs>
                    </a:gsLst>
                    <a:lin ang="5400000" scaled="0"/>
                  </a:gradFill>
                  <a:latin typeface="Segoe UI"/>
                </a:rPr>
                <a:t>Dataflows</a:t>
              </a:r>
            </a:p>
          </p:txBody>
        </p:sp>
        <p:sp>
          <p:nvSpPr>
            <p:cNvPr id="68" name="TextBox 67" descr="This image represents the Azure Synapse Analytics instance that is used in this lab. Here the Azure Spark pool and Azure Synapse Pipeline is in focus for this lab, but this could equally apply to Azure Data Factory.&#10;&#10;">
              <a:extLst>
                <a:ext uri="{FF2B5EF4-FFF2-40B4-BE49-F238E27FC236}">
                  <a16:creationId xmlns:a16="http://schemas.microsoft.com/office/drawing/2014/main" id="{F073FF03-ED3E-4B62-B680-85F404C46F3C}"/>
                </a:ext>
              </a:extLst>
            </p:cNvPr>
            <p:cNvSpPr txBox="1"/>
            <p:nvPr/>
          </p:nvSpPr>
          <p:spPr>
            <a:xfrm>
              <a:off x="41095" y="5229047"/>
              <a:ext cx="1001647" cy="820073"/>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Synapse Analytics</a:t>
              </a:r>
            </a:p>
          </p:txBody>
        </p:sp>
        <p:sp>
          <p:nvSpPr>
            <p:cNvPr id="69" name="TextBox 68" descr="This image represents the Azure Synapse Analytics instance that is used in this lab. Here the Azure Spark pool and Azure Synapse Pipeline is in focus for this lab, but this could equally apply to Azure Data Factory.&#10;&#10;">
              <a:extLst>
                <a:ext uri="{FF2B5EF4-FFF2-40B4-BE49-F238E27FC236}">
                  <a16:creationId xmlns:a16="http://schemas.microsoft.com/office/drawing/2014/main" id="{5105474E-0B88-4587-84F2-76F7A8795F95}"/>
                </a:ext>
              </a:extLst>
            </p:cNvPr>
            <p:cNvSpPr txBox="1"/>
            <p:nvPr/>
          </p:nvSpPr>
          <p:spPr>
            <a:xfrm>
              <a:off x="3140773" y="6093933"/>
              <a:ext cx="1740851"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Built-In Serverless SQL Pool</a:t>
              </a:r>
            </a:p>
          </p:txBody>
        </p:sp>
        <p:pic>
          <p:nvPicPr>
            <p:cNvPr id="11" name="Graphic 10" descr="This image represents the Azure Synapse Analytics instance that is used in this lab. Here the Azure Spark pool and Azure Synapse Pipeline is in focus for this lab, but this could equally apply to Azure Data Factory.&#10;&#10;">
              <a:extLst>
                <a:ext uri="{FF2B5EF4-FFF2-40B4-BE49-F238E27FC236}">
                  <a16:creationId xmlns:a16="http://schemas.microsoft.com/office/drawing/2014/main" id="{8BEBBC4F-94C8-444C-96B2-2DB7F8C48D7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8299" y="5003877"/>
              <a:ext cx="450340" cy="450340"/>
            </a:xfrm>
            <a:prstGeom prst="rect">
              <a:avLst/>
            </a:prstGeom>
          </p:spPr>
        </p:pic>
        <p:pic>
          <p:nvPicPr>
            <p:cNvPr id="12" name="Graphic 11" descr="This image represents the Azure Synapse Analytics instance that is used in this lab. Here the Azure Spark pool and Azure Synapse Pipeline is in focus for this lab, but this could equally apply to Azure Data Factory.&#10;&#10;">
              <a:extLst>
                <a:ext uri="{FF2B5EF4-FFF2-40B4-BE49-F238E27FC236}">
                  <a16:creationId xmlns:a16="http://schemas.microsoft.com/office/drawing/2014/main" id="{67E0E579-CE7F-4BC1-BE0B-6971129C620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55562" y="5026090"/>
              <a:ext cx="450340" cy="450340"/>
            </a:xfrm>
            <a:prstGeom prst="rect">
              <a:avLst/>
            </a:prstGeom>
          </p:spPr>
        </p:pic>
        <p:pic>
          <p:nvPicPr>
            <p:cNvPr id="13" name="Graphic 12" descr="This image represents the Azure Synapse Analytics instance that is used in this lab. Here the Azure Spark pool and Azure Synapse Pipeline is in focus for this lab, but this could equally apply to Azure Data Factory.&#10;&#10;">
              <a:extLst>
                <a:ext uri="{FF2B5EF4-FFF2-40B4-BE49-F238E27FC236}">
                  <a16:creationId xmlns:a16="http://schemas.microsoft.com/office/drawing/2014/main" id="{B4D18610-A89A-4708-AAFC-072B2B54CC0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46668" y="5034239"/>
              <a:ext cx="450340" cy="450340"/>
            </a:xfrm>
            <a:prstGeom prst="rect">
              <a:avLst/>
            </a:prstGeom>
          </p:spPr>
        </p:pic>
        <p:sp>
          <p:nvSpPr>
            <p:cNvPr id="58" name="Rectangle: Rounded Corners 57" descr="This image represents the Azure Synapse Analytics instance that is used in this lab. Here the Azure Spark pool and Azure Synapse Pipeline is in focus for this lab, but this could equally apply to Azure Data Factory.&#10;&#10;">
              <a:extLst>
                <a:ext uri="{FF2B5EF4-FFF2-40B4-BE49-F238E27FC236}">
                  <a16:creationId xmlns:a16="http://schemas.microsoft.com/office/drawing/2014/main" id="{487D5E98-10A7-49B2-9450-FB90ED19713B}"/>
                </a:ext>
              </a:extLst>
            </p:cNvPr>
            <p:cNvSpPr/>
            <p:nvPr/>
          </p:nvSpPr>
          <p:spPr bwMode="auto">
            <a:xfrm>
              <a:off x="6889072" y="5011927"/>
              <a:ext cx="1331389" cy="1058921"/>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14931126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review</a:t>
            </a:r>
          </a:p>
        </p:txBody>
      </p:sp>
      <p:pic>
        <p:nvPicPr>
          <p:cNvPr id="2" name="Picture 1" descr="Icon of a magnifying glass showing a chart">
            <a:extLst>
              <a:ext uri="{FF2B5EF4-FFF2-40B4-BE49-F238E27FC236}">
                <a16:creationId xmlns:a16="http://schemas.microsoft.com/office/drawing/2014/main" id="{7C9D6051-9D21-432D-A61F-90419CA2315D}"/>
              </a:ext>
            </a:extLst>
          </p:cNvPr>
          <p:cNvPicPr>
            <a:picLocks noChangeAspect="1"/>
          </p:cNvPicPr>
          <p:nvPr/>
        </p:nvPicPr>
        <p:blipFill>
          <a:blip r:embed="rId3"/>
          <a:stretch>
            <a:fillRect/>
          </a:stretch>
        </p:blipFill>
        <p:spPr>
          <a:xfrm>
            <a:off x="428624" y="1291155"/>
            <a:ext cx="952500" cy="952500"/>
          </a:xfrm>
          <a:prstGeom prst="rect">
            <a:avLst/>
          </a:prstGeom>
        </p:spPr>
      </p:pic>
      <p:sp>
        <p:nvSpPr>
          <p:cNvPr id="32" name="Rectangle 31">
            <a:extLst>
              <a:ext uri="{FF2B5EF4-FFF2-40B4-BE49-F238E27FC236}">
                <a16:creationId xmlns:a16="http://schemas.microsoft.com/office/drawing/2014/main" id="{6F30C2D2-037C-4F97-8B6F-C870BA5BECE9}"/>
              </a:ext>
            </a:extLst>
          </p:cNvPr>
          <p:cNvSpPr/>
          <p:nvPr/>
        </p:nvSpPr>
        <p:spPr bwMode="auto">
          <a:xfrm>
            <a:off x="1700213" y="1246197"/>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1 – Which Spark library is used to generate a random GUID? </a:t>
            </a:r>
          </a:p>
        </p:txBody>
      </p:sp>
      <p:cxnSp>
        <p:nvCxnSpPr>
          <p:cNvPr id="19" name="Straight Connector 18">
            <a:extLst>
              <a:ext uri="{FF2B5EF4-FFF2-40B4-BE49-F238E27FC236}">
                <a16:creationId xmlns:a16="http://schemas.microsoft.com/office/drawing/2014/main" id="{02E56B6C-069B-4D08-B34C-2A1EE64E3B81}"/>
              </a:ext>
              <a:ext uri="{C183D7F6-B498-43B3-948B-1728B52AA6E4}">
                <adec:decorative xmlns:adec="http://schemas.microsoft.com/office/drawing/2017/decorative" val="1"/>
              </a:ext>
            </a:extLst>
          </p:cNvPr>
          <p:cNvCxnSpPr>
            <a:cxnSpLocks/>
          </p:cNvCxnSpPr>
          <p:nvPr/>
        </p:nvCxnSpPr>
        <p:spPr>
          <a:xfrm>
            <a:off x="1700213" y="2461024"/>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five circles connected by lines">
            <a:extLst>
              <a:ext uri="{FF2B5EF4-FFF2-40B4-BE49-F238E27FC236}">
                <a16:creationId xmlns:a16="http://schemas.microsoft.com/office/drawing/2014/main" id="{C1085CE8-B9AB-42AB-A514-0EA2B09E70FA}"/>
              </a:ext>
            </a:extLst>
          </p:cNvPr>
          <p:cNvPicPr>
            <a:picLocks noChangeAspect="1"/>
          </p:cNvPicPr>
          <p:nvPr/>
        </p:nvPicPr>
        <p:blipFill>
          <a:blip r:embed="rId4"/>
          <a:stretch>
            <a:fillRect/>
          </a:stretch>
        </p:blipFill>
        <p:spPr>
          <a:xfrm>
            <a:off x="427038" y="2678393"/>
            <a:ext cx="952500" cy="952500"/>
          </a:xfrm>
          <a:prstGeom prst="rect">
            <a:avLst/>
          </a:prstGeom>
        </p:spPr>
      </p:pic>
      <p:sp>
        <p:nvSpPr>
          <p:cNvPr id="34" name="Rectangle 33">
            <a:extLst>
              <a:ext uri="{FF2B5EF4-FFF2-40B4-BE49-F238E27FC236}">
                <a16:creationId xmlns:a16="http://schemas.microsoft.com/office/drawing/2014/main" id="{F2CE9F32-726A-4A58-8DC8-0FD0A4F140FD}"/>
              </a:ext>
            </a:extLst>
          </p:cNvPr>
          <p:cNvSpPr/>
          <p:nvPr/>
        </p:nvSpPr>
        <p:spPr bwMode="auto">
          <a:xfrm>
            <a:off x="1700213" y="2633435"/>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2 – What color is the Success dependency condition?</a:t>
            </a:r>
          </a:p>
        </p:txBody>
      </p:sp>
      <p:cxnSp>
        <p:nvCxnSpPr>
          <p:cNvPr id="23" name="Straight Connector 22">
            <a:extLst>
              <a:ext uri="{FF2B5EF4-FFF2-40B4-BE49-F238E27FC236}">
                <a16:creationId xmlns:a16="http://schemas.microsoft.com/office/drawing/2014/main" id="{2333DFB1-3E65-4F40-B360-CC78B032828A}"/>
              </a:ext>
              <a:ext uri="{C183D7F6-B498-43B3-948B-1728B52AA6E4}">
                <adec:decorative xmlns:adec="http://schemas.microsoft.com/office/drawing/2017/decorative" val="1"/>
              </a:ext>
            </a:extLst>
          </p:cNvPr>
          <p:cNvCxnSpPr>
            <a:cxnSpLocks/>
          </p:cNvCxnSpPr>
          <p:nvPr/>
        </p:nvCxnSpPr>
        <p:spPr>
          <a:xfrm>
            <a:off x="1700213" y="3848262"/>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screen with three circles enclosed by outward pointing chevrons on left and right">
            <a:extLst>
              <a:ext uri="{FF2B5EF4-FFF2-40B4-BE49-F238E27FC236}">
                <a16:creationId xmlns:a16="http://schemas.microsoft.com/office/drawing/2014/main" id="{FEF0DFEA-37EF-4F4C-BB40-7B8678161A35}"/>
              </a:ext>
            </a:extLst>
          </p:cNvPr>
          <p:cNvPicPr>
            <a:picLocks noChangeAspect="1"/>
          </p:cNvPicPr>
          <p:nvPr/>
        </p:nvPicPr>
        <p:blipFill>
          <a:blip r:embed="rId5"/>
          <a:stretch>
            <a:fillRect/>
          </a:stretch>
        </p:blipFill>
        <p:spPr>
          <a:xfrm>
            <a:off x="440753" y="4066393"/>
            <a:ext cx="950976" cy="950976"/>
          </a:xfrm>
          <a:prstGeom prst="rect">
            <a:avLst/>
          </a:prstGeom>
        </p:spPr>
      </p:pic>
      <p:sp>
        <p:nvSpPr>
          <p:cNvPr id="36" name="Rectangle 35">
            <a:extLst>
              <a:ext uri="{FF2B5EF4-FFF2-40B4-BE49-F238E27FC236}">
                <a16:creationId xmlns:a16="http://schemas.microsoft.com/office/drawing/2014/main" id="{6E973A20-F8F2-48E5-BB13-7EA51C39995C}"/>
              </a:ext>
            </a:extLst>
          </p:cNvPr>
          <p:cNvSpPr/>
          <p:nvPr/>
        </p:nvSpPr>
        <p:spPr bwMode="auto">
          <a:xfrm>
            <a:off x="1700213" y="4020673"/>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3 – Which tab enables you to add dynamic content?</a:t>
            </a:r>
          </a:p>
        </p:txBody>
      </p:sp>
      <p:cxnSp>
        <p:nvCxnSpPr>
          <p:cNvPr id="24" name="Straight Connector 23">
            <a:extLst>
              <a:ext uri="{FF2B5EF4-FFF2-40B4-BE49-F238E27FC236}">
                <a16:creationId xmlns:a16="http://schemas.microsoft.com/office/drawing/2014/main" id="{778E9546-6128-4EDC-A7F2-BA5314B8B941}"/>
              </a:ext>
              <a:ext uri="{C183D7F6-B498-43B3-948B-1728B52AA6E4}">
                <adec:decorative xmlns:adec="http://schemas.microsoft.com/office/drawing/2017/decorative" val="1"/>
              </a:ext>
            </a:extLst>
          </p:cNvPr>
          <p:cNvCxnSpPr>
            <a:cxnSpLocks/>
          </p:cNvCxnSpPr>
          <p:nvPr/>
        </p:nvCxnSpPr>
        <p:spPr>
          <a:xfrm>
            <a:off x="1700213" y="5235500"/>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a:extLst>
              <a:ext uri="{FF2B5EF4-FFF2-40B4-BE49-F238E27FC236}">
                <a16:creationId xmlns:a16="http://schemas.microsoft.com/office/drawing/2014/main" id="{373A6424-AEAA-4276-9F2B-00A023262449}"/>
              </a:ext>
            </a:extLst>
          </p:cNvPr>
          <p:cNvPicPr>
            <a:picLocks noChangeAspect="1"/>
          </p:cNvPicPr>
          <p:nvPr/>
        </p:nvPicPr>
        <p:blipFill>
          <a:blip r:embed="rId6"/>
          <a:stretch>
            <a:fillRect/>
          </a:stretch>
        </p:blipFill>
        <p:spPr>
          <a:xfrm>
            <a:off x="441788" y="5452870"/>
            <a:ext cx="952500" cy="952500"/>
          </a:xfrm>
          <a:prstGeom prst="rect">
            <a:avLst/>
          </a:prstGeom>
        </p:spPr>
      </p:pic>
      <p:sp>
        <p:nvSpPr>
          <p:cNvPr id="38" name="Rectangle 37">
            <a:extLst>
              <a:ext uri="{FF2B5EF4-FFF2-40B4-BE49-F238E27FC236}">
                <a16:creationId xmlns:a16="http://schemas.microsoft.com/office/drawing/2014/main" id="{188E6351-5119-4305-B17B-FA03DEB26CDB}"/>
              </a:ext>
            </a:extLst>
          </p:cNvPr>
          <p:cNvSpPr/>
          <p:nvPr/>
        </p:nvSpPr>
        <p:spPr bwMode="auto">
          <a:xfrm>
            <a:off x="1700213" y="5407912"/>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4 – Where can you view information about a pipeline execution?</a:t>
            </a:r>
          </a:p>
        </p:txBody>
      </p:sp>
      <p:pic>
        <p:nvPicPr>
          <p:cNvPr id="5" name="Picture 4">
            <a:extLst>
              <a:ext uri="{FF2B5EF4-FFF2-40B4-BE49-F238E27FC236}">
                <a16:creationId xmlns:a16="http://schemas.microsoft.com/office/drawing/2014/main" id="{B74B0497-9860-4DA0-A28B-887E19591BC4}"/>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4996" y="1284826"/>
            <a:ext cx="933776" cy="933776"/>
          </a:xfrm>
          <a:prstGeom prst="rect">
            <a:avLst/>
          </a:prstGeom>
        </p:spPr>
      </p:pic>
      <p:pic>
        <p:nvPicPr>
          <p:cNvPr id="6" name="Picture 5">
            <a:extLst>
              <a:ext uri="{FF2B5EF4-FFF2-40B4-BE49-F238E27FC236}">
                <a16:creationId xmlns:a16="http://schemas.microsoft.com/office/drawing/2014/main" id="{B13496FF-C514-4907-81E5-5AF8EC9A3B0D}"/>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4996" y="2653340"/>
            <a:ext cx="933776" cy="933776"/>
          </a:xfrm>
          <a:prstGeom prst="rect">
            <a:avLst/>
          </a:prstGeom>
        </p:spPr>
      </p:pic>
      <p:pic>
        <p:nvPicPr>
          <p:cNvPr id="7" name="Picture 6">
            <a:extLst>
              <a:ext uri="{FF2B5EF4-FFF2-40B4-BE49-F238E27FC236}">
                <a16:creationId xmlns:a16="http://schemas.microsoft.com/office/drawing/2014/main" id="{41EAD67F-564B-4D91-A1B1-6725D3B61A2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49353" y="4044608"/>
            <a:ext cx="933776" cy="933776"/>
          </a:xfrm>
          <a:prstGeom prst="rect">
            <a:avLst/>
          </a:prstGeom>
        </p:spPr>
      </p:pic>
      <p:pic>
        <p:nvPicPr>
          <p:cNvPr id="9" name="Picture 8">
            <a:extLst>
              <a:ext uri="{FF2B5EF4-FFF2-40B4-BE49-F238E27FC236}">
                <a16:creationId xmlns:a16="http://schemas.microsoft.com/office/drawing/2014/main" id="{ADB47B2B-5E9B-4A31-A9CC-2D10A5674188}"/>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49353" y="5427970"/>
            <a:ext cx="933776" cy="933776"/>
          </a:xfrm>
          <a:prstGeom prst="rect">
            <a:avLst/>
          </a:prstGeom>
        </p:spPr>
      </p:pic>
    </p:spTree>
    <p:extLst>
      <p:ext uri="{BB962C8B-B14F-4D97-AF65-F5344CB8AC3E}">
        <p14:creationId xmlns:p14="http://schemas.microsoft.com/office/powerpoint/2010/main" val="178887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3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12B064-2715-4DED-891C-601821E3D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ddd06f-7f70-4b19-827a-3880af42de1a"/>
    <ds:schemaRef ds:uri="c6c03bc4-bf8d-4977-a83e-3b02ad50fc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c4ddd06f-7f70-4b19-827a-3880af42de1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dcmitype/"/>
    <ds:schemaRef ds:uri="http://purl.org/dc/elements/1.1/"/>
    <ds:schemaRef ds:uri="c6c03bc4-bf8d-4977-a83e-3b02ad50fcf0"/>
    <ds:schemaRef ds:uri="http://schemas.openxmlformats.org/package/2006/metadata/core-propertie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492</TotalTime>
  <Words>1697</Words>
  <Application>Microsoft Office PowerPoint</Application>
  <PresentationFormat>Custom</PresentationFormat>
  <Paragraphs>162</Paragraphs>
  <Slides>11</Slides>
  <Notes>11</Notes>
  <HiddenSlides>2</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11</vt:i4>
      </vt:variant>
    </vt:vector>
  </HeadingPairs>
  <TitlesOfParts>
    <vt:vector size="23" baseType="lpstr">
      <vt:lpstr>-apple-system</vt:lpstr>
      <vt:lpstr>Arial</vt:lpstr>
      <vt:lpstr>Calibri</vt:lpstr>
      <vt:lpstr>Segoe UI</vt:lpstr>
      <vt:lpstr>Segoe UI Light</vt:lpstr>
      <vt:lpstr>Segoe UI Semibold</vt:lpstr>
      <vt:lpstr>SFMono-Regular</vt:lpstr>
      <vt:lpstr>Wingdings</vt:lpstr>
      <vt:lpstr>Azure 1</vt:lpstr>
      <vt:lpstr>1_Azure 1</vt:lpstr>
      <vt:lpstr>2_Azure 1</vt:lpstr>
      <vt:lpstr>3_Azure 1</vt:lpstr>
      <vt:lpstr>Presentation brief for MCT’s</vt:lpstr>
      <vt:lpstr>DP-203T00:  Integrate data from Notebooks with Azure Data Factory or Azure Synapse Pipelines</vt:lpstr>
      <vt:lpstr>Agenda</vt:lpstr>
      <vt:lpstr>Integrating data from Notebooks with Azure Data Factory or Azure Synapse Pipelines </vt:lpstr>
      <vt:lpstr>Review questions   </vt:lpstr>
      <vt:lpstr>Lab: Integrate data from Notebooks with Azure Data Factory or Azure Synapse Pipelines</vt:lpstr>
      <vt:lpstr>Lab overview</vt:lpstr>
      <vt:lpstr>Lab 09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27</cp:revision>
  <dcterms:created xsi:type="dcterms:W3CDTF">2020-04-30T00:33:59Z</dcterms:created>
  <dcterms:modified xsi:type="dcterms:W3CDTF">2021-04-20T19:50:50Z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0x010100CDC73491511A8342BC98E2299AB119ED</vt:lpwstr>
  </property>
</Properties>
</file>