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 id="2147484654" r:id="rId5"/>
    <p:sldMasterId id="2147484673" r:id="rId6"/>
    <p:sldMasterId id="2147484683" r:id="rId7"/>
  </p:sldMasterIdLst>
  <p:notesMasterIdLst>
    <p:notesMasterId r:id="rId20"/>
  </p:notesMasterIdLst>
  <p:handoutMasterIdLst>
    <p:handoutMasterId r:id="rId21"/>
  </p:handoutMasterIdLst>
  <p:sldIdLst>
    <p:sldId id="670" r:id="rId8"/>
    <p:sldId id="3143" r:id="rId9"/>
    <p:sldId id="2580" r:id="rId10"/>
    <p:sldId id="683" r:id="rId11"/>
    <p:sldId id="3170" r:id="rId12"/>
    <p:sldId id="2620" r:id="rId13"/>
    <p:sldId id="2616" r:id="rId14"/>
    <p:sldId id="2615" r:id="rId15"/>
    <p:sldId id="265" r:id="rId16"/>
    <p:sldId id="3157" r:id="rId17"/>
    <p:sldId id="3149" r:id="rId18"/>
    <p:sldId id="1884"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rainer Presentation Brief" id="{E9D1FD4D-DAAF-4829-BBBC-AD8AC9ACFE8A}">
          <p14:sldIdLst>
            <p14:sldId id="670"/>
          </p14:sldIdLst>
        </p14:section>
        <p14:section name="Module Content" id="{A073DAE3-B461-442F-A3D3-6642BD875E45}">
          <p14:sldIdLst>
            <p14:sldId id="3143"/>
            <p14:sldId id="2580"/>
            <p14:sldId id="683"/>
            <p14:sldId id="3170"/>
            <p14:sldId id="2620"/>
          </p14:sldIdLst>
        </p14:section>
        <p14:section name="Lab Content" id="{0623A1F0-D5F1-4E4C-9C98-BB6C98F77463}">
          <p14:sldIdLst>
            <p14:sldId id="2616"/>
            <p14:sldId id="2615"/>
            <p14:sldId id="265"/>
            <p14:sldId id="3157"/>
          </p14:sldIdLst>
        </p14:section>
        <p14:section name="Module Closedown" id="{142536B8-DBDD-447B-857A-CB59C4E59EFB}">
          <p14:sldIdLst>
            <p14:sldId id="3149"/>
            <p14:sldId id="1884"/>
          </p14:sldIdLst>
        </p14:section>
      </p14:sectionLst>
    </p:ext>
    <p:ext uri="{EFAFB233-063F-42B5-8137-9DF3F51BA10A}">
      <p15:sldGuideLst xmlns:p15="http://schemas.microsoft.com/office/powerpoint/2012/main">
        <p15:guide id="1" pos="1071" userDrawn="1">
          <p15:clr>
            <a:srgbClr val="A4A3A4"/>
          </p15:clr>
        </p15:guide>
        <p15:guide id="2" orient="horz" pos="217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5C"/>
    <a:srgbClr val="000041"/>
    <a:srgbClr val="243A5E"/>
    <a:srgbClr val="74757A"/>
    <a:srgbClr val="0778D3"/>
    <a:srgbClr val="757579"/>
    <a:srgbClr val="0777D3"/>
    <a:srgbClr val="EAEBEA"/>
    <a:srgbClr val="EBEBEA"/>
    <a:srgbClr val="087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F919B3-CD3B-417B-B66B-4DDCFA5AAE2C}" v="1" dt="2021-04-20T11:13:17.1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29" autoAdjust="0"/>
    <p:restoredTop sz="40960" autoAdjust="0"/>
  </p:normalViewPr>
  <p:slideViewPr>
    <p:cSldViewPr snapToGrid="0">
      <p:cViewPr varScale="1">
        <p:scale>
          <a:sx n="50" d="100"/>
          <a:sy n="50" d="100"/>
        </p:scale>
        <p:origin x="3442" y="48"/>
      </p:cViewPr>
      <p:guideLst>
        <p:guide pos="1071"/>
        <p:guide orient="horz" pos="2179"/>
      </p:guideLst>
    </p:cSldViewPr>
  </p:slideViewPr>
  <p:notesTextViewPr>
    <p:cViewPr>
      <p:scale>
        <a:sx n="1" d="1"/>
        <a:sy n="1" d="1"/>
      </p:scale>
      <p:origin x="0" y="0"/>
    </p:cViewPr>
  </p:notesTextViewPr>
  <p:sorterViewPr>
    <p:cViewPr>
      <p:scale>
        <a:sx n="100" d="100"/>
        <a:sy n="100" d="100"/>
      </p:scale>
      <p:origin x="0" y="-4266"/>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Testa-O Neill" userId="5bbc7867-2897-41b3-9195-1c81bf62a82b" providerId="ADAL" clId="{5AFC1962-3516-4F5E-811C-FD74CAACCC62}"/>
    <pc:docChg chg="custSel modSld">
      <pc:chgData name="Chris Testa-O Neill" userId="5bbc7867-2897-41b3-9195-1c81bf62a82b" providerId="ADAL" clId="{5AFC1962-3516-4F5E-811C-FD74CAACCC62}" dt="2021-04-15T15:30:28.804" v="73" actId="113"/>
      <pc:docMkLst>
        <pc:docMk/>
      </pc:docMkLst>
      <pc:sldChg chg="modNotesTx">
        <pc:chgData name="Chris Testa-O Neill" userId="5bbc7867-2897-41b3-9195-1c81bf62a82b" providerId="ADAL" clId="{5AFC1962-3516-4F5E-811C-FD74CAACCC62}" dt="2021-04-15T15:25:28.357" v="57" actId="20577"/>
        <pc:sldMkLst>
          <pc:docMk/>
          <pc:sldMk cId="2331031662" sldId="683"/>
        </pc:sldMkLst>
      </pc:sldChg>
      <pc:sldChg chg="addSp modSp mod">
        <pc:chgData name="Chris Testa-O Neill" userId="5bbc7867-2897-41b3-9195-1c81bf62a82b" providerId="ADAL" clId="{5AFC1962-3516-4F5E-811C-FD74CAACCC62}" dt="2021-04-15T14:03:32.134" v="3" actId="1076"/>
        <pc:sldMkLst>
          <pc:docMk/>
          <pc:sldMk cId="1668424702" sldId="2580"/>
        </pc:sldMkLst>
        <pc:picChg chg="add">
          <ac:chgData name="Chris Testa-O Neill" userId="5bbc7867-2897-41b3-9195-1c81bf62a82b" providerId="ADAL" clId="{5AFC1962-3516-4F5E-811C-FD74CAACCC62}" dt="2021-04-15T14:03:26.937" v="1" actId="22"/>
          <ac:picMkLst>
            <pc:docMk/>
            <pc:sldMk cId="1668424702" sldId="2580"/>
            <ac:picMk id="2" creationId="{D30446FA-AF88-44CE-BD11-F80E0207A786}"/>
          </ac:picMkLst>
        </pc:picChg>
        <pc:picChg chg="add mod">
          <ac:chgData name="Chris Testa-O Neill" userId="5bbc7867-2897-41b3-9195-1c81bf62a82b" providerId="ADAL" clId="{5AFC1962-3516-4F5E-811C-FD74CAACCC62}" dt="2021-04-15T14:03:32.134" v="3" actId="1076"/>
          <ac:picMkLst>
            <pc:docMk/>
            <pc:sldMk cId="1668424702" sldId="2580"/>
            <ac:picMk id="3" creationId="{89928F8B-C248-401D-B05B-A1C856121D99}"/>
          </ac:picMkLst>
        </pc:picChg>
      </pc:sldChg>
      <pc:sldChg chg="modNotesTx">
        <pc:chgData name="Chris Testa-O Neill" userId="5bbc7867-2897-41b3-9195-1c81bf62a82b" providerId="ADAL" clId="{5AFC1962-3516-4F5E-811C-FD74CAACCC62}" dt="2021-04-15T15:29:32.871" v="69" actId="20577"/>
        <pc:sldMkLst>
          <pc:docMk/>
          <pc:sldMk cId="237335572" sldId="2615"/>
        </pc:sldMkLst>
      </pc:sldChg>
      <pc:sldChg chg="addSp modSp mod">
        <pc:chgData name="Chris Testa-O Neill" userId="5bbc7867-2897-41b3-9195-1c81bf62a82b" providerId="ADAL" clId="{5AFC1962-3516-4F5E-811C-FD74CAACCC62}" dt="2021-04-15T14:03:59.432" v="9" actId="1076"/>
        <pc:sldMkLst>
          <pc:docMk/>
          <pc:sldMk cId="775050641" sldId="2620"/>
        </pc:sldMkLst>
        <pc:picChg chg="add mod">
          <ac:chgData name="Chris Testa-O Neill" userId="5bbc7867-2897-41b3-9195-1c81bf62a82b" providerId="ADAL" clId="{5AFC1962-3516-4F5E-811C-FD74CAACCC62}" dt="2021-04-15T14:03:45.345" v="5" actId="1076"/>
          <ac:picMkLst>
            <pc:docMk/>
            <pc:sldMk cId="775050641" sldId="2620"/>
            <ac:picMk id="4" creationId="{420F6729-1E92-416A-B2F5-AB64B18EF9E8}"/>
          </ac:picMkLst>
        </pc:picChg>
        <pc:picChg chg="add mod">
          <ac:chgData name="Chris Testa-O Neill" userId="5bbc7867-2897-41b3-9195-1c81bf62a82b" providerId="ADAL" clId="{5AFC1962-3516-4F5E-811C-FD74CAACCC62}" dt="2021-04-15T14:03:49.922" v="7" actId="1076"/>
          <ac:picMkLst>
            <pc:docMk/>
            <pc:sldMk cId="775050641" sldId="2620"/>
            <ac:picMk id="5" creationId="{0EA8A287-19B9-4B8D-9EE1-112509A85CF1}"/>
          </ac:picMkLst>
        </pc:picChg>
        <pc:picChg chg="add mod">
          <ac:chgData name="Chris Testa-O Neill" userId="5bbc7867-2897-41b3-9195-1c81bf62a82b" providerId="ADAL" clId="{5AFC1962-3516-4F5E-811C-FD74CAACCC62}" dt="2021-04-15T14:03:59.432" v="9" actId="1076"/>
          <ac:picMkLst>
            <pc:docMk/>
            <pc:sldMk cId="775050641" sldId="2620"/>
            <ac:picMk id="6" creationId="{820C83E5-20B2-4D42-8935-02AD2A95D371}"/>
          </ac:picMkLst>
        </pc:picChg>
      </pc:sldChg>
      <pc:sldChg chg="modNotesTx">
        <pc:chgData name="Chris Testa-O Neill" userId="5bbc7867-2897-41b3-9195-1c81bf62a82b" providerId="ADAL" clId="{5AFC1962-3516-4F5E-811C-FD74CAACCC62}" dt="2021-04-15T15:22:58.857" v="36" actId="20577"/>
        <pc:sldMkLst>
          <pc:docMk/>
          <pc:sldMk cId="1189570632" sldId="3143"/>
        </pc:sldMkLst>
      </pc:sldChg>
      <pc:sldChg chg="addSp modSp mod modNotesTx">
        <pc:chgData name="Chris Testa-O Neill" userId="5bbc7867-2897-41b3-9195-1c81bf62a82b" providerId="ADAL" clId="{5AFC1962-3516-4F5E-811C-FD74CAACCC62}" dt="2021-04-15T15:30:28.804" v="73" actId="113"/>
        <pc:sldMkLst>
          <pc:docMk/>
          <pc:sldMk cId="1788879851" sldId="3157"/>
        </pc:sldMkLst>
        <pc:picChg chg="add">
          <ac:chgData name="Chris Testa-O Neill" userId="5bbc7867-2897-41b3-9195-1c81bf62a82b" providerId="ADAL" clId="{5AFC1962-3516-4F5E-811C-FD74CAACCC62}" dt="2021-04-15T14:04:03.943" v="10" actId="22"/>
          <ac:picMkLst>
            <pc:docMk/>
            <pc:sldMk cId="1788879851" sldId="3157"/>
            <ac:picMk id="5" creationId="{6793C5AA-DC4A-46FF-AE62-800261EEE0D5}"/>
          </ac:picMkLst>
        </pc:picChg>
        <pc:picChg chg="add mod">
          <ac:chgData name="Chris Testa-O Neill" userId="5bbc7867-2897-41b3-9195-1c81bf62a82b" providerId="ADAL" clId="{5AFC1962-3516-4F5E-811C-FD74CAACCC62}" dt="2021-04-15T14:04:09.111" v="12" actId="1076"/>
          <ac:picMkLst>
            <pc:docMk/>
            <pc:sldMk cId="1788879851" sldId="3157"/>
            <ac:picMk id="6" creationId="{28ACACFF-8C82-4356-929E-24AD13CDDA50}"/>
          </ac:picMkLst>
        </pc:picChg>
        <pc:picChg chg="add mod">
          <ac:chgData name="Chris Testa-O Neill" userId="5bbc7867-2897-41b3-9195-1c81bf62a82b" providerId="ADAL" clId="{5AFC1962-3516-4F5E-811C-FD74CAACCC62}" dt="2021-04-15T14:04:15.364" v="14" actId="1076"/>
          <ac:picMkLst>
            <pc:docMk/>
            <pc:sldMk cId="1788879851" sldId="3157"/>
            <ac:picMk id="7" creationId="{D882CD0E-1E87-48E5-BDC3-A4C546424740}"/>
          </ac:picMkLst>
        </pc:picChg>
        <pc:picChg chg="add mod">
          <ac:chgData name="Chris Testa-O Neill" userId="5bbc7867-2897-41b3-9195-1c81bf62a82b" providerId="ADAL" clId="{5AFC1962-3516-4F5E-811C-FD74CAACCC62}" dt="2021-04-15T14:04:25.068" v="18" actId="1036"/>
          <ac:picMkLst>
            <pc:docMk/>
            <pc:sldMk cId="1788879851" sldId="3157"/>
            <ac:picMk id="9" creationId="{4FE70B9B-BD3B-48E0-8E76-0221C7319172}"/>
          </ac:picMkLst>
        </pc:picChg>
      </pc:sldChg>
      <pc:sldChg chg="modSp mod modNotesTx">
        <pc:chgData name="Chris Testa-O Neill" userId="5bbc7867-2897-41b3-9195-1c81bf62a82b" providerId="ADAL" clId="{5AFC1962-3516-4F5E-811C-FD74CAACCC62}" dt="2021-04-15T15:27:19.216" v="64" actId="20577"/>
        <pc:sldMkLst>
          <pc:docMk/>
          <pc:sldMk cId="2226993777" sldId="3170"/>
        </pc:sldMkLst>
        <pc:picChg chg="mod">
          <ac:chgData name="Chris Testa-O Neill" userId="5bbc7867-2897-41b3-9195-1c81bf62a82b" providerId="ADAL" clId="{5AFC1962-3516-4F5E-811C-FD74CAACCC62}" dt="2021-04-13T11:36:40.437" v="0" actId="962"/>
          <ac:picMkLst>
            <pc:docMk/>
            <pc:sldMk cId="2226993777" sldId="3170"/>
            <ac:picMk id="4" creationId="{5B662E56-26A1-4FF8-B955-FB1B11906CDA}"/>
          </ac:picMkLst>
        </pc:picChg>
      </pc:sldChg>
    </pc:docChg>
  </pc:docChgLst>
  <pc:docChgLst>
    <pc:chgData name="Chris Testa-O Neill" userId="5bbc7867-2897-41b3-9195-1c81bf62a82b" providerId="ADAL" clId="{A087BDDC-8CB2-4508-BE76-93B3C9567474}"/>
    <pc:docChg chg="modSld">
      <pc:chgData name="Chris Testa-O Neill" userId="5bbc7867-2897-41b3-9195-1c81bf62a82b" providerId="ADAL" clId="{A087BDDC-8CB2-4508-BE76-93B3C9567474}" dt="2021-04-20T19:51:10.001" v="1" actId="20577"/>
      <pc:docMkLst>
        <pc:docMk/>
      </pc:docMkLst>
      <pc:sldChg chg="modSp mod">
        <pc:chgData name="Chris Testa-O Neill" userId="5bbc7867-2897-41b3-9195-1c81bf62a82b" providerId="ADAL" clId="{A087BDDC-8CB2-4508-BE76-93B3C9567474}" dt="2021-04-20T19:51:10.001" v="1" actId="20577"/>
        <pc:sldMkLst>
          <pc:docMk/>
          <pc:sldMk cId="1189570632" sldId="3143"/>
        </pc:sldMkLst>
        <pc:spChg chg="mod">
          <ac:chgData name="Chris Testa-O Neill" userId="5bbc7867-2897-41b3-9195-1c81bf62a82b" providerId="ADAL" clId="{A087BDDC-8CB2-4508-BE76-93B3C9567474}" dt="2021-04-20T19:51:10.001" v="1" actId="20577"/>
          <ac:spMkLst>
            <pc:docMk/>
            <pc:sldMk cId="1189570632" sldId="3143"/>
            <ac:spMk id="4" creationId="{00000000-0000-0000-0000-000000000000}"/>
          </ac:spMkLst>
        </pc:spChg>
      </pc:sldChg>
    </pc:docChg>
  </pc:docChgLst>
  <pc:docChgLst>
    <pc:chgData name="Chris Testa-O Neill" userId="5bbc7867-2897-41b3-9195-1c81bf62a82b" providerId="ADAL" clId="{5AF919B3-CD3B-417B-B66B-4DDCFA5AAE2C}"/>
    <pc:docChg chg="modSld">
      <pc:chgData name="Chris Testa-O Neill" userId="5bbc7867-2897-41b3-9195-1c81bf62a82b" providerId="ADAL" clId="{5AF919B3-CD3B-417B-B66B-4DDCFA5AAE2C}" dt="2021-04-20T11:14:29.681" v="13" actId="962"/>
      <pc:docMkLst>
        <pc:docMk/>
      </pc:docMkLst>
      <pc:sldChg chg="addSp modSp mod modShow">
        <pc:chgData name="Chris Testa-O Neill" userId="5bbc7867-2897-41b3-9195-1c81bf62a82b" providerId="ADAL" clId="{5AF919B3-CD3B-417B-B66B-4DDCFA5AAE2C}" dt="2021-04-20T11:14:29.681" v="13" actId="962"/>
        <pc:sldMkLst>
          <pc:docMk/>
          <pc:sldMk cId="1277438030" sldId="265"/>
        </pc:sldMkLst>
        <pc:spChg chg="mod">
          <ac:chgData name="Chris Testa-O Neill" userId="5bbc7867-2897-41b3-9195-1c81bf62a82b" providerId="ADAL" clId="{5AF919B3-CD3B-417B-B66B-4DDCFA5AAE2C}" dt="2021-04-20T11:14:14.048" v="9" actId="962"/>
          <ac:spMkLst>
            <pc:docMk/>
            <pc:sldMk cId="1277438030" sldId="265"/>
            <ac:spMk id="5" creationId="{36964B9C-CDC6-44FC-987E-2D9146C8EB09}"/>
          </ac:spMkLst>
        </pc:spChg>
        <pc:spChg chg="mod">
          <ac:chgData name="Chris Testa-O Neill" userId="5bbc7867-2897-41b3-9195-1c81bf62a82b" providerId="ADAL" clId="{5AF919B3-CD3B-417B-B66B-4DDCFA5AAE2C}" dt="2021-04-20T11:14:23.534" v="11" actId="962"/>
          <ac:spMkLst>
            <pc:docMk/>
            <pc:sldMk cId="1277438030" sldId="265"/>
            <ac:spMk id="7" creationId="{1ED03555-D4DE-4356-9AEF-DBBD70BA685F}"/>
          </ac:spMkLst>
        </pc:spChg>
        <pc:spChg chg="mod">
          <ac:chgData name="Chris Testa-O Neill" userId="5bbc7867-2897-41b3-9195-1c81bf62a82b" providerId="ADAL" clId="{5AF919B3-CD3B-417B-B66B-4DDCFA5AAE2C}" dt="2021-04-20T11:14:23.534" v="11" actId="962"/>
          <ac:spMkLst>
            <pc:docMk/>
            <pc:sldMk cId="1277438030" sldId="265"/>
            <ac:spMk id="8" creationId="{94829B0F-0464-4913-8727-AD0E132B7E50}"/>
          </ac:spMkLst>
        </pc:spChg>
        <pc:spChg chg="mod">
          <ac:chgData name="Chris Testa-O Neill" userId="5bbc7867-2897-41b3-9195-1c81bf62a82b" providerId="ADAL" clId="{5AF919B3-CD3B-417B-B66B-4DDCFA5AAE2C}" dt="2021-04-20T11:14:23.534" v="11" actId="962"/>
          <ac:spMkLst>
            <pc:docMk/>
            <pc:sldMk cId="1277438030" sldId="265"/>
            <ac:spMk id="30" creationId="{BC18A304-3D58-4CC0-9295-CF7C70BF3704}"/>
          </ac:spMkLst>
        </pc:spChg>
        <pc:spChg chg="mod">
          <ac:chgData name="Chris Testa-O Neill" userId="5bbc7867-2897-41b3-9195-1c81bf62a82b" providerId="ADAL" clId="{5AF919B3-CD3B-417B-B66B-4DDCFA5AAE2C}" dt="2021-04-20T11:14:23.534" v="11" actId="962"/>
          <ac:spMkLst>
            <pc:docMk/>
            <pc:sldMk cId="1277438030" sldId="265"/>
            <ac:spMk id="31" creationId="{68DE5711-7892-4972-A3B7-82BDFED9FE51}"/>
          </ac:spMkLst>
        </pc:spChg>
        <pc:spChg chg="mod">
          <ac:chgData name="Chris Testa-O Neill" userId="5bbc7867-2897-41b3-9195-1c81bf62a82b" providerId="ADAL" clId="{5AF919B3-CD3B-417B-B66B-4DDCFA5AAE2C}" dt="2021-04-20T11:14:23.534" v="11" actId="962"/>
          <ac:spMkLst>
            <pc:docMk/>
            <pc:sldMk cId="1277438030" sldId="265"/>
            <ac:spMk id="39" creationId="{47185EAC-F159-48C9-AF2D-8E1AF1B5809C}"/>
          </ac:spMkLst>
        </pc:spChg>
        <pc:spChg chg="mod">
          <ac:chgData name="Chris Testa-O Neill" userId="5bbc7867-2897-41b3-9195-1c81bf62a82b" providerId="ADAL" clId="{5AF919B3-CD3B-417B-B66B-4DDCFA5AAE2C}" dt="2021-04-20T11:14:23.534" v="11" actId="962"/>
          <ac:spMkLst>
            <pc:docMk/>
            <pc:sldMk cId="1277438030" sldId="265"/>
            <ac:spMk id="44" creationId="{CE8A2AFA-4703-42D9-87D6-EB4684AE31D5}"/>
          </ac:spMkLst>
        </pc:spChg>
        <pc:spChg chg="mod">
          <ac:chgData name="Chris Testa-O Neill" userId="5bbc7867-2897-41b3-9195-1c81bf62a82b" providerId="ADAL" clId="{5AF919B3-CD3B-417B-B66B-4DDCFA5AAE2C}" dt="2021-04-20T11:14:23.534" v="11" actId="962"/>
          <ac:spMkLst>
            <pc:docMk/>
            <pc:sldMk cId="1277438030" sldId="265"/>
            <ac:spMk id="45" creationId="{A61E0C2B-9F11-421A-90C0-ABFB938712C7}"/>
          </ac:spMkLst>
        </pc:spChg>
        <pc:spChg chg="mod">
          <ac:chgData name="Chris Testa-O Neill" userId="5bbc7867-2897-41b3-9195-1c81bf62a82b" providerId="ADAL" clId="{5AF919B3-CD3B-417B-B66B-4DDCFA5AAE2C}" dt="2021-04-20T11:14:23.534" v="11" actId="962"/>
          <ac:spMkLst>
            <pc:docMk/>
            <pc:sldMk cId="1277438030" sldId="265"/>
            <ac:spMk id="46" creationId="{7A1284E7-2679-4DD1-B697-BB5270393D9E}"/>
          </ac:spMkLst>
        </pc:spChg>
        <pc:spChg chg="mod">
          <ac:chgData name="Chris Testa-O Neill" userId="5bbc7867-2897-41b3-9195-1c81bf62a82b" providerId="ADAL" clId="{5AF919B3-CD3B-417B-B66B-4DDCFA5AAE2C}" dt="2021-04-20T11:14:23.534" v="11" actId="962"/>
          <ac:spMkLst>
            <pc:docMk/>
            <pc:sldMk cId="1277438030" sldId="265"/>
            <ac:spMk id="48" creationId="{F55E8824-2C39-4867-A433-B72D2D008CB8}"/>
          </ac:spMkLst>
        </pc:spChg>
        <pc:spChg chg="mod">
          <ac:chgData name="Chris Testa-O Neill" userId="5bbc7867-2897-41b3-9195-1c81bf62a82b" providerId="ADAL" clId="{5AF919B3-CD3B-417B-B66B-4DDCFA5AAE2C}" dt="2021-04-20T11:14:23.534" v="11" actId="962"/>
          <ac:spMkLst>
            <pc:docMk/>
            <pc:sldMk cId="1277438030" sldId="265"/>
            <ac:spMk id="56" creationId="{379CDCF9-8D96-4806-9176-BBA48CA1B046}"/>
          </ac:spMkLst>
        </pc:spChg>
        <pc:spChg chg="mod">
          <ac:chgData name="Chris Testa-O Neill" userId="5bbc7867-2897-41b3-9195-1c81bf62a82b" providerId="ADAL" clId="{5AF919B3-CD3B-417B-B66B-4DDCFA5AAE2C}" dt="2021-04-20T11:14:23.534" v="11" actId="962"/>
          <ac:spMkLst>
            <pc:docMk/>
            <pc:sldMk cId="1277438030" sldId="265"/>
            <ac:spMk id="60" creationId="{45430CF3-276A-444B-AE1E-565C7CBE14E1}"/>
          </ac:spMkLst>
        </pc:spChg>
        <pc:spChg chg="mod">
          <ac:chgData name="Chris Testa-O Neill" userId="5bbc7867-2897-41b3-9195-1c81bf62a82b" providerId="ADAL" clId="{5AF919B3-CD3B-417B-B66B-4DDCFA5AAE2C}" dt="2021-04-20T11:14:23.534" v="11" actId="962"/>
          <ac:spMkLst>
            <pc:docMk/>
            <pc:sldMk cId="1277438030" sldId="265"/>
            <ac:spMk id="62" creationId="{5F0C30E7-5E08-4FF9-8FAB-170BD83357D2}"/>
          </ac:spMkLst>
        </pc:spChg>
        <pc:spChg chg="mod">
          <ac:chgData name="Chris Testa-O Neill" userId="5bbc7867-2897-41b3-9195-1c81bf62a82b" providerId="ADAL" clId="{5AF919B3-CD3B-417B-B66B-4DDCFA5AAE2C}" dt="2021-04-20T11:14:23.534" v="11" actId="962"/>
          <ac:spMkLst>
            <pc:docMk/>
            <pc:sldMk cId="1277438030" sldId="265"/>
            <ac:spMk id="63" creationId="{F3075D42-901B-4337-9975-7560A7CD7F20}"/>
          </ac:spMkLst>
        </pc:spChg>
        <pc:spChg chg="mod">
          <ac:chgData name="Chris Testa-O Neill" userId="5bbc7867-2897-41b3-9195-1c81bf62a82b" providerId="ADAL" clId="{5AF919B3-CD3B-417B-B66B-4DDCFA5AAE2C}" dt="2021-04-20T11:14:23.534" v="11" actId="962"/>
          <ac:spMkLst>
            <pc:docMk/>
            <pc:sldMk cId="1277438030" sldId="265"/>
            <ac:spMk id="80" creationId="{08E66A81-CD01-4224-8F82-CDB7AB9F648C}"/>
          </ac:spMkLst>
        </pc:spChg>
        <pc:grpChg chg="add mod">
          <ac:chgData name="Chris Testa-O Neill" userId="5bbc7867-2897-41b3-9195-1c81bf62a82b" providerId="ADAL" clId="{5AF919B3-CD3B-417B-B66B-4DDCFA5AAE2C}" dt="2021-04-20T11:14:01.086" v="7" actId="962"/>
          <ac:grpSpMkLst>
            <pc:docMk/>
            <pc:sldMk cId="1277438030" sldId="265"/>
            <ac:grpSpMk id="2" creationId="{579A5A21-7C19-4682-A714-C5B590994568}"/>
          </ac:grpSpMkLst>
        </pc:grpChg>
        <pc:grpChg chg="add mod">
          <ac:chgData name="Chris Testa-O Neill" userId="5bbc7867-2897-41b3-9195-1c81bf62a82b" providerId="ADAL" clId="{5AF919B3-CD3B-417B-B66B-4DDCFA5AAE2C}" dt="2021-04-20T11:14:29.681" v="13" actId="962"/>
          <ac:grpSpMkLst>
            <pc:docMk/>
            <pc:sldMk cId="1277438030" sldId="265"/>
            <ac:grpSpMk id="16" creationId="{6420F675-0B40-45A2-9547-A243D626DD70}"/>
          </ac:grpSpMkLst>
        </pc:grpChg>
        <pc:grpChg chg="mod">
          <ac:chgData name="Chris Testa-O Neill" userId="5bbc7867-2897-41b3-9195-1c81bf62a82b" providerId="ADAL" clId="{5AF919B3-CD3B-417B-B66B-4DDCFA5AAE2C}" dt="2021-04-20T11:14:23.534" v="11" actId="962"/>
          <ac:grpSpMkLst>
            <pc:docMk/>
            <pc:sldMk cId="1277438030" sldId="265"/>
            <ac:grpSpMk id="26" creationId="{5A4AE0B2-9B1F-4D97-9FF9-A3DC1ED9AEA1}"/>
          </ac:grpSpMkLst>
        </pc:grpChg>
        <pc:grpChg chg="mod">
          <ac:chgData name="Chris Testa-O Neill" userId="5bbc7867-2897-41b3-9195-1c81bf62a82b" providerId="ADAL" clId="{5AF919B3-CD3B-417B-B66B-4DDCFA5AAE2C}" dt="2021-04-20T11:14:23.534" v="11" actId="962"/>
          <ac:grpSpMkLst>
            <pc:docMk/>
            <pc:sldMk cId="1277438030" sldId="265"/>
            <ac:grpSpMk id="52" creationId="{553D518F-DF6F-4468-80E8-D3160098402E}"/>
          </ac:grpSpMkLst>
        </pc:grpChg>
        <pc:picChg chg="mod">
          <ac:chgData name="Chris Testa-O Neill" userId="5bbc7867-2897-41b3-9195-1c81bf62a82b" providerId="ADAL" clId="{5AF919B3-CD3B-417B-B66B-4DDCFA5AAE2C}" dt="2021-04-20T11:14:23.534" v="11" actId="962"/>
          <ac:picMkLst>
            <pc:docMk/>
            <pc:sldMk cId="1277438030" sldId="265"/>
            <ac:picMk id="3" creationId="{429C405C-C4C9-4625-B818-DBFA3423625D}"/>
          </ac:picMkLst>
        </pc:picChg>
        <pc:picChg chg="mod">
          <ac:chgData name="Chris Testa-O Neill" userId="5bbc7867-2897-41b3-9195-1c81bf62a82b" providerId="ADAL" clId="{5AF919B3-CD3B-417B-B66B-4DDCFA5AAE2C}" dt="2021-04-20T11:14:23.534" v="11" actId="962"/>
          <ac:picMkLst>
            <pc:docMk/>
            <pc:sldMk cId="1277438030" sldId="265"/>
            <ac:picMk id="6" creationId="{E299E517-4A86-4B8B-8AB4-DADCCF0C5745}"/>
          </ac:picMkLst>
        </pc:picChg>
        <pc:picChg chg="mod">
          <ac:chgData name="Chris Testa-O Neill" userId="5bbc7867-2897-41b3-9195-1c81bf62a82b" providerId="ADAL" clId="{5AF919B3-CD3B-417B-B66B-4DDCFA5AAE2C}" dt="2021-04-20T11:14:23.534" v="11" actId="962"/>
          <ac:picMkLst>
            <pc:docMk/>
            <pc:sldMk cId="1277438030" sldId="265"/>
            <ac:picMk id="15" creationId="{5C77708E-8CCD-4361-942E-4DB112B217DB}"/>
          </ac:picMkLst>
        </pc:picChg>
        <pc:picChg chg="mod">
          <ac:chgData name="Chris Testa-O Neill" userId="5bbc7867-2897-41b3-9195-1c81bf62a82b" providerId="ADAL" clId="{5AF919B3-CD3B-417B-B66B-4DDCFA5AAE2C}" dt="2021-04-20T11:14:23.534" v="11" actId="962"/>
          <ac:picMkLst>
            <pc:docMk/>
            <pc:sldMk cId="1277438030" sldId="265"/>
            <ac:picMk id="29" creationId="{2A348833-AA3A-435F-932A-C15312E927A5}"/>
          </ac:picMkLst>
        </pc:picChg>
        <pc:picChg chg="mod">
          <ac:chgData name="Chris Testa-O Neill" userId="5bbc7867-2897-41b3-9195-1c81bf62a82b" providerId="ADAL" clId="{5AF919B3-CD3B-417B-B66B-4DDCFA5AAE2C}" dt="2021-04-20T11:14:23.534" v="11" actId="962"/>
          <ac:picMkLst>
            <pc:docMk/>
            <pc:sldMk cId="1277438030" sldId="265"/>
            <ac:picMk id="54" creationId="{4D75F59D-04FC-4E8B-8F41-F49D629CF859}"/>
          </ac:picMkLst>
        </pc:picChg>
        <pc:cxnChg chg="mod">
          <ac:chgData name="Chris Testa-O Neill" userId="5bbc7867-2897-41b3-9195-1c81bf62a82b" providerId="ADAL" clId="{5AF919B3-CD3B-417B-B66B-4DDCFA5AAE2C}" dt="2021-04-20T11:14:23.534" v="11" actId="962"/>
          <ac:cxnSpMkLst>
            <pc:docMk/>
            <pc:sldMk cId="1277438030" sldId="265"/>
            <ac:cxnSpMk id="57" creationId="{E5B7609D-2FEF-4679-BDFB-2F02C0435CA1}"/>
          </ac:cxnSpMkLst>
        </pc:cxnChg>
      </pc:sldChg>
    </pc:docChg>
  </pc:docChgLst>
  <pc:docChgLst>
    <pc:chgData name="Chris Testa-O Neill" userId="5bbc7867-2897-41b3-9195-1c81bf62a82b" providerId="ADAL" clId="{DA7872D3-D8B5-4C67-9EB9-916F7550B051}"/>
    <pc:docChg chg="undo custSel addSld delSld modSld delMainMaster addSection modSection">
      <pc:chgData name="Chris Testa-O Neill" userId="5bbc7867-2897-41b3-9195-1c81bf62a82b" providerId="ADAL" clId="{DA7872D3-D8B5-4C67-9EB9-916F7550B051}" dt="2021-03-16T16:52:50.693" v="3161" actId="20577"/>
      <pc:docMkLst>
        <pc:docMk/>
      </pc:docMkLst>
      <pc:sldChg chg="addSp delSp modSp mod modNotesTx">
        <pc:chgData name="Chris Testa-O Neill" userId="5bbc7867-2897-41b3-9195-1c81bf62a82b" providerId="ADAL" clId="{DA7872D3-D8B5-4C67-9EB9-916F7550B051}" dt="2021-03-15T13:12:18.544" v="218" actId="20577"/>
        <pc:sldMkLst>
          <pc:docMk/>
          <pc:sldMk cId="2968836778" sldId="632"/>
        </pc:sldMkLst>
        <pc:spChg chg="mod">
          <ac:chgData name="Chris Testa-O Neill" userId="5bbc7867-2897-41b3-9195-1c81bf62a82b" providerId="ADAL" clId="{DA7872D3-D8B5-4C67-9EB9-916F7550B051}" dt="2021-03-15T13:04:31.788" v="206" actId="20577"/>
          <ac:spMkLst>
            <pc:docMk/>
            <pc:sldMk cId="2968836778" sldId="632"/>
            <ac:spMk id="23" creationId="{00000000-0000-0000-0000-000000000000}"/>
          </ac:spMkLst>
        </pc:spChg>
        <pc:spChg chg="del">
          <ac:chgData name="Chris Testa-O Neill" userId="5bbc7867-2897-41b3-9195-1c81bf62a82b" providerId="ADAL" clId="{DA7872D3-D8B5-4C67-9EB9-916F7550B051}" dt="2021-03-15T12:59:51.630" v="31" actId="478"/>
          <ac:spMkLst>
            <pc:docMk/>
            <pc:sldMk cId="2968836778" sldId="632"/>
            <ac:spMk id="35" creationId="{9BA8607A-785D-420B-A174-D7F2C929BD83}"/>
          </ac:spMkLst>
        </pc:spChg>
        <pc:spChg chg="del">
          <ac:chgData name="Chris Testa-O Neill" userId="5bbc7867-2897-41b3-9195-1c81bf62a82b" providerId="ADAL" clId="{DA7872D3-D8B5-4C67-9EB9-916F7550B051}" dt="2021-03-15T12:59:51.630" v="31" actId="478"/>
          <ac:spMkLst>
            <pc:docMk/>
            <pc:sldMk cId="2968836778" sldId="632"/>
            <ac:spMk id="36" creationId="{D2A83FC4-7ED2-4728-85F9-F0977A4A97BB}"/>
          </ac:spMkLst>
        </pc:spChg>
        <pc:spChg chg="del">
          <ac:chgData name="Chris Testa-O Neill" userId="5bbc7867-2897-41b3-9195-1c81bf62a82b" providerId="ADAL" clId="{DA7872D3-D8B5-4C67-9EB9-916F7550B051}" dt="2021-03-15T12:59:51.630" v="31" actId="478"/>
          <ac:spMkLst>
            <pc:docMk/>
            <pc:sldMk cId="2968836778" sldId="632"/>
            <ac:spMk id="37" creationId="{7D004844-DCFC-4ED9-A0EC-CE9EDB9DA3BA}"/>
          </ac:spMkLst>
        </pc:spChg>
        <pc:spChg chg="del">
          <ac:chgData name="Chris Testa-O Neill" userId="5bbc7867-2897-41b3-9195-1c81bf62a82b" providerId="ADAL" clId="{DA7872D3-D8B5-4C67-9EB9-916F7550B051}" dt="2021-03-15T12:59:51.630" v="31" actId="478"/>
          <ac:spMkLst>
            <pc:docMk/>
            <pc:sldMk cId="2968836778" sldId="632"/>
            <ac:spMk id="38" creationId="{BC5BDA57-A9D0-4B36-843C-D38BE0A4E0B3}"/>
          </ac:spMkLst>
        </pc:spChg>
        <pc:spChg chg="del">
          <ac:chgData name="Chris Testa-O Neill" userId="5bbc7867-2897-41b3-9195-1c81bf62a82b" providerId="ADAL" clId="{DA7872D3-D8B5-4C67-9EB9-916F7550B051}" dt="2021-03-15T12:59:51.630" v="31" actId="478"/>
          <ac:spMkLst>
            <pc:docMk/>
            <pc:sldMk cId="2968836778" sldId="632"/>
            <ac:spMk id="39" creationId="{823E6672-1992-4B94-916F-D560F4F3AA4E}"/>
          </ac:spMkLst>
        </pc:spChg>
        <pc:picChg chg="add mod">
          <ac:chgData name="Chris Testa-O Neill" userId="5bbc7867-2897-41b3-9195-1c81bf62a82b" providerId="ADAL" clId="{DA7872D3-D8B5-4C67-9EB9-916F7550B051}" dt="2021-03-15T12:59:56.215" v="33" actId="1076"/>
          <ac:picMkLst>
            <pc:docMk/>
            <pc:sldMk cId="2968836778" sldId="632"/>
            <ac:picMk id="2" creationId="{C6B6ECCF-699A-4400-898D-96C5E84FA6C5}"/>
          </ac:picMkLst>
        </pc:picChg>
        <pc:picChg chg="del">
          <ac:chgData name="Chris Testa-O Neill" userId="5bbc7867-2897-41b3-9195-1c81bf62a82b" providerId="ADAL" clId="{DA7872D3-D8B5-4C67-9EB9-916F7550B051}" dt="2021-03-15T12:59:51.630" v="31" actId="478"/>
          <ac:picMkLst>
            <pc:docMk/>
            <pc:sldMk cId="2968836778" sldId="632"/>
            <ac:picMk id="53" creationId="{461B9504-69F8-474A-8D7F-F60831A17690}"/>
          </ac:picMkLst>
        </pc:picChg>
        <pc:picChg chg="del">
          <ac:chgData name="Chris Testa-O Neill" userId="5bbc7867-2897-41b3-9195-1c81bf62a82b" providerId="ADAL" clId="{DA7872D3-D8B5-4C67-9EB9-916F7550B051}" dt="2021-03-15T12:59:51.630" v="31" actId="478"/>
          <ac:picMkLst>
            <pc:docMk/>
            <pc:sldMk cId="2968836778" sldId="632"/>
            <ac:picMk id="55" creationId="{AD05126C-4FAD-46A6-B232-8E61785BB2DA}"/>
          </ac:picMkLst>
        </pc:picChg>
        <pc:picChg chg="del">
          <ac:chgData name="Chris Testa-O Neill" userId="5bbc7867-2897-41b3-9195-1c81bf62a82b" providerId="ADAL" clId="{DA7872D3-D8B5-4C67-9EB9-916F7550B051}" dt="2021-03-15T12:59:51.630" v="31" actId="478"/>
          <ac:picMkLst>
            <pc:docMk/>
            <pc:sldMk cId="2968836778" sldId="632"/>
            <ac:picMk id="57" creationId="{9D3A8C89-F7B1-4191-ACE8-F36E443C2E60}"/>
          </ac:picMkLst>
        </pc:picChg>
        <pc:picChg chg="del">
          <ac:chgData name="Chris Testa-O Neill" userId="5bbc7867-2897-41b3-9195-1c81bf62a82b" providerId="ADAL" clId="{DA7872D3-D8B5-4C67-9EB9-916F7550B051}" dt="2021-03-15T12:59:51.630" v="31" actId="478"/>
          <ac:picMkLst>
            <pc:docMk/>
            <pc:sldMk cId="2968836778" sldId="632"/>
            <ac:picMk id="59" creationId="{40E3B483-8F67-48F1-B615-F15D964A3A82}"/>
          </ac:picMkLst>
        </pc:picChg>
        <pc:picChg chg="del">
          <ac:chgData name="Chris Testa-O Neill" userId="5bbc7867-2897-41b3-9195-1c81bf62a82b" providerId="ADAL" clId="{DA7872D3-D8B5-4C67-9EB9-916F7550B051}" dt="2021-03-15T12:59:51.630" v="31" actId="478"/>
          <ac:picMkLst>
            <pc:docMk/>
            <pc:sldMk cId="2968836778" sldId="632"/>
            <ac:picMk id="61" creationId="{4C4A1C7E-DC00-41E4-8675-771A3EE7E439}"/>
          </ac:picMkLst>
        </pc:picChg>
      </pc:sldChg>
      <pc:sldChg chg="modSp mod">
        <pc:chgData name="Chris Testa-O Neill" userId="5bbc7867-2897-41b3-9195-1c81bf62a82b" providerId="ADAL" clId="{DA7872D3-D8B5-4C67-9EB9-916F7550B051}" dt="2021-03-16T11:47:36.404" v="1853" actId="20577"/>
        <pc:sldMkLst>
          <pc:docMk/>
          <pc:sldMk cId="2062531052" sldId="670"/>
        </pc:sldMkLst>
        <pc:graphicFrameChg chg="mod modGraphic">
          <ac:chgData name="Chris Testa-O Neill" userId="5bbc7867-2897-41b3-9195-1c81bf62a82b" providerId="ADAL" clId="{DA7872D3-D8B5-4C67-9EB9-916F7550B051}" dt="2021-03-16T11:47:36.404" v="1853" actId="20577"/>
          <ac:graphicFrameMkLst>
            <pc:docMk/>
            <pc:sldMk cId="2062531052" sldId="670"/>
            <ac:graphicFrameMk id="8" creationId="{00000000-0000-0000-0000-000000000000}"/>
          </ac:graphicFrameMkLst>
        </pc:graphicFrameChg>
      </pc:sldChg>
      <pc:sldChg chg="add del">
        <pc:chgData name="Chris Testa-O Neill" userId="5bbc7867-2897-41b3-9195-1c81bf62a82b" providerId="ADAL" clId="{DA7872D3-D8B5-4C67-9EB9-916F7550B051}" dt="2021-03-16T09:53:31.395" v="367" actId="47"/>
        <pc:sldMkLst>
          <pc:docMk/>
          <pc:sldMk cId="1032194385" sldId="678"/>
        </pc:sldMkLst>
      </pc:sldChg>
      <pc:sldChg chg="add del">
        <pc:chgData name="Chris Testa-O Neill" userId="5bbc7867-2897-41b3-9195-1c81bf62a82b" providerId="ADAL" clId="{DA7872D3-D8B5-4C67-9EB9-916F7550B051}" dt="2021-03-16T09:53:31.395" v="367" actId="47"/>
        <pc:sldMkLst>
          <pc:docMk/>
          <pc:sldMk cId="2331031662" sldId="683"/>
        </pc:sldMkLst>
      </pc:sldChg>
      <pc:sldChg chg="add del">
        <pc:chgData name="Chris Testa-O Neill" userId="5bbc7867-2897-41b3-9195-1c81bf62a82b" providerId="ADAL" clId="{DA7872D3-D8B5-4C67-9EB9-916F7550B051}" dt="2021-03-16T09:53:31.395" v="367" actId="47"/>
        <pc:sldMkLst>
          <pc:docMk/>
          <pc:sldMk cId="2383713662" sldId="684"/>
        </pc:sldMkLst>
      </pc:sldChg>
      <pc:sldChg chg="del">
        <pc:chgData name="Chris Testa-O Neill" userId="5bbc7867-2897-41b3-9195-1c81bf62a82b" providerId="ADAL" clId="{DA7872D3-D8B5-4C67-9EB9-916F7550B051}" dt="2021-03-15T12:59:45.809" v="30" actId="47"/>
        <pc:sldMkLst>
          <pc:docMk/>
          <pc:sldMk cId="471599695" sldId="692"/>
        </pc:sldMkLst>
      </pc:sldChg>
      <pc:sldChg chg="del">
        <pc:chgData name="Chris Testa-O Neill" userId="5bbc7867-2897-41b3-9195-1c81bf62a82b" providerId="ADAL" clId="{DA7872D3-D8B5-4C67-9EB9-916F7550B051}" dt="2021-03-16T09:40:16.502" v="366" actId="2696"/>
        <pc:sldMkLst>
          <pc:docMk/>
          <pc:sldMk cId="1038087167" sldId="2098"/>
        </pc:sldMkLst>
      </pc:sldChg>
      <pc:sldChg chg="modSp mod">
        <pc:chgData name="Chris Testa-O Neill" userId="5bbc7867-2897-41b3-9195-1c81bf62a82b" providerId="ADAL" clId="{DA7872D3-D8B5-4C67-9EB9-916F7550B051}" dt="2021-03-16T16:46:38.385" v="2967" actId="20577"/>
        <pc:sldMkLst>
          <pc:docMk/>
          <pc:sldMk cId="3303394797" sldId="2098"/>
        </pc:sldMkLst>
        <pc:spChg chg="mod">
          <ac:chgData name="Chris Testa-O Neill" userId="5bbc7867-2897-41b3-9195-1c81bf62a82b" providerId="ADAL" clId="{DA7872D3-D8B5-4C67-9EB9-916F7550B051}" dt="2021-03-16T16:46:38.385" v="2967" actId="20577"/>
          <ac:spMkLst>
            <pc:docMk/>
            <pc:sldMk cId="3303394797" sldId="2098"/>
            <ac:spMk id="2" creationId="{DEAC32B5-AFDA-9B4B-BA59-7AA21ABD3ABB}"/>
          </ac:spMkLst>
        </pc:spChg>
      </pc:sldChg>
      <pc:sldChg chg="modSp mod">
        <pc:chgData name="Chris Testa-O Neill" userId="5bbc7867-2897-41b3-9195-1c81bf62a82b" providerId="ADAL" clId="{DA7872D3-D8B5-4C67-9EB9-916F7550B051}" dt="2021-03-16T10:07:28.205" v="680" actId="108"/>
        <pc:sldMkLst>
          <pc:docMk/>
          <pc:sldMk cId="1668424702" sldId="2580"/>
        </pc:sldMkLst>
        <pc:spChg chg="mod">
          <ac:chgData name="Chris Testa-O Neill" userId="5bbc7867-2897-41b3-9195-1c81bf62a82b" providerId="ADAL" clId="{DA7872D3-D8B5-4C67-9EB9-916F7550B051}" dt="2021-03-16T10:05:51.359" v="674" actId="108"/>
          <ac:spMkLst>
            <pc:docMk/>
            <pc:sldMk cId="1668424702" sldId="2580"/>
            <ac:spMk id="27" creationId="{F8FECC32-C532-4F9A-B029-0FE4D94076E0}"/>
          </ac:spMkLst>
        </pc:spChg>
        <pc:spChg chg="mod">
          <ac:chgData name="Chris Testa-O Neill" userId="5bbc7867-2897-41b3-9195-1c81bf62a82b" providerId="ADAL" clId="{DA7872D3-D8B5-4C67-9EB9-916F7550B051}" dt="2021-03-16T10:05:42.805" v="673" actId="108"/>
          <ac:spMkLst>
            <pc:docMk/>
            <pc:sldMk cId="1668424702" sldId="2580"/>
            <ac:spMk id="30" creationId="{FEB625CA-EC87-44C2-9BCF-5472AF365B3E}"/>
          </ac:spMkLst>
        </pc:spChg>
        <pc:spChg chg="mod">
          <ac:chgData name="Chris Testa-O Neill" userId="5bbc7867-2897-41b3-9195-1c81bf62a82b" providerId="ADAL" clId="{DA7872D3-D8B5-4C67-9EB9-916F7550B051}" dt="2021-03-16T10:06:11.390" v="676" actId="108"/>
          <ac:spMkLst>
            <pc:docMk/>
            <pc:sldMk cId="1668424702" sldId="2580"/>
            <ac:spMk id="35" creationId="{1AF87809-BA72-4A86-8884-EC3F60158E54}"/>
          </ac:spMkLst>
        </pc:spChg>
        <pc:spChg chg="mod">
          <ac:chgData name="Chris Testa-O Neill" userId="5bbc7867-2897-41b3-9195-1c81bf62a82b" providerId="ADAL" clId="{DA7872D3-D8B5-4C67-9EB9-916F7550B051}" dt="2021-03-16T10:06:30.634" v="678" actId="108"/>
          <ac:spMkLst>
            <pc:docMk/>
            <pc:sldMk cId="1668424702" sldId="2580"/>
            <ac:spMk id="53" creationId="{E53EC9F3-F187-4311-B893-109AB3353CFA}"/>
          </ac:spMkLst>
        </pc:spChg>
        <pc:spChg chg="mod">
          <ac:chgData name="Chris Testa-O Neill" userId="5bbc7867-2897-41b3-9195-1c81bf62a82b" providerId="ADAL" clId="{DA7872D3-D8B5-4C67-9EB9-916F7550B051}" dt="2021-03-16T10:07:28.205" v="680" actId="108"/>
          <ac:spMkLst>
            <pc:docMk/>
            <pc:sldMk cId="1668424702" sldId="2580"/>
            <ac:spMk id="62" creationId="{09D5AC2F-3816-46CF-A9D8-5B907C349B01}"/>
          </ac:spMkLst>
        </pc:spChg>
      </pc:sldChg>
      <pc:sldChg chg="addSp delSp modSp mod">
        <pc:chgData name="Chris Testa-O Neill" userId="5bbc7867-2897-41b3-9195-1c81bf62a82b" providerId="ADAL" clId="{DA7872D3-D8B5-4C67-9EB9-916F7550B051}" dt="2021-03-16T12:53:50.194" v="2137" actId="20577"/>
        <pc:sldMkLst>
          <pc:docMk/>
          <pc:sldMk cId="3308389375" sldId="2582"/>
        </pc:sldMkLst>
        <pc:spChg chg="mod">
          <ac:chgData name="Chris Testa-O Neill" userId="5bbc7867-2897-41b3-9195-1c81bf62a82b" providerId="ADAL" clId="{DA7872D3-D8B5-4C67-9EB9-916F7550B051}" dt="2021-03-16T12:50:43.769" v="2108" actId="1035"/>
          <ac:spMkLst>
            <pc:docMk/>
            <pc:sldMk cId="3308389375" sldId="2582"/>
            <ac:spMk id="5" creationId="{4ACE2B49-9782-40EA-A50A-77D77010AB49}"/>
          </ac:spMkLst>
        </pc:spChg>
        <pc:spChg chg="add mod">
          <ac:chgData name="Chris Testa-O Neill" userId="5bbc7867-2897-41b3-9195-1c81bf62a82b" providerId="ADAL" clId="{DA7872D3-D8B5-4C67-9EB9-916F7550B051}" dt="2021-03-16T12:53:50.194" v="2137" actId="20577"/>
          <ac:spMkLst>
            <pc:docMk/>
            <pc:sldMk cId="3308389375" sldId="2582"/>
            <ac:spMk id="6" creationId="{633E5841-6612-4BE7-88F5-3F66C8B7404F}"/>
          </ac:spMkLst>
        </pc:spChg>
        <pc:spChg chg="mod">
          <ac:chgData name="Chris Testa-O Neill" userId="5bbc7867-2897-41b3-9195-1c81bf62a82b" providerId="ADAL" clId="{DA7872D3-D8B5-4C67-9EB9-916F7550B051}" dt="2021-03-16T12:50:43.769" v="2108" actId="1035"/>
          <ac:spMkLst>
            <pc:docMk/>
            <pc:sldMk cId="3308389375" sldId="2582"/>
            <ac:spMk id="8" creationId="{234CB0E6-5595-4482-8B1D-FC79B7AFEE3D}"/>
          </ac:spMkLst>
        </pc:spChg>
        <pc:spChg chg="mod">
          <ac:chgData name="Chris Testa-O Neill" userId="5bbc7867-2897-41b3-9195-1c81bf62a82b" providerId="ADAL" clId="{DA7872D3-D8B5-4C67-9EB9-916F7550B051}" dt="2021-03-16T12:47:04.510" v="1891" actId="1036"/>
          <ac:spMkLst>
            <pc:docMk/>
            <pc:sldMk cId="3308389375" sldId="2582"/>
            <ac:spMk id="9" creationId="{6239EE5C-4EA3-4A63-810D-32B7BC9D231A}"/>
          </ac:spMkLst>
        </pc:spChg>
        <pc:picChg chg="add del mod">
          <ac:chgData name="Chris Testa-O Neill" userId="5bbc7867-2897-41b3-9195-1c81bf62a82b" providerId="ADAL" clId="{DA7872D3-D8B5-4C67-9EB9-916F7550B051}" dt="2021-03-16T12:50:16.190" v="2096" actId="478"/>
          <ac:picMkLst>
            <pc:docMk/>
            <pc:sldMk cId="3308389375" sldId="2582"/>
            <ac:picMk id="4" creationId="{897150DE-6947-4592-B871-7BF86641FD0E}"/>
          </ac:picMkLst>
        </pc:picChg>
        <pc:picChg chg="add mod">
          <ac:chgData name="Chris Testa-O Neill" userId="5bbc7867-2897-41b3-9195-1c81bf62a82b" providerId="ADAL" clId="{DA7872D3-D8B5-4C67-9EB9-916F7550B051}" dt="2021-03-16T12:50:53.947" v="2110" actId="1035"/>
          <ac:picMkLst>
            <pc:docMk/>
            <pc:sldMk cId="3308389375" sldId="2582"/>
            <ac:picMk id="7" creationId="{5F6E2B0E-2D24-4D2E-B9D4-1B4FEC75A5BB}"/>
          </ac:picMkLst>
        </pc:picChg>
        <pc:picChg chg="mod">
          <ac:chgData name="Chris Testa-O Neill" userId="5bbc7867-2897-41b3-9195-1c81bf62a82b" providerId="ADAL" clId="{DA7872D3-D8B5-4C67-9EB9-916F7550B051}" dt="2021-03-16T12:47:04.510" v="1891" actId="1036"/>
          <ac:picMkLst>
            <pc:docMk/>
            <pc:sldMk cId="3308389375" sldId="2582"/>
            <ac:picMk id="20" creationId="{316BD32B-224E-4D71-8E2D-465DE5A5DFE5}"/>
          </ac:picMkLst>
        </pc:picChg>
        <pc:picChg chg="mod">
          <ac:chgData name="Chris Testa-O Neill" userId="5bbc7867-2897-41b3-9195-1c81bf62a82b" providerId="ADAL" clId="{DA7872D3-D8B5-4C67-9EB9-916F7550B051}" dt="2021-03-16T12:50:43.769" v="2108" actId="1035"/>
          <ac:picMkLst>
            <pc:docMk/>
            <pc:sldMk cId="3308389375" sldId="2582"/>
            <ac:picMk id="24" creationId="{2EFD6DE7-D419-45E3-B160-9D548D25E798}"/>
          </ac:picMkLst>
        </pc:picChg>
        <pc:picChg chg="mod">
          <ac:chgData name="Chris Testa-O Neill" userId="5bbc7867-2897-41b3-9195-1c81bf62a82b" providerId="ADAL" clId="{DA7872D3-D8B5-4C67-9EB9-916F7550B051}" dt="2021-03-16T12:50:43.769" v="2108" actId="1035"/>
          <ac:picMkLst>
            <pc:docMk/>
            <pc:sldMk cId="3308389375" sldId="2582"/>
            <ac:picMk id="36" creationId="{2CE34AD6-4C66-411C-83B5-B435A5A78AFA}"/>
          </ac:picMkLst>
        </pc:picChg>
        <pc:cxnChg chg="add mod">
          <ac:chgData name="Chris Testa-O Neill" userId="5bbc7867-2897-41b3-9195-1c81bf62a82b" providerId="ADAL" clId="{DA7872D3-D8B5-4C67-9EB9-916F7550B051}" dt="2021-03-16T12:51:03.118" v="2112" actId="1036"/>
          <ac:cxnSpMkLst>
            <pc:docMk/>
            <pc:sldMk cId="3308389375" sldId="2582"/>
            <ac:cxnSpMk id="2" creationId="{AF341E48-D542-496D-B8AA-637E47A99261}"/>
          </ac:cxnSpMkLst>
        </pc:cxnChg>
        <pc:cxnChg chg="mod">
          <ac:chgData name="Chris Testa-O Neill" userId="5bbc7867-2897-41b3-9195-1c81bf62a82b" providerId="ADAL" clId="{DA7872D3-D8B5-4C67-9EB9-916F7550B051}" dt="2021-03-16T12:51:06.703" v="2114" actId="1035"/>
          <ac:cxnSpMkLst>
            <pc:docMk/>
            <pc:sldMk cId="3308389375" sldId="2582"/>
            <ac:cxnSpMk id="30" creationId="{78F5A553-9017-4422-A36F-A42E323D8D88}"/>
          </ac:cxnSpMkLst>
        </pc:cxnChg>
        <pc:cxnChg chg="mod">
          <ac:chgData name="Chris Testa-O Neill" userId="5bbc7867-2897-41b3-9195-1c81bf62a82b" providerId="ADAL" clId="{DA7872D3-D8B5-4C67-9EB9-916F7550B051}" dt="2021-03-16T12:51:12.615" v="2121" actId="1035"/>
          <ac:cxnSpMkLst>
            <pc:docMk/>
            <pc:sldMk cId="3308389375" sldId="2582"/>
            <ac:cxnSpMk id="31" creationId="{7D500727-6467-4BCD-AA23-6574060C765A}"/>
          </ac:cxnSpMkLst>
        </pc:cxnChg>
      </pc:sldChg>
      <pc:sldChg chg="add del">
        <pc:chgData name="Chris Testa-O Neill" userId="5bbc7867-2897-41b3-9195-1c81bf62a82b" providerId="ADAL" clId="{DA7872D3-D8B5-4C67-9EB9-916F7550B051}" dt="2021-03-16T09:53:31.395" v="367" actId="47"/>
        <pc:sldMkLst>
          <pc:docMk/>
          <pc:sldMk cId="3669334257" sldId="2606"/>
        </pc:sldMkLst>
      </pc:sldChg>
      <pc:sldChg chg="delSp modSp mod">
        <pc:chgData name="Chris Testa-O Neill" userId="5bbc7867-2897-41b3-9195-1c81bf62a82b" providerId="ADAL" clId="{DA7872D3-D8B5-4C67-9EB9-916F7550B051}" dt="2021-03-16T12:59:40.088" v="2357" actId="313"/>
        <pc:sldMkLst>
          <pc:docMk/>
          <pc:sldMk cId="237335572" sldId="2615"/>
        </pc:sldMkLst>
        <pc:spChg chg="mod">
          <ac:chgData name="Chris Testa-O Neill" userId="5bbc7867-2897-41b3-9195-1c81bf62a82b" providerId="ADAL" clId="{DA7872D3-D8B5-4C67-9EB9-916F7550B051}" dt="2021-03-16T12:55:33.054" v="2176" actId="20577"/>
          <ac:spMkLst>
            <pc:docMk/>
            <pc:sldMk cId="237335572" sldId="2615"/>
            <ac:spMk id="6" creationId="{3ECE64AC-5614-4F8D-829D-B13045CF6C7F}"/>
          </ac:spMkLst>
        </pc:spChg>
        <pc:spChg chg="del">
          <ac:chgData name="Chris Testa-O Neill" userId="5bbc7867-2897-41b3-9195-1c81bf62a82b" providerId="ADAL" clId="{DA7872D3-D8B5-4C67-9EB9-916F7550B051}" dt="2021-03-16T12:54:57.989" v="2138" actId="478"/>
          <ac:spMkLst>
            <pc:docMk/>
            <pc:sldMk cId="237335572" sldId="2615"/>
            <ac:spMk id="7" creationId="{B29E5092-D847-435E-827A-D6EB09E28F51}"/>
          </ac:spMkLst>
        </pc:spChg>
        <pc:spChg chg="mod">
          <ac:chgData name="Chris Testa-O Neill" userId="5bbc7867-2897-41b3-9195-1c81bf62a82b" providerId="ADAL" clId="{DA7872D3-D8B5-4C67-9EB9-916F7550B051}" dt="2021-03-16T12:59:40.088" v="2357" actId="313"/>
          <ac:spMkLst>
            <pc:docMk/>
            <pc:sldMk cId="237335572" sldId="2615"/>
            <ac:spMk id="9" creationId="{DC3E30FF-8E44-47F8-B6E0-3AC4C738CE48}"/>
          </ac:spMkLst>
        </pc:spChg>
        <pc:spChg chg="del">
          <ac:chgData name="Chris Testa-O Neill" userId="5bbc7867-2897-41b3-9195-1c81bf62a82b" providerId="ADAL" clId="{DA7872D3-D8B5-4C67-9EB9-916F7550B051}" dt="2021-03-16T12:55:08.638" v="2140" actId="478"/>
          <ac:spMkLst>
            <pc:docMk/>
            <pc:sldMk cId="237335572" sldId="2615"/>
            <ac:spMk id="10" creationId="{870D9263-5A49-4AB9-80C0-B10DF3F2440C}"/>
          </ac:spMkLst>
        </pc:spChg>
        <pc:spChg chg="mod">
          <ac:chgData name="Chris Testa-O Neill" userId="5bbc7867-2897-41b3-9195-1c81bf62a82b" providerId="ADAL" clId="{DA7872D3-D8B5-4C67-9EB9-916F7550B051}" dt="2021-03-16T12:59:32.458" v="2356" actId="20577"/>
          <ac:spMkLst>
            <pc:docMk/>
            <pc:sldMk cId="237335572" sldId="2615"/>
            <ac:spMk id="18" creationId="{3B4629CD-0B11-4BD3-9ABA-B3DFAA47F77F}"/>
          </ac:spMkLst>
        </pc:spChg>
      </pc:sldChg>
      <pc:sldChg chg="modSp mod">
        <pc:chgData name="Chris Testa-O Neill" userId="5bbc7867-2897-41b3-9195-1c81bf62a82b" providerId="ADAL" clId="{DA7872D3-D8B5-4C67-9EB9-916F7550B051}" dt="2021-03-16T09:53:55.223" v="380" actId="20577"/>
        <pc:sldMkLst>
          <pc:docMk/>
          <pc:sldMk cId="176058127" sldId="2616"/>
        </pc:sldMkLst>
        <pc:spChg chg="mod">
          <ac:chgData name="Chris Testa-O Neill" userId="5bbc7867-2897-41b3-9195-1c81bf62a82b" providerId="ADAL" clId="{DA7872D3-D8B5-4C67-9EB9-916F7550B051}" dt="2021-03-16T09:53:55.223" v="380" actId="20577"/>
          <ac:spMkLst>
            <pc:docMk/>
            <pc:sldMk cId="176058127" sldId="2616"/>
            <ac:spMk id="3" creationId="{4E6DA6E8-0BCB-4C18-BE84-7EE92F6D52EF}"/>
          </ac:spMkLst>
        </pc:spChg>
      </pc:sldChg>
      <pc:sldChg chg="add del">
        <pc:chgData name="Chris Testa-O Neill" userId="5bbc7867-2897-41b3-9195-1c81bf62a82b" providerId="ADAL" clId="{DA7872D3-D8B5-4C67-9EB9-916F7550B051}" dt="2021-03-16T09:53:31.395" v="367" actId="47"/>
        <pc:sldMkLst>
          <pc:docMk/>
          <pc:sldMk cId="3750647355" sldId="2619"/>
        </pc:sldMkLst>
      </pc:sldChg>
      <pc:sldChg chg="add del">
        <pc:chgData name="Chris Testa-O Neill" userId="5bbc7867-2897-41b3-9195-1c81bf62a82b" providerId="ADAL" clId="{DA7872D3-D8B5-4C67-9EB9-916F7550B051}" dt="2021-03-16T09:53:31.395" v="367" actId="47"/>
        <pc:sldMkLst>
          <pc:docMk/>
          <pc:sldMk cId="1461119727" sldId="2621"/>
        </pc:sldMkLst>
      </pc:sldChg>
      <pc:sldChg chg="add del">
        <pc:chgData name="Chris Testa-O Neill" userId="5bbc7867-2897-41b3-9195-1c81bf62a82b" providerId="ADAL" clId="{DA7872D3-D8B5-4C67-9EB9-916F7550B051}" dt="2021-03-16T09:53:31.395" v="367" actId="47"/>
        <pc:sldMkLst>
          <pc:docMk/>
          <pc:sldMk cId="2492495045" sldId="2622"/>
        </pc:sldMkLst>
      </pc:sldChg>
      <pc:sldChg chg="add del">
        <pc:chgData name="Chris Testa-O Neill" userId="5bbc7867-2897-41b3-9195-1c81bf62a82b" providerId="ADAL" clId="{DA7872D3-D8B5-4C67-9EB9-916F7550B051}" dt="2021-03-16T09:53:31.395" v="367" actId="47"/>
        <pc:sldMkLst>
          <pc:docMk/>
          <pc:sldMk cId="1567468692" sldId="2624"/>
        </pc:sldMkLst>
      </pc:sldChg>
      <pc:sldChg chg="del">
        <pc:chgData name="Chris Testa-O Neill" userId="5bbc7867-2897-41b3-9195-1c81bf62a82b" providerId="ADAL" clId="{DA7872D3-D8B5-4C67-9EB9-916F7550B051}" dt="2021-03-15T12:59:44.917" v="29" actId="47"/>
        <pc:sldMkLst>
          <pc:docMk/>
          <pc:sldMk cId="3253142953" sldId="3128"/>
        </pc:sldMkLst>
      </pc:sldChg>
      <pc:sldChg chg="add del">
        <pc:chgData name="Chris Testa-O Neill" userId="5bbc7867-2897-41b3-9195-1c81bf62a82b" providerId="ADAL" clId="{DA7872D3-D8B5-4C67-9EB9-916F7550B051}" dt="2021-03-16T09:53:31.395" v="367" actId="47"/>
        <pc:sldMkLst>
          <pc:docMk/>
          <pc:sldMk cId="1653145148" sldId="3129"/>
        </pc:sldMkLst>
      </pc:sldChg>
      <pc:sldChg chg="add del">
        <pc:chgData name="Chris Testa-O Neill" userId="5bbc7867-2897-41b3-9195-1c81bf62a82b" providerId="ADAL" clId="{DA7872D3-D8B5-4C67-9EB9-916F7550B051}" dt="2021-03-16T09:53:31.395" v="367" actId="47"/>
        <pc:sldMkLst>
          <pc:docMk/>
          <pc:sldMk cId="862959459" sldId="3133"/>
        </pc:sldMkLst>
      </pc:sldChg>
      <pc:sldChg chg="addSp delSp modSp add del mod">
        <pc:chgData name="Chris Testa-O Neill" userId="5bbc7867-2897-41b3-9195-1c81bf62a82b" providerId="ADAL" clId="{DA7872D3-D8B5-4C67-9EB9-916F7550B051}" dt="2021-03-16T16:50:41.805" v="3140" actId="478"/>
        <pc:sldMkLst>
          <pc:docMk/>
          <pc:sldMk cId="622456034" sldId="3139"/>
        </pc:sldMkLst>
        <pc:spChg chg="mod">
          <ac:chgData name="Chris Testa-O Neill" userId="5bbc7867-2897-41b3-9195-1c81bf62a82b" providerId="ADAL" clId="{DA7872D3-D8B5-4C67-9EB9-916F7550B051}" dt="2021-03-16T16:48:08.735" v="3107" actId="20577"/>
          <ac:spMkLst>
            <pc:docMk/>
            <pc:sldMk cId="622456034" sldId="3139"/>
            <ac:spMk id="14" creationId="{6E49C6F9-6A21-4783-B7EC-14C5A164AB2A}"/>
          </ac:spMkLst>
        </pc:spChg>
        <pc:spChg chg="mod">
          <ac:chgData name="Chris Testa-O Neill" userId="5bbc7867-2897-41b3-9195-1c81bf62a82b" providerId="ADAL" clId="{DA7872D3-D8B5-4C67-9EB9-916F7550B051}" dt="2021-03-16T16:48:13.439" v="3114" actId="20577"/>
          <ac:spMkLst>
            <pc:docMk/>
            <pc:sldMk cId="622456034" sldId="3139"/>
            <ac:spMk id="34" creationId="{00D7783D-20FF-486F-A56F-C93871C6AAB8}"/>
          </ac:spMkLst>
        </pc:spChg>
        <pc:spChg chg="mod">
          <ac:chgData name="Chris Testa-O Neill" userId="5bbc7867-2897-41b3-9195-1c81bf62a82b" providerId="ADAL" clId="{DA7872D3-D8B5-4C67-9EB9-916F7550B051}" dt="2021-03-16T16:48:16.920" v="3117" actId="6549"/>
          <ac:spMkLst>
            <pc:docMk/>
            <pc:sldMk cId="622456034" sldId="3139"/>
            <ac:spMk id="35" creationId="{BA02477F-F06D-4D9F-8D1B-76193C772BF5}"/>
          </ac:spMkLst>
        </pc:spChg>
        <pc:spChg chg="mod">
          <ac:chgData name="Chris Testa-O Neill" userId="5bbc7867-2897-41b3-9195-1c81bf62a82b" providerId="ADAL" clId="{DA7872D3-D8B5-4C67-9EB9-916F7550B051}" dt="2021-03-16T16:48:21.025" v="3118" actId="6549"/>
          <ac:spMkLst>
            <pc:docMk/>
            <pc:sldMk cId="622456034" sldId="3139"/>
            <ac:spMk id="36" creationId="{C5AD1CEA-42AD-40BE-AA49-21E68F0B5E91}"/>
          </ac:spMkLst>
        </pc:spChg>
        <pc:spChg chg="mod">
          <ac:chgData name="Chris Testa-O Neill" userId="5bbc7867-2897-41b3-9195-1c81bf62a82b" providerId="ADAL" clId="{DA7872D3-D8B5-4C67-9EB9-916F7550B051}" dt="2021-03-16T16:48:24.174" v="3119" actId="6549"/>
          <ac:spMkLst>
            <pc:docMk/>
            <pc:sldMk cId="622456034" sldId="3139"/>
            <ac:spMk id="37" creationId="{CB88E290-015D-4642-A8DC-304D6825EF04}"/>
          </ac:spMkLst>
        </pc:spChg>
        <pc:picChg chg="add del">
          <ac:chgData name="Chris Testa-O Neill" userId="5bbc7867-2897-41b3-9195-1c81bf62a82b" providerId="ADAL" clId="{DA7872D3-D8B5-4C67-9EB9-916F7550B051}" dt="2021-03-16T16:50:38.839" v="3138" actId="478"/>
          <ac:picMkLst>
            <pc:docMk/>
            <pc:sldMk cId="622456034" sldId="3139"/>
            <ac:picMk id="11" creationId="{7B7AF7AC-C1A7-4C4A-8AB4-9309FFCF28FC}"/>
          </ac:picMkLst>
        </pc:picChg>
        <pc:picChg chg="del mod">
          <ac:chgData name="Chris Testa-O Neill" userId="5bbc7867-2897-41b3-9195-1c81bf62a82b" providerId="ADAL" clId="{DA7872D3-D8B5-4C67-9EB9-916F7550B051}" dt="2021-03-16T16:50:41.805" v="3140" actId="478"/>
          <ac:picMkLst>
            <pc:docMk/>
            <pc:sldMk cId="622456034" sldId="3139"/>
            <ac:picMk id="2050" creationId="{50348C0B-5E32-4496-AB2C-E69618DC6435}"/>
          </ac:picMkLst>
        </pc:picChg>
      </pc:sldChg>
      <pc:sldChg chg="addSp">
        <pc:chgData name="Chris Testa-O Neill" userId="5bbc7867-2897-41b3-9195-1c81bf62a82b" providerId="ADAL" clId="{DA7872D3-D8B5-4C67-9EB9-916F7550B051}" dt="2021-03-16T16:50:17.438" v="3132"/>
        <pc:sldMkLst>
          <pc:docMk/>
          <pc:sldMk cId="3715132598" sldId="3139"/>
        </pc:sldMkLst>
        <pc:picChg chg="add">
          <ac:chgData name="Chris Testa-O Neill" userId="5bbc7867-2897-41b3-9195-1c81bf62a82b" providerId="ADAL" clId="{DA7872D3-D8B5-4C67-9EB9-916F7550B051}" dt="2021-03-16T16:50:17.438" v="3132"/>
          <ac:picMkLst>
            <pc:docMk/>
            <pc:sldMk cId="3715132598" sldId="3139"/>
            <ac:picMk id="2050" creationId="{50348C0B-5E32-4496-AB2C-E69618DC6435}"/>
          </ac:picMkLst>
        </pc:picChg>
      </pc:sldChg>
      <pc:sldChg chg="add del">
        <pc:chgData name="Chris Testa-O Neill" userId="5bbc7867-2897-41b3-9195-1c81bf62a82b" providerId="ADAL" clId="{DA7872D3-D8B5-4C67-9EB9-916F7550B051}" dt="2021-03-16T09:40:04.909" v="365" actId="2696"/>
        <pc:sldMkLst>
          <pc:docMk/>
          <pc:sldMk cId="3814826435" sldId="3139"/>
        </pc:sldMkLst>
      </pc:sldChg>
      <pc:sldChg chg="add del">
        <pc:chgData name="Chris Testa-O Neill" userId="5bbc7867-2897-41b3-9195-1c81bf62a82b" providerId="ADAL" clId="{DA7872D3-D8B5-4C67-9EB9-916F7550B051}" dt="2021-03-16T09:40:04.909" v="365" actId="2696"/>
        <pc:sldMkLst>
          <pc:docMk/>
          <pc:sldMk cId="1012871446" sldId="3140"/>
        </pc:sldMkLst>
      </pc:sldChg>
      <pc:sldChg chg="addSp">
        <pc:chgData name="Chris Testa-O Neill" userId="5bbc7867-2897-41b3-9195-1c81bf62a82b" providerId="ADAL" clId="{DA7872D3-D8B5-4C67-9EB9-916F7550B051}" dt="2021-03-16T16:50:11.778" v="3130"/>
        <pc:sldMkLst>
          <pc:docMk/>
          <pc:sldMk cId="2839248295" sldId="3140"/>
        </pc:sldMkLst>
        <pc:picChg chg="add">
          <ac:chgData name="Chris Testa-O Neill" userId="5bbc7867-2897-41b3-9195-1c81bf62a82b" providerId="ADAL" clId="{DA7872D3-D8B5-4C67-9EB9-916F7550B051}" dt="2021-03-16T16:50:11.778" v="3130"/>
          <ac:picMkLst>
            <pc:docMk/>
            <pc:sldMk cId="2839248295" sldId="3140"/>
            <ac:picMk id="1026" creationId="{F59F28BD-1DDB-4985-93FD-109DA94255F5}"/>
          </ac:picMkLst>
        </pc:picChg>
      </pc:sldChg>
      <pc:sldChg chg="delSp modSp add del mod">
        <pc:chgData name="Chris Testa-O Neill" userId="5bbc7867-2897-41b3-9195-1c81bf62a82b" providerId="ADAL" clId="{DA7872D3-D8B5-4C67-9EB9-916F7550B051}" dt="2021-03-16T16:52:50.693" v="3161" actId="20577"/>
        <pc:sldMkLst>
          <pc:docMk/>
          <pc:sldMk cId="3952863254" sldId="3140"/>
        </pc:sldMkLst>
        <pc:spChg chg="mod">
          <ac:chgData name="Chris Testa-O Neill" userId="5bbc7867-2897-41b3-9195-1c81bf62a82b" providerId="ADAL" clId="{DA7872D3-D8B5-4C67-9EB9-916F7550B051}" dt="2021-03-16T16:48:29.250" v="3120" actId="6549"/>
          <ac:spMkLst>
            <pc:docMk/>
            <pc:sldMk cId="3952863254" sldId="3140"/>
            <ac:spMk id="39" creationId="{7665639B-C094-4B51-954A-2A24F375CA96}"/>
          </ac:spMkLst>
        </pc:spChg>
        <pc:spChg chg="mod">
          <ac:chgData name="Chris Testa-O Neill" userId="5bbc7867-2897-41b3-9195-1c81bf62a82b" providerId="ADAL" clId="{DA7872D3-D8B5-4C67-9EB9-916F7550B051}" dt="2021-03-16T16:48:32.702" v="3121" actId="6549"/>
          <ac:spMkLst>
            <pc:docMk/>
            <pc:sldMk cId="3952863254" sldId="3140"/>
            <ac:spMk id="43" creationId="{9D6240B7-5101-4F93-B88C-314631BE51F4}"/>
          </ac:spMkLst>
        </pc:spChg>
        <pc:spChg chg="mod">
          <ac:chgData name="Chris Testa-O Neill" userId="5bbc7867-2897-41b3-9195-1c81bf62a82b" providerId="ADAL" clId="{DA7872D3-D8B5-4C67-9EB9-916F7550B051}" dt="2021-03-16T16:48:36.793" v="3122" actId="6549"/>
          <ac:spMkLst>
            <pc:docMk/>
            <pc:sldMk cId="3952863254" sldId="3140"/>
            <ac:spMk id="47" creationId="{F78FE366-0A8D-456E-BB5D-84917A2F1A76}"/>
          </ac:spMkLst>
        </pc:spChg>
        <pc:spChg chg="mod">
          <ac:chgData name="Chris Testa-O Neill" userId="5bbc7867-2897-41b3-9195-1c81bf62a82b" providerId="ADAL" clId="{DA7872D3-D8B5-4C67-9EB9-916F7550B051}" dt="2021-03-16T16:48:45.373" v="3129" actId="20577"/>
          <ac:spMkLst>
            <pc:docMk/>
            <pc:sldMk cId="3952863254" sldId="3140"/>
            <ac:spMk id="57" creationId="{381CD186-96D0-4440-9B5E-AC9EC70FDFCB}"/>
          </ac:spMkLst>
        </pc:spChg>
        <pc:spChg chg="mod">
          <ac:chgData name="Chris Testa-O Neill" userId="5bbc7867-2897-41b3-9195-1c81bf62a82b" providerId="ADAL" clId="{DA7872D3-D8B5-4C67-9EB9-916F7550B051}" dt="2021-03-16T16:52:50.693" v="3161" actId="20577"/>
          <ac:spMkLst>
            <pc:docMk/>
            <pc:sldMk cId="3952863254" sldId="3140"/>
            <ac:spMk id="59" creationId="{F60AD585-F32D-4DE4-963B-42BF4CE6A16C}"/>
          </ac:spMkLst>
        </pc:spChg>
        <pc:picChg chg="del">
          <ac:chgData name="Chris Testa-O Neill" userId="5bbc7867-2897-41b3-9195-1c81bf62a82b" providerId="ADAL" clId="{DA7872D3-D8B5-4C67-9EB9-916F7550B051}" dt="2021-03-16T16:50:49.796" v="3141" actId="478"/>
          <ac:picMkLst>
            <pc:docMk/>
            <pc:sldMk cId="3952863254" sldId="3140"/>
            <ac:picMk id="61" creationId="{8204DFC2-7832-4770-8E65-D0F9292C533F}"/>
          </ac:picMkLst>
        </pc:picChg>
        <pc:picChg chg="mod">
          <ac:chgData name="Chris Testa-O Neill" userId="5bbc7867-2897-41b3-9195-1c81bf62a82b" providerId="ADAL" clId="{DA7872D3-D8B5-4C67-9EB9-916F7550B051}" dt="2021-03-16T16:51:05.343" v="3145" actId="1076"/>
          <ac:picMkLst>
            <pc:docMk/>
            <pc:sldMk cId="3952863254" sldId="3140"/>
            <ac:picMk id="1026" creationId="{F59F28BD-1DDB-4985-93FD-109DA94255F5}"/>
          </ac:picMkLst>
        </pc:picChg>
      </pc:sldChg>
      <pc:sldChg chg="modSp mod">
        <pc:chgData name="Chris Testa-O Neill" userId="5bbc7867-2897-41b3-9195-1c81bf62a82b" providerId="ADAL" clId="{DA7872D3-D8B5-4C67-9EB9-916F7550B051}" dt="2021-03-15T12:54:41.972" v="15" actId="1076"/>
        <pc:sldMkLst>
          <pc:docMk/>
          <pc:sldMk cId="1189570632" sldId="3143"/>
        </pc:sldMkLst>
        <pc:spChg chg="mod">
          <ac:chgData name="Chris Testa-O Neill" userId="5bbc7867-2897-41b3-9195-1c81bf62a82b" providerId="ADAL" clId="{DA7872D3-D8B5-4C67-9EB9-916F7550B051}" dt="2021-03-15T12:54:41.972" v="15" actId="1076"/>
          <ac:spMkLst>
            <pc:docMk/>
            <pc:sldMk cId="1189570632" sldId="3143"/>
            <ac:spMk id="4" creationId="{00000000-0000-0000-0000-000000000000}"/>
          </ac:spMkLst>
        </pc:spChg>
      </pc:sldChg>
      <pc:sldChg chg="modSp del mod">
        <pc:chgData name="Chris Testa-O Neill" userId="5bbc7867-2897-41b3-9195-1c81bf62a82b" providerId="ADAL" clId="{DA7872D3-D8B5-4C67-9EB9-916F7550B051}" dt="2021-03-15T17:19:18.444" v="219" actId="47"/>
        <pc:sldMkLst>
          <pc:docMk/>
          <pc:sldMk cId="4110395325" sldId="3144"/>
        </pc:sldMkLst>
        <pc:spChg chg="mod">
          <ac:chgData name="Chris Testa-O Neill" userId="5bbc7867-2897-41b3-9195-1c81bf62a82b" providerId="ADAL" clId="{DA7872D3-D8B5-4C67-9EB9-916F7550B051}" dt="2021-03-15T12:57:08.288" v="28"/>
          <ac:spMkLst>
            <pc:docMk/>
            <pc:sldMk cId="4110395325" sldId="3144"/>
            <ac:spMk id="3" creationId="{19A861FE-8FD4-479B-B9E4-39F6B5D842B6}"/>
          </ac:spMkLst>
        </pc:spChg>
      </pc:sldChg>
      <pc:sldChg chg="add del">
        <pc:chgData name="Chris Testa-O Neill" userId="5bbc7867-2897-41b3-9195-1c81bf62a82b" providerId="ADAL" clId="{DA7872D3-D8B5-4C67-9EB9-916F7550B051}" dt="2021-03-16T09:53:31.395" v="367" actId="47"/>
        <pc:sldMkLst>
          <pc:docMk/>
          <pc:sldMk cId="1144908145" sldId="3145"/>
        </pc:sldMkLst>
      </pc:sldChg>
      <pc:sldChg chg="add del">
        <pc:chgData name="Chris Testa-O Neill" userId="5bbc7867-2897-41b3-9195-1c81bf62a82b" providerId="ADAL" clId="{DA7872D3-D8B5-4C67-9EB9-916F7550B051}" dt="2021-03-16T09:53:31.395" v="367" actId="47"/>
        <pc:sldMkLst>
          <pc:docMk/>
          <pc:sldMk cId="2437387074" sldId="3148"/>
        </pc:sldMkLst>
      </pc:sldChg>
      <pc:sldChg chg="addSp modSp mod">
        <pc:chgData name="Chris Testa-O Neill" userId="5bbc7867-2897-41b3-9195-1c81bf62a82b" providerId="ADAL" clId="{DA7872D3-D8B5-4C67-9EB9-916F7550B051}" dt="2021-03-16T13:19:22.664" v="2578" actId="20577"/>
        <pc:sldMkLst>
          <pc:docMk/>
          <pc:sldMk cId="2590897230" sldId="3149"/>
        </pc:sldMkLst>
        <pc:spChg chg="add mod">
          <ac:chgData name="Chris Testa-O Neill" userId="5bbc7867-2897-41b3-9195-1c81bf62a82b" providerId="ADAL" clId="{DA7872D3-D8B5-4C67-9EB9-916F7550B051}" dt="2021-03-16T13:19:22.664" v="2578" actId="20577"/>
          <ac:spMkLst>
            <pc:docMk/>
            <pc:sldMk cId="2590897230" sldId="3149"/>
            <ac:spMk id="3" creationId="{103A33A5-F8FE-41DD-A0F9-14D199688F98}"/>
          </ac:spMkLst>
        </pc:spChg>
        <pc:spChg chg="mod">
          <ac:chgData name="Chris Testa-O Neill" userId="5bbc7867-2897-41b3-9195-1c81bf62a82b" providerId="ADAL" clId="{DA7872D3-D8B5-4C67-9EB9-916F7550B051}" dt="2021-03-16T09:55:38.124" v="388" actId="20577"/>
          <ac:spMkLst>
            <pc:docMk/>
            <pc:sldMk cId="2590897230" sldId="3149"/>
            <ac:spMk id="6" creationId="{3ECE64AC-5614-4F8D-829D-B13045CF6C7F}"/>
          </ac:spMkLst>
        </pc:spChg>
        <pc:spChg chg="mod">
          <ac:chgData name="Chris Testa-O Neill" userId="5bbc7867-2897-41b3-9195-1c81bf62a82b" providerId="ADAL" clId="{DA7872D3-D8B5-4C67-9EB9-916F7550B051}" dt="2021-03-16T09:55:46.973" v="404" actId="20577"/>
          <ac:spMkLst>
            <pc:docMk/>
            <pc:sldMk cId="2590897230" sldId="3149"/>
            <ac:spMk id="7" creationId="{B29E5092-D847-435E-827A-D6EB09E28F51}"/>
          </ac:spMkLst>
        </pc:spChg>
        <pc:spChg chg="mod">
          <ac:chgData name="Chris Testa-O Neill" userId="5bbc7867-2897-41b3-9195-1c81bf62a82b" providerId="ADAL" clId="{DA7872D3-D8B5-4C67-9EB9-916F7550B051}" dt="2021-03-16T13:18:57.751" v="2552" actId="14100"/>
          <ac:spMkLst>
            <pc:docMk/>
            <pc:sldMk cId="2590897230" sldId="3149"/>
            <ac:spMk id="9" creationId="{DC3E30FF-8E44-47F8-B6E0-3AC4C738CE48}"/>
          </ac:spMkLst>
        </pc:spChg>
        <pc:spChg chg="mod">
          <ac:chgData name="Chris Testa-O Neill" userId="5bbc7867-2897-41b3-9195-1c81bf62a82b" providerId="ADAL" clId="{DA7872D3-D8B5-4C67-9EB9-916F7550B051}" dt="2021-03-16T13:19:06.481" v="2554" actId="1076"/>
          <ac:spMkLst>
            <pc:docMk/>
            <pc:sldMk cId="2590897230" sldId="3149"/>
            <ac:spMk id="10" creationId="{870D9263-5A49-4AB9-80C0-B10DF3F2440C}"/>
          </ac:spMkLst>
        </pc:spChg>
        <pc:spChg chg="mod">
          <ac:chgData name="Chris Testa-O Neill" userId="5bbc7867-2897-41b3-9195-1c81bf62a82b" providerId="ADAL" clId="{DA7872D3-D8B5-4C67-9EB9-916F7550B051}" dt="2021-03-16T09:56:38.204" v="477" actId="20577"/>
          <ac:spMkLst>
            <pc:docMk/>
            <pc:sldMk cId="2590897230" sldId="3149"/>
            <ac:spMk id="11" creationId="{3C50BD9E-2ED8-4A14-A507-7CCFBCC91E76}"/>
          </ac:spMkLst>
        </pc:spChg>
      </pc:sldChg>
      <pc:sldChg chg="del">
        <pc:chgData name="Chris Testa-O Neill" userId="5bbc7867-2897-41b3-9195-1c81bf62a82b" providerId="ADAL" clId="{DA7872D3-D8B5-4C67-9EB9-916F7550B051}" dt="2021-03-16T13:00:45.953" v="2358" actId="47"/>
        <pc:sldMkLst>
          <pc:docMk/>
          <pc:sldMk cId="634613762" sldId="3150"/>
        </pc:sldMkLst>
      </pc:sldChg>
      <pc:sldChg chg="add del">
        <pc:chgData name="Chris Testa-O Neill" userId="5bbc7867-2897-41b3-9195-1c81bf62a82b" providerId="ADAL" clId="{DA7872D3-D8B5-4C67-9EB9-916F7550B051}" dt="2021-03-16T09:53:31.395" v="367" actId="47"/>
        <pc:sldMkLst>
          <pc:docMk/>
          <pc:sldMk cId="3662399335" sldId="3152"/>
        </pc:sldMkLst>
      </pc:sldChg>
      <pc:sldChg chg="add del">
        <pc:chgData name="Chris Testa-O Neill" userId="5bbc7867-2897-41b3-9195-1c81bf62a82b" providerId="ADAL" clId="{DA7872D3-D8B5-4C67-9EB9-916F7550B051}" dt="2021-03-16T09:53:31.395" v="367" actId="47"/>
        <pc:sldMkLst>
          <pc:docMk/>
          <pc:sldMk cId="3594075675" sldId="3153"/>
        </pc:sldMkLst>
      </pc:sldChg>
      <pc:sldChg chg="modSp del mod">
        <pc:chgData name="Chris Testa-O Neill" userId="5bbc7867-2897-41b3-9195-1c81bf62a82b" providerId="ADAL" clId="{DA7872D3-D8B5-4C67-9EB9-916F7550B051}" dt="2021-03-16T10:10:58.183" v="690" actId="47"/>
        <pc:sldMkLst>
          <pc:docMk/>
          <pc:sldMk cId="3846395091" sldId="3154"/>
        </pc:sldMkLst>
        <pc:spChg chg="mod">
          <ac:chgData name="Chris Testa-O Neill" userId="5bbc7867-2897-41b3-9195-1c81bf62a82b" providerId="ADAL" clId="{DA7872D3-D8B5-4C67-9EB9-916F7550B051}" dt="2021-03-15T12:56:24.922" v="24" actId="20577"/>
          <ac:spMkLst>
            <pc:docMk/>
            <pc:sldMk cId="3846395091" sldId="3154"/>
            <ac:spMk id="19" creationId="{5524A56A-00DC-4F1B-8F9D-8BF6FD3913EE}"/>
          </ac:spMkLst>
        </pc:spChg>
        <pc:spChg chg="mod">
          <ac:chgData name="Chris Testa-O Neill" userId="5bbc7867-2897-41b3-9195-1c81bf62a82b" providerId="ADAL" clId="{DA7872D3-D8B5-4C67-9EB9-916F7550B051}" dt="2021-03-15T12:56:33.306" v="25"/>
          <ac:spMkLst>
            <pc:docMk/>
            <pc:sldMk cId="3846395091" sldId="3154"/>
            <ac:spMk id="20" creationId="{3ACEAA1E-376B-4A71-8C67-2A76EFB06A61}"/>
          </ac:spMkLst>
        </pc:spChg>
        <pc:spChg chg="mod">
          <ac:chgData name="Chris Testa-O Neill" userId="5bbc7867-2897-41b3-9195-1c81bf62a82b" providerId="ADAL" clId="{DA7872D3-D8B5-4C67-9EB9-916F7550B051}" dt="2021-03-16T09:59:52.954" v="667" actId="21"/>
          <ac:spMkLst>
            <pc:docMk/>
            <pc:sldMk cId="3846395091" sldId="3154"/>
            <ac:spMk id="21" creationId="{780E9181-EFE5-48EA-9345-530A0730AC94}"/>
          </ac:spMkLst>
        </pc:spChg>
        <pc:spChg chg="mod">
          <ac:chgData name="Chris Testa-O Neill" userId="5bbc7867-2897-41b3-9195-1c81bf62a82b" providerId="ADAL" clId="{DA7872D3-D8B5-4C67-9EB9-916F7550B051}" dt="2021-03-16T10:01:46.475" v="670" actId="6549"/>
          <ac:spMkLst>
            <pc:docMk/>
            <pc:sldMk cId="3846395091" sldId="3154"/>
            <ac:spMk id="22" creationId="{BE7FE102-1F37-40AD-933E-2AAEBDD7FBBB}"/>
          </ac:spMkLst>
        </pc:spChg>
      </pc:sldChg>
      <pc:sldChg chg="add del">
        <pc:chgData name="Chris Testa-O Neill" userId="5bbc7867-2897-41b3-9195-1c81bf62a82b" providerId="ADAL" clId="{DA7872D3-D8B5-4C67-9EB9-916F7550B051}" dt="2021-03-16T09:53:31.395" v="367" actId="47"/>
        <pc:sldMkLst>
          <pc:docMk/>
          <pc:sldMk cId="526743495" sldId="3155"/>
        </pc:sldMkLst>
      </pc:sldChg>
      <pc:sldChg chg="add del">
        <pc:chgData name="Chris Testa-O Neill" userId="5bbc7867-2897-41b3-9195-1c81bf62a82b" providerId="ADAL" clId="{DA7872D3-D8B5-4C67-9EB9-916F7550B051}" dt="2021-03-16T09:53:31.395" v="367" actId="47"/>
        <pc:sldMkLst>
          <pc:docMk/>
          <pc:sldMk cId="3124118238" sldId="3156"/>
        </pc:sldMkLst>
      </pc:sldChg>
      <pc:sldChg chg="modSp mod modNotesTx">
        <pc:chgData name="Chris Testa-O Neill" userId="5bbc7867-2897-41b3-9195-1c81bf62a82b" providerId="ADAL" clId="{DA7872D3-D8B5-4C67-9EB9-916F7550B051}" dt="2021-03-16T13:28:43.272" v="2958" actId="6549"/>
        <pc:sldMkLst>
          <pc:docMk/>
          <pc:sldMk cId="1788879851" sldId="3157"/>
        </pc:sldMkLst>
        <pc:spChg chg="mod">
          <ac:chgData name="Chris Testa-O Neill" userId="5bbc7867-2897-41b3-9195-1c81bf62a82b" providerId="ADAL" clId="{DA7872D3-D8B5-4C67-9EB9-916F7550B051}" dt="2021-03-16T13:04:24.033" v="2434" actId="20577"/>
          <ac:spMkLst>
            <pc:docMk/>
            <pc:sldMk cId="1788879851" sldId="3157"/>
            <ac:spMk id="32" creationId="{6F30C2D2-037C-4F97-8B6F-C870BA5BECE9}"/>
          </ac:spMkLst>
        </pc:spChg>
        <pc:spChg chg="mod">
          <ac:chgData name="Chris Testa-O Neill" userId="5bbc7867-2897-41b3-9195-1c81bf62a82b" providerId="ADAL" clId="{DA7872D3-D8B5-4C67-9EB9-916F7550B051}" dt="2021-03-16T13:23:36.235" v="2714" actId="20577"/>
          <ac:spMkLst>
            <pc:docMk/>
            <pc:sldMk cId="1788879851" sldId="3157"/>
            <ac:spMk id="34" creationId="{F2CE9F32-726A-4A58-8DC8-0FD0A4F140FD}"/>
          </ac:spMkLst>
        </pc:spChg>
        <pc:spChg chg="mod">
          <ac:chgData name="Chris Testa-O Neill" userId="5bbc7867-2897-41b3-9195-1c81bf62a82b" providerId="ADAL" clId="{DA7872D3-D8B5-4C67-9EB9-916F7550B051}" dt="2021-03-16T13:27:21.912" v="2947" actId="20577"/>
          <ac:spMkLst>
            <pc:docMk/>
            <pc:sldMk cId="1788879851" sldId="3157"/>
            <ac:spMk id="36" creationId="{6E973A20-F8F2-48E5-BB13-7EA51C39995C}"/>
          </ac:spMkLst>
        </pc:spChg>
        <pc:spChg chg="mod">
          <ac:chgData name="Chris Testa-O Neill" userId="5bbc7867-2897-41b3-9195-1c81bf62a82b" providerId="ADAL" clId="{DA7872D3-D8B5-4C67-9EB9-916F7550B051}" dt="2021-03-16T13:28:43.272" v="2958" actId="6549"/>
          <ac:spMkLst>
            <pc:docMk/>
            <pc:sldMk cId="1788879851" sldId="3157"/>
            <ac:spMk id="38" creationId="{188E6351-5119-4305-B17B-FA03DEB26CDB}"/>
          </ac:spMkLst>
        </pc:spChg>
      </pc:sldChg>
      <pc:sldChg chg="addSp delSp modSp mod">
        <pc:chgData name="Chris Testa-O Neill" userId="5bbc7867-2897-41b3-9195-1c81bf62a82b" providerId="ADAL" clId="{DA7872D3-D8B5-4C67-9EB9-916F7550B051}" dt="2021-03-16T09:29:36.246" v="336" actId="20577"/>
        <pc:sldMkLst>
          <pc:docMk/>
          <pc:sldMk cId="4065968634" sldId="3169"/>
        </pc:sldMkLst>
        <pc:spChg chg="mod">
          <ac:chgData name="Chris Testa-O Neill" userId="5bbc7867-2897-41b3-9195-1c81bf62a82b" providerId="ADAL" clId="{DA7872D3-D8B5-4C67-9EB9-916F7550B051}" dt="2021-03-16T09:22:49.537" v="307"/>
          <ac:spMkLst>
            <pc:docMk/>
            <pc:sldMk cId="4065968634" sldId="3169"/>
            <ac:spMk id="2" creationId="{87506FB1-ADCB-44A6-A586-4BE06B83C4E8}"/>
          </ac:spMkLst>
        </pc:spChg>
        <pc:spChg chg="mod">
          <ac:chgData name="Chris Testa-O Neill" userId="5bbc7867-2897-41b3-9195-1c81bf62a82b" providerId="ADAL" clId="{DA7872D3-D8B5-4C67-9EB9-916F7550B051}" dt="2021-03-16T09:29:36.246" v="336" actId="20577"/>
          <ac:spMkLst>
            <pc:docMk/>
            <pc:sldMk cId="4065968634" sldId="3169"/>
            <ac:spMk id="5" creationId="{3F05FDA1-1599-4684-A051-18A6974A3B6D}"/>
          </ac:spMkLst>
        </pc:spChg>
        <pc:spChg chg="mod">
          <ac:chgData name="Chris Testa-O Neill" userId="5bbc7867-2897-41b3-9195-1c81bf62a82b" providerId="ADAL" clId="{DA7872D3-D8B5-4C67-9EB9-916F7550B051}" dt="2021-03-16T09:23:14.985" v="310" actId="1076"/>
          <ac:spMkLst>
            <pc:docMk/>
            <pc:sldMk cId="4065968634" sldId="3169"/>
            <ac:spMk id="9" creationId="{A1816386-7E1E-4270-8B4A-6EA7D5C5C5B5}"/>
          </ac:spMkLst>
        </pc:spChg>
        <pc:spChg chg="mod">
          <ac:chgData name="Chris Testa-O Neill" userId="5bbc7867-2897-41b3-9195-1c81bf62a82b" providerId="ADAL" clId="{DA7872D3-D8B5-4C67-9EB9-916F7550B051}" dt="2021-03-16T09:23:18.781" v="311" actId="1076"/>
          <ac:spMkLst>
            <pc:docMk/>
            <pc:sldMk cId="4065968634" sldId="3169"/>
            <ac:spMk id="13" creationId="{CD955295-3D72-4DD9-8B50-C4F87D1B9584}"/>
          </ac:spMkLst>
        </pc:spChg>
        <pc:spChg chg="mod">
          <ac:chgData name="Chris Testa-O Neill" userId="5bbc7867-2897-41b3-9195-1c81bf62a82b" providerId="ADAL" clId="{DA7872D3-D8B5-4C67-9EB9-916F7550B051}" dt="2021-03-16T09:23:29.130" v="314" actId="1076"/>
          <ac:spMkLst>
            <pc:docMk/>
            <pc:sldMk cId="4065968634" sldId="3169"/>
            <ac:spMk id="17" creationId="{8065A673-3538-4221-88A1-56B69CC81480}"/>
          </ac:spMkLst>
        </pc:spChg>
        <pc:picChg chg="mod">
          <ac:chgData name="Chris Testa-O Neill" userId="5bbc7867-2897-41b3-9195-1c81bf62a82b" providerId="ADAL" clId="{DA7872D3-D8B5-4C67-9EB9-916F7550B051}" dt="2021-03-16T09:22:24.434" v="305" actId="1076"/>
          <ac:picMkLst>
            <pc:docMk/>
            <pc:sldMk cId="4065968634" sldId="3169"/>
            <ac:picMk id="3" creationId="{070FA962-E78F-4591-AD2B-82D422B0DD53}"/>
          </ac:picMkLst>
        </pc:picChg>
        <pc:picChg chg="add del mod">
          <ac:chgData name="Chris Testa-O Neill" userId="5bbc7867-2897-41b3-9195-1c81bf62a82b" providerId="ADAL" clId="{DA7872D3-D8B5-4C67-9EB9-916F7550B051}" dt="2021-03-16T09:26:21.930" v="322" actId="478"/>
          <ac:picMkLst>
            <pc:docMk/>
            <pc:sldMk cId="4065968634" sldId="3169"/>
            <ac:picMk id="4" creationId="{0F55E4F5-64BF-49FB-9348-21C141EDDA8A}"/>
          </ac:picMkLst>
        </pc:picChg>
        <pc:picChg chg="add mod">
          <ac:chgData name="Chris Testa-O Neill" userId="5bbc7867-2897-41b3-9195-1c81bf62a82b" providerId="ADAL" clId="{DA7872D3-D8B5-4C67-9EB9-916F7550B051}" dt="2021-03-16T09:27:04.535" v="326" actId="14100"/>
          <ac:picMkLst>
            <pc:docMk/>
            <pc:sldMk cId="4065968634" sldId="3169"/>
            <ac:picMk id="7" creationId="{9B5B0395-C4F9-4BCE-A8FC-D3314F129636}"/>
          </ac:picMkLst>
        </pc:picChg>
        <pc:picChg chg="mod">
          <ac:chgData name="Chris Testa-O Neill" userId="5bbc7867-2897-41b3-9195-1c81bf62a82b" providerId="ADAL" clId="{DA7872D3-D8B5-4C67-9EB9-916F7550B051}" dt="2021-03-16T09:22:27.270" v="306" actId="1076"/>
          <ac:picMkLst>
            <pc:docMk/>
            <pc:sldMk cId="4065968634" sldId="3169"/>
            <ac:picMk id="10" creationId="{01CE5D94-1DF8-4555-924F-2138FA52E250}"/>
          </ac:picMkLst>
        </pc:picChg>
        <pc:picChg chg="mod">
          <ac:chgData name="Chris Testa-O Neill" userId="5bbc7867-2897-41b3-9195-1c81bf62a82b" providerId="ADAL" clId="{DA7872D3-D8B5-4C67-9EB9-916F7550B051}" dt="2021-03-16T09:22:21.608" v="304" actId="1076"/>
          <ac:picMkLst>
            <pc:docMk/>
            <pc:sldMk cId="4065968634" sldId="3169"/>
            <ac:picMk id="37" creationId="{A8163481-9799-49B0-BF57-19F230212ACD}"/>
          </ac:picMkLst>
        </pc:picChg>
        <pc:picChg chg="mod">
          <ac:chgData name="Chris Testa-O Neill" userId="5bbc7867-2897-41b3-9195-1c81bf62a82b" providerId="ADAL" clId="{DA7872D3-D8B5-4C67-9EB9-916F7550B051}" dt="2021-03-16T09:22:03.409" v="301" actId="1035"/>
          <ac:picMkLst>
            <pc:docMk/>
            <pc:sldMk cId="4065968634" sldId="3169"/>
            <ac:picMk id="50" creationId="{F2287664-A6FD-4377-A57D-958599B02B75}"/>
          </ac:picMkLst>
        </pc:picChg>
      </pc:sldChg>
      <pc:sldChg chg="addSp delSp modSp mod">
        <pc:chgData name="Chris Testa-O Neill" userId="5bbc7867-2897-41b3-9195-1c81bf62a82b" providerId="ADAL" clId="{DA7872D3-D8B5-4C67-9EB9-916F7550B051}" dt="2021-03-16T09:39:06.241" v="360" actId="20577"/>
        <pc:sldMkLst>
          <pc:docMk/>
          <pc:sldMk cId="2226993777" sldId="3170"/>
        </pc:sldMkLst>
        <pc:spChg chg="mod">
          <ac:chgData name="Chris Testa-O Neill" userId="5bbc7867-2897-41b3-9195-1c81bf62a82b" providerId="ADAL" clId="{DA7872D3-D8B5-4C67-9EB9-916F7550B051}" dt="2021-03-16T09:39:06.241" v="360" actId="20577"/>
          <ac:spMkLst>
            <pc:docMk/>
            <pc:sldMk cId="2226993777" sldId="3170"/>
            <ac:spMk id="23" creationId="{00000000-0000-0000-0000-000000000000}"/>
          </ac:spMkLst>
        </pc:spChg>
        <pc:picChg chg="del">
          <ac:chgData name="Chris Testa-O Neill" userId="5bbc7867-2897-41b3-9195-1c81bf62a82b" providerId="ADAL" clId="{DA7872D3-D8B5-4C67-9EB9-916F7550B051}" dt="2021-03-16T09:37:12.779" v="338" actId="478"/>
          <ac:picMkLst>
            <pc:docMk/>
            <pc:sldMk cId="2226993777" sldId="3170"/>
            <ac:picMk id="2" creationId="{C6B6ECCF-699A-4400-898D-96C5E84FA6C5}"/>
          </ac:picMkLst>
        </pc:picChg>
        <pc:picChg chg="add mod">
          <ac:chgData name="Chris Testa-O Neill" userId="5bbc7867-2897-41b3-9195-1c81bf62a82b" providerId="ADAL" clId="{DA7872D3-D8B5-4C67-9EB9-916F7550B051}" dt="2021-03-16T09:38:16.803" v="343" actId="1076"/>
          <ac:picMkLst>
            <pc:docMk/>
            <pc:sldMk cId="2226993777" sldId="3170"/>
            <ac:picMk id="4" creationId="{05C998F2-483D-4C2F-8B21-05C8D2F52F5D}"/>
          </ac:picMkLst>
        </pc:picChg>
      </pc:sldChg>
      <pc:sldChg chg="del">
        <pc:chgData name="Chris Testa-O Neill" userId="5bbc7867-2897-41b3-9195-1c81bf62a82b" providerId="ADAL" clId="{DA7872D3-D8B5-4C67-9EB9-916F7550B051}" dt="2021-03-16T09:30:02.571" v="337" actId="47"/>
        <pc:sldMkLst>
          <pc:docMk/>
          <pc:sldMk cId="2367249104" sldId="3170"/>
        </pc:sldMkLst>
      </pc:sldChg>
      <pc:sldChg chg="modSp mod">
        <pc:chgData name="Chris Testa-O Neill" userId="5bbc7867-2897-41b3-9195-1c81bf62a82b" providerId="ADAL" clId="{DA7872D3-D8B5-4C67-9EB9-916F7550B051}" dt="2021-03-16T10:10:01.802" v="689" actId="108"/>
        <pc:sldMkLst>
          <pc:docMk/>
          <pc:sldMk cId="3738243085" sldId="3204"/>
        </pc:sldMkLst>
        <pc:spChg chg="mod">
          <ac:chgData name="Chris Testa-O Neill" userId="5bbc7867-2897-41b3-9195-1c81bf62a82b" providerId="ADAL" clId="{DA7872D3-D8B5-4C67-9EB9-916F7550B051}" dt="2021-03-16T10:10:01.802" v="689" actId="108"/>
          <ac:spMkLst>
            <pc:docMk/>
            <pc:sldMk cId="3738243085" sldId="3204"/>
            <ac:spMk id="2" creationId="{00000000-0000-0000-0000-000000000000}"/>
          </ac:spMkLst>
        </pc:spChg>
      </pc:sldChg>
      <pc:sldChg chg="modSp mod">
        <pc:chgData name="Chris Testa-O Neill" userId="5bbc7867-2897-41b3-9195-1c81bf62a82b" providerId="ADAL" clId="{DA7872D3-D8B5-4C67-9EB9-916F7550B051}" dt="2021-03-16T16:47:49.910" v="3098" actId="20577"/>
        <pc:sldMkLst>
          <pc:docMk/>
          <pc:sldMk cId="1670913922" sldId="3205"/>
        </pc:sldMkLst>
        <pc:spChg chg="mod">
          <ac:chgData name="Chris Testa-O Neill" userId="5bbc7867-2897-41b3-9195-1c81bf62a82b" providerId="ADAL" clId="{DA7872D3-D8B5-4C67-9EB9-916F7550B051}" dt="2021-03-16T16:47:49.910" v="3098" actId="20577"/>
          <ac:spMkLst>
            <pc:docMk/>
            <pc:sldMk cId="1670913922" sldId="3205"/>
            <ac:spMk id="3" creationId="{4E6DA6E8-0BCB-4C18-BE84-7EE92F6D52EF}"/>
          </ac:spMkLst>
        </pc:spChg>
      </pc:sldChg>
      <pc:sldMasterChg chg="del delSldLayout">
        <pc:chgData name="Chris Testa-O Neill" userId="5bbc7867-2897-41b3-9195-1c81bf62a82b" providerId="ADAL" clId="{DA7872D3-D8B5-4C67-9EB9-916F7550B051}" dt="2021-03-16T09:40:16.502" v="366" actId="2696"/>
        <pc:sldMasterMkLst>
          <pc:docMk/>
          <pc:sldMasterMk cId="2902629638" sldId="2147484663"/>
        </pc:sldMasterMkLst>
        <pc:sldLayoutChg chg="del">
          <pc:chgData name="Chris Testa-O Neill" userId="5bbc7867-2897-41b3-9195-1c81bf62a82b" providerId="ADAL" clId="{DA7872D3-D8B5-4C67-9EB9-916F7550B051}" dt="2021-03-16T09:40:16.502" v="366" actId="2696"/>
          <pc:sldLayoutMkLst>
            <pc:docMk/>
            <pc:sldMasterMk cId="2902629638" sldId="2147484663"/>
            <pc:sldLayoutMk cId="980602162" sldId="2147484664"/>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355097207" sldId="2147484665"/>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4078501277" sldId="2147484666"/>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3913938510" sldId="2147484667"/>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1621262205" sldId="2147484668"/>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498931676" sldId="2147484669"/>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1139022271" sldId="2147484670"/>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3164290221" sldId="2147484671"/>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921678500" sldId="2147484672"/>
          </pc:sldLayoutMkLst>
        </pc:sldLayoutChg>
      </pc:sldMasterChg>
    </pc:docChg>
  </pc:docChgLst>
  <pc:docChgLst>
    <pc:chgData name="Chris Testa-O Neill" userId="5bbc7867-2897-41b3-9195-1c81bf62a82b" providerId="ADAL" clId="{A1037361-4A6D-4E6C-B66A-8483CADCBA3D}"/>
    <pc:docChg chg="undo custSel delSld modSld modSection">
      <pc:chgData name="Chris Testa-O Neill" userId="5bbc7867-2897-41b3-9195-1c81bf62a82b" providerId="ADAL" clId="{A1037361-4A6D-4E6C-B66A-8483CADCBA3D}" dt="2021-03-18T10:05:21.042" v="69" actId="6549"/>
      <pc:docMkLst>
        <pc:docMk/>
      </pc:docMkLst>
      <pc:sldChg chg="addSp delSp modSp mod modAnim modNotesTx">
        <pc:chgData name="Chris Testa-O Neill" userId="5bbc7867-2897-41b3-9195-1c81bf62a82b" providerId="ADAL" clId="{A1037361-4A6D-4E6C-B66A-8483CADCBA3D}" dt="2021-03-18T10:03:38.379" v="63"/>
        <pc:sldMkLst>
          <pc:docMk/>
          <pc:sldMk cId="2968836778" sldId="632"/>
        </pc:sldMkLst>
        <pc:spChg chg="mod">
          <ac:chgData name="Chris Testa-O Neill" userId="5bbc7867-2897-41b3-9195-1c81bf62a82b" providerId="ADAL" clId="{A1037361-4A6D-4E6C-B66A-8483CADCBA3D}" dt="2021-03-18T09:54:01.189" v="26"/>
          <ac:spMkLst>
            <pc:docMk/>
            <pc:sldMk cId="2968836778" sldId="632"/>
            <ac:spMk id="5" creationId="{19580393-6E80-40C4-9892-FAD8EC955DDF}"/>
          </ac:spMkLst>
        </pc:spChg>
        <pc:spChg chg="mod">
          <ac:chgData name="Chris Testa-O Neill" userId="5bbc7867-2897-41b3-9195-1c81bf62a82b" providerId="ADAL" clId="{A1037361-4A6D-4E6C-B66A-8483CADCBA3D}" dt="2021-03-18T09:54:01.189" v="26"/>
          <ac:spMkLst>
            <pc:docMk/>
            <pc:sldMk cId="2968836778" sldId="632"/>
            <ac:spMk id="6" creationId="{0FBF363B-3EE8-46B3-909F-929C30B0F335}"/>
          </ac:spMkLst>
        </pc:spChg>
        <pc:spChg chg="mod">
          <ac:chgData name="Chris Testa-O Neill" userId="5bbc7867-2897-41b3-9195-1c81bf62a82b" providerId="ADAL" clId="{A1037361-4A6D-4E6C-B66A-8483CADCBA3D}" dt="2021-03-18T09:54:01.189" v="26"/>
          <ac:spMkLst>
            <pc:docMk/>
            <pc:sldMk cId="2968836778" sldId="632"/>
            <ac:spMk id="7" creationId="{A428663C-99E1-430A-8970-DEA78D93D40E}"/>
          </ac:spMkLst>
        </pc:spChg>
        <pc:spChg chg="mod">
          <ac:chgData name="Chris Testa-O Neill" userId="5bbc7867-2897-41b3-9195-1c81bf62a82b" providerId="ADAL" clId="{A1037361-4A6D-4E6C-B66A-8483CADCBA3D}" dt="2021-03-18T09:54:01.189" v="26"/>
          <ac:spMkLst>
            <pc:docMk/>
            <pc:sldMk cId="2968836778" sldId="632"/>
            <ac:spMk id="9" creationId="{F061D2ED-E0FB-4C6D-8FC1-8E10D695DE8E}"/>
          </ac:spMkLst>
        </pc:spChg>
        <pc:spChg chg="mod">
          <ac:chgData name="Chris Testa-O Neill" userId="5bbc7867-2897-41b3-9195-1c81bf62a82b" providerId="ADAL" clId="{A1037361-4A6D-4E6C-B66A-8483CADCBA3D}" dt="2021-03-18T09:54:01.189" v="26"/>
          <ac:spMkLst>
            <pc:docMk/>
            <pc:sldMk cId="2968836778" sldId="632"/>
            <ac:spMk id="10" creationId="{B4221D56-49BB-442C-9719-E85C8C25A2B4}"/>
          </ac:spMkLst>
        </pc:spChg>
        <pc:spChg chg="mod">
          <ac:chgData name="Chris Testa-O Neill" userId="5bbc7867-2897-41b3-9195-1c81bf62a82b" providerId="ADAL" clId="{A1037361-4A6D-4E6C-B66A-8483CADCBA3D}" dt="2021-03-18T09:54:01.189" v="26"/>
          <ac:spMkLst>
            <pc:docMk/>
            <pc:sldMk cId="2968836778" sldId="632"/>
            <ac:spMk id="11" creationId="{AA213C14-63C5-4FFE-B950-EA8E8EBF029B}"/>
          </ac:spMkLst>
        </pc:spChg>
        <pc:spChg chg="mod">
          <ac:chgData name="Chris Testa-O Neill" userId="5bbc7867-2897-41b3-9195-1c81bf62a82b" providerId="ADAL" clId="{A1037361-4A6D-4E6C-B66A-8483CADCBA3D}" dt="2021-03-18T09:54:01.189" v="26"/>
          <ac:spMkLst>
            <pc:docMk/>
            <pc:sldMk cId="2968836778" sldId="632"/>
            <ac:spMk id="13" creationId="{727756FD-F471-42CE-B891-AFC039975742}"/>
          </ac:spMkLst>
        </pc:spChg>
        <pc:spChg chg="mod">
          <ac:chgData name="Chris Testa-O Neill" userId="5bbc7867-2897-41b3-9195-1c81bf62a82b" providerId="ADAL" clId="{A1037361-4A6D-4E6C-B66A-8483CADCBA3D}" dt="2021-03-18T09:54:01.189" v="26"/>
          <ac:spMkLst>
            <pc:docMk/>
            <pc:sldMk cId="2968836778" sldId="632"/>
            <ac:spMk id="14" creationId="{F037DA64-5AD7-46A5-A997-AB81D60B688A}"/>
          </ac:spMkLst>
        </pc:spChg>
        <pc:spChg chg="add del mod">
          <ac:chgData name="Chris Testa-O Neill" userId="5bbc7867-2897-41b3-9195-1c81bf62a82b" providerId="ADAL" clId="{A1037361-4A6D-4E6C-B66A-8483CADCBA3D}" dt="2021-03-18T09:54:08.658" v="27"/>
          <ac:spMkLst>
            <pc:docMk/>
            <pc:sldMk cId="2968836778" sldId="632"/>
            <ac:spMk id="15" creationId="{C3983CCE-A84F-4525-9833-11269D6D0C8D}"/>
          </ac:spMkLst>
        </pc:spChg>
        <pc:spChg chg="add del mod">
          <ac:chgData name="Chris Testa-O Neill" userId="5bbc7867-2897-41b3-9195-1c81bf62a82b" providerId="ADAL" clId="{A1037361-4A6D-4E6C-B66A-8483CADCBA3D}" dt="2021-03-18T09:54:08.658" v="27"/>
          <ac:spMkLst>
            <pc:docMk/>
            <pc:sldMk cId="2968836778" sldId="632"/>
            <ac:spMk id="18" creationId="{DB07F469-E8DB-49D1-A479-AE766CCE798B}"/>
          </ac:spMkLst>
        </pc:spChg>
        <pc:spChg chg="add del mod">
          <ac:chgData name="Chris Testa-O Neill" userId="5bbc7867-2897-41b3-9195-1c81bf62a82b" providerId="ADAL" clId="{A1037361-4A6D-4E6C-B66A-8483CADCBA3D}" dt="2021-03-18T09:54:08.658" v="27"/>
          <ac:spMkLst>
            <pc:docMk/>
            <pc:sldMk cId="2968836778" sldId="632"/>
            <ac:spMk id="19" creationId="{DC9B1B5E-38B8-4B92-9237-8E828526AE9D}"/>
          </ac:spMkLst>
        </pc:spChg>
        <pc:spChg chg="add del mod">
          <ac:chgData name="Chris Testa-O Neill" userId="5bbc7867-2897-41b3-9195-1c81bf62a82b" providerId="ADAL" clId="{A1037361-4A6D-4E6C-B66A-8483CADCBA3D}" dt="2021-03-18T09:54:08.658" v="27"/>
          <ac:spMkLst>
            <pc:docMk/>
            <pc:sldMk cId="2968836778" sldId="632"/>
            <ac:spMk id="21" creationId="{8147A6EF-965F-45C3-89B6-83F377A1C946}"/>
          </ac:spMkLst>
        </pc:spChg>
        <pc:spChg chg="mod">
          <ac:chgData name="Chris Testa-O Neill" userId="5bbc7867-2897-41b3-9195-1c81bf62a82b" providerId="ADAL" clId="{A1037361-4A6D-4E6C-B66A-8483CADCBA3D}" dt="2021-03-18T09:53:29.931" v="24" actId="20577"/>
          <ac:spMkLst>
            <pc:docMk/>
            <pc:sldMk cId="2968836778" sldId="632"/>
            <ac:spMk id="23" creationId="{00000000-0000-0000-0000-000000000000}"/>
          </ac:spMkLst>
        </pc:spChg>
        <pc:spChg chg="add del mod">
          <ac:chgData name="Chris Testa-O Neill" userId="5bbc7867-2897-41b3-9195-1c81bf62a82b" providerId="ADAL" clId="{A1037361-4A6D-4E6C-B66A-8483CADCBA3D}" dt="2021-03-18T09:54:08.658" v="27"/>
          <ac:spMkLst>
            <pc:docMk/>
            <pc:sldMk cId="2968836778" sldId="632"/>
            <ac:spMk id="24" creationId="{DE3F730D-862D-4800-B1CB-A488DEA8D325}"/>
          </ac:spMkLst>
        </pc:spChg>
        <pc:spChg chg="mod">
          <ac:chgData name="Chris Testa-O Neill" userId="5bbc7867-2897-41b3-9195-1c81bf62a82b" providerId="ADAL" clId="{A1037361-4A6D-4E6C-B66A-8483CADCBA3D}" dt="2021-03-18T09:54:01.189" v="26"/>
          <ac:spMkLst>
            <pc:docMk/>
            <pc:sldMk cId="2968836778" sldId="632"/>
            <ac:spMk id="26" creationId="{FB563A6B-7B52-4B85-9070-D51F3435BE99}"/>
          </ac:spMkLst>
        </pc:spChg>
        <pc:spChg chg="mod">
          <ac:chgData name="Chris Testa-O Neill" userId="5bbc7867-2897-41b3-9195-1c81bf62a82b" providerId="ADAL" clId="{A1037361-4A6D-4E6C-B66A-8483CADCBA3D}" dt="2021-03-18T09:54:01.189" v="26"/>
          <ac:spMkLst>
            <pc:docMk/>
            <pc:sldMk cId="2968836778" sldId="632"/>
            <ac:spMk id="29" creationId="{B81FD345-4FA4-4A83-A44F-09220AF70F31}"/>
          </ac:spMkLst>
        </pc:spChg>
        <pc:spChg chg="add del mod">
          <ac:chgData name="Chris Testa-O Neill" userId="5bbc7867-2897-41b3-9195-1c81bf62a82b" providerId="ADAL" clId="{A1037361-4A6D-4E6C-B66A-8483CADCBA3D}" dt="2021-03-18T09:54:08.658" v="27"/>
          <ac:spMkLst>
            <pc:docMk/>
            <pc:sldMk cId="2968836778" sldId="632"/>
            <ac:spMk id="32" creationId="{0F292848-32BB-4CDB-B2BB-B5CBEC5F7D8A}"/>
          </ac:spMkLst>
        </pc:spChg>
        <pc:spChg chg="add del mod">
          <ac:chgData name="Chris Testa-O Neill" userId="5bbc7867-2897-41b3-9195-1c81bf62a82b" providerId="ADAL" clId="{A1037361-4A6D-4E6C-B66A-8483CADCBA3D}" dt="2021-03-18T09:54:08.658" v="27"/>
          <ac:spMkLst>
            <pc:docMk/>
            <pc:sldMk cId="2968836778" sldId="632"/>
            <ac:spMk id="33" creationId="{9731BF00-3942-497F-B009-2EEB67E27640}"/>
          </ac:spMkLst>
        </pc:spChg>
        <pc:spChg chg="mod">
          <ac:chgData name="Chris Testa-O Neill" userId="5bbc7867-2897-41b3-9195-1c81bf62a82b" providerId="ADAL" clId="{A1037361-4A6D-4E6C-B66A-8483CADCBA3D}" dt="2021-03-18T09:54:10.191" v="28"/>
          <ac:spMkLst>
            <pc:docMk/>
            <pc:sldMk cId="2968836778" sldId="632"/>
            <ac:spMk id="37" creationId="{A19F135C-A11D-4270-8FE3-3943E9199DDA}"/>
          </ac:spMkLst>
        </pc:spChg>
        <pc:spChg chg="mod">
          <ac:chgData name="Chris Testa-O Neill" userId="5bbc7867-2897-41b3-9195-1c81bf62a82b" providerId="ADAL" clId="{A1037361-4A6D-4E6C-B66A-8483CADCBA3D}" dt="2021-03-18T09:54:10.191" v="28"/>
          <ac:spMkLst>
            <pc:docMk/>
            <pc:sldMk cId="2968836778" sldId="632"/>
            <ac:spMk id="38" creationId="{7FAE4F90-BF0E-4CD4-9918-773EABEECDAF}"/>
          </ac:spMkLst>
        </pc:spChg>
        <pc:spChg chg="mod">
          <ac:chgData name="Chris Testa-O Neill" userId="5bbc7867-2897-41b3-9195-1c81bf62a82b" providerId="ADAL" clId="{A1037361-4A6D-4E6C-B66A-8483CADCBA3D}" dt="2021-03-18T09:54:10.191" v="28"/>
          <ac:spMkLst>
            <pc:docMk/>
            <pc:sldMk cId="2968836778" sldId="632"/>
            <ac:spMk id="39" creationId="{EEAAB892-18A2-490E-AC8D-F12322159371}"/>
          </ac:spMkLst>
        </pc:spChg>
        <pc:spChg chg="mod">
          <ac:chgData name="Chris Testa-O Neill" userId="5bbc7867-2897-41b3-9195-1c81bf62a82b" providerId="ADAL" clId="{A1037361-4A6D-4E6C-B66A-8483CADCBA3D}" dt="2021-03-18T09:54:10.191" v="28"/>
          <ac:spMkLst>
            <pc:docMk/>
            <pc:sldMk cId="2968836778" sldId="632"/>
            <ac:spMk id="41" creationId="{69B77BB1-EE30-40B1-B6F1-98B23424AE45}"/>
          </ac:spMkLst>
        </pc:spChg>
        <pc:spChg chg="mod">
          <ac:chgData name="Chris Testa-O Neill" userId="5bbc7867-2897-41b3-9195-1c81bf62a82b" providerId="ADAL" clId="{A1037361-4A6D-4E6C-B66A-8483CADCBA3D}" dt="2021-03-18T09:54:10.191" v="28"/>
          <ac:spMkLst>
            <pc:docMk/>
            <pc:sldMk cId="2968836778" sldId="632"/>
            <ac:spMk id="42" creationId="{EB2ECE44-98F8-4B7D-91E9-E773EA0D2FDB}"/>
          </ac:spMkLst>
        </pc:spChg>
        <pc:spChg chg="mod">
          <ac:chgData name="Chris Testa-O Neill" userId="5bbc7867-2897-41b3-9195-1c81bf62a82b" providerId="ADAL" clId="{A1037361-4A6D-4E6C-B66A-8483CADCBA3D}" dt="2021-03-18T09:54:10.191" v="28"/>
          <ac:spMkLst>
            <pc:docMk/>
            <pc:sldMk cId="2968836778" sldId="632"/>
            <ac:spMk id="43" creationId="{D2AB7F08-F011-4C54-9BC6-7E15811F2FA4}"/>
          </ac:spMkLst>
        </pc:spChg>
        <pc:spChg chg="mod">
          <ac:chgData name="Chris Testa-O Neill" userId="5bbc7867-2897-41b3-9195-1c81bf62a82b" providerId="ADAL" clId="{A1037361-4A6D-4E6C-B66A-8483CADCBA3D}" dt="2021-03-18T09:54:10.191" v="28"/>
          <ac:spMkLst>
            <pc:docMk/>
            <pc:sldMk cId="2968836778" sldId="632"/>
            <ac:spMk id="45" creationId="{E1C69D53-687A-4BD3-BC16-986F46D6D6A7}"/>
          </ac:spMkLst>
        </pc:spChg>
        <pc:spChg chg="mod">
          <ac:chgData name="Chris Testa-O Neill" userId="5bbc7867-2897-41b3-9195-1c81bf62a82b" providerId="ADAL" clId="{A1037361-4A6D-4E6C-B66A-8483CADCBA3D}" dt="2021-03-18T09:54:10.191" v="28"/>
          <ac:spMkLst>
            <pc:docMk/>
            <pc:sldMk cId="2968836778" sldId="632"/>
            <ac:spMk id="46" creationId="{2BE355F6-9554-4BF8-8B07-D7F8B46D73CF}"/>
          </ac:spMkLst>
        </pc:spChg>
        <pc:spChg chg="add mod">
          <ac:chgData name="Chris Testa-O Neill" userId="5bbc7867-2897-41b3-9195-1c81bf62a82b" providerId="ADAL" clId="{A1037361-4A6D-4E6C-B66A-8483CADCBA3D}" dt="2021-03-18T09:54:36.733" v="31" actId="1076"/>
          <ac:spMkLst>
            <pc:docMk/>
            <pc:sldMk cId="2968836778" sldId="632"/>
            <ac:spMk id="47" creationId="{6619DDF2-EAAC-437B-8D6A-72BCDC98279B}"/>
          </ac:spMkLst>
        </pc:spChg>
        <pc:spChg chg="add mod">
          <ac:chgData name="Chris Testa-O Neill" userId="5bbc7867-2897-41b3-9195-1c81bf62a82b" providerId="ADAL" clId="{A1037361-4A6D-4E6C-B66A-8483CADCBA3D}" dt="2021-03-18T09:54:36.733" v="31" actId="1076"/>
          <ac:spMkLst>
            <pc:docMk/>
            <pc:sldMk cId="2968836778" sldId="632"/>
            <ac:spMk id="50" creationId="{B856FBB4-5D33-4751-90D7-BCBC47A5D021}"/>
          </ac:spMkLst>
        </pc:spChg>
        <pc:spChg chg="add mod">
          <ac:chgData name="Chris Testa-O Neill" userId="5bbc7867-2897-41b3-9195-1c81bf62a82b" providerId="ADAL" clId="{A1037361-4A6D-4E6C-B66A-8483CADCBA3D}" dt="2021-03-18T09:54:36.733" v="31" actId="1076"/>
          <ac:spMkLst>
            <pc:docMk/>
            <pc:sldMk cId="2968836778" sldId="632"/>
            <ac:spMk id="51" creationId="{1EE4B0DF-FC0F-400C-AEA9-F98C23B093A6}"/>
          </ac:spMkLst>
        </pc:spChg>
        <pc:spChg chg="add mod">
          <ac:chgData name="Chris Testa-O Neill" userId="5bbc7867-2897-41b3-9195-1c81bf62a82b" providerId="ADAL" clId="{A1037361-4A6D-4E6C-B66A-8483CADCBA3D}" dt="2021-03-18T09:54:36.733" v="31" actId="1076"/>
          <ac:spMkLst>
            <pc:docMk/>
            <pc:sldMk cId="2968836778" sldId="632"/>
            <ac:spMk id="53" creationId="{949B07FC-39D2-4C19-8EB3-EF4B9CCF8814}"/>
          </ac:spMkLst>
        </pc:spChg>
        <pc:spChg chg="add mod">
          <ac:chgData name="Chris Testa-O Neill" userId="5bbc7867-2897-41b3-9195-1c81bf62a82b" providerId="ADAL" clId="{A1037361-4A6D-4E6C-B66A-8483CADCBA3D}" dt="2021-03-18T09:54:36.733" v="31" actId="1076"/>
          <ac:spMkLst>
            <pc:docMk/>
            <pc:sldMk cId="2968836778" sldId="632"/>
            <ac:spMk id="55" creationId="{AC25AF9A-D241-4A58-BD11-E2635C9D485D}"/>
          </ac:spMkLst>
        </pc:spChg>
        <pc:spChg chg="mod">
          <ac:chgData name="Chris Testa-O Neill" userId="5bbc7867-2897-41b3-9195-1c81bf62a82b" providerId="ADAL" clId="{A1037361-4A6D-4E6C-B66A-8483CADCBA3D}" dt="2021-03-18T09:54:10.191" v="28"/>
          <ac:spMkLst>
            <pc:docMk/>
            <pc:sldMk cId="2968836778" sldId="632"/>
            <ac:spMk id="57" creationId="{2AFA995A-FFEB-4463-9AA4-390741307D49}"/>
          </ac:spMkLst>
        </pc:spChg>
        <pc:spChg chg="mod">
          <ac:chgData name="Chris Testa-O Neill" userId="5bbc7867-2897-41b3-9195-1c81bf62a82b" providerId="ADAL" clId="{A1037361-4A6D-4E6C-B66A-8483CADCBA3D}" dt="2021-03-18T09:54:10.191" v="28"/>
          <ac:spMkLst>
            <pc:docMk/>
            <pc:sldMk cId="2968836778" sldId="632"/>
            <ac:spMk id="60" creationId="{C5AF11CC-E35A-4A9F-91C8-6C953B0620A9}"/>
          </ac:spMkLst>
        </pc:spChg>
        <pc:spChg chg="add mod">
          <ac:chgData name="Chris Testa-O Neill" userId="5bbc7867-2897-41b3-9195-1c81bf62a82b" providerId="ADAL" clId="{A1037361-4A6D-4E6C-B66A-8483CADCBA3D}" dt="2021-03-18T09:54:36.733" v="31" actId="1076"/>
          <ac:spMkLst>
            <pc:docMk/>
            <pc:sldMk cId="2968836778" sldId="632"/>
            <ac:spMk id="63" creationId="{4E8542CA-89F5-489E-8317-32E8E0A0F4EA}"/>
          </ac:spMkLst>
        </pc:spChg>
        <pc:spChg chg="add mod">
          <ac:chgData name="Chris Testa-O Neill" userId="5bbc7867-2897-41b3-9195-1c81bf62a82b" providerId="ADAL" clId="{A1037361-4A6D-4E6C-B66A-8483CADCBA3D}" dt="2021-03-18T09:54:36.733" v="31" actId="1076"/>
          <ac:spMkLst>
            <pc:docMk/>
            <pc:sldMk cId="2968836778" sldId="632"/>
            <ac:spMk id="64" creationId="{F0F9D5BF-D742-4BC6-BDB3-20D96D788882}"/>
          </ac:spMkLst>
        </pc:spChg>
        <pc:grpChg chg="add del mod">
          <ac:chgData name="Chris Testa-O Neill" userId="5bbc7867-2897-41b3-9195-1c81bf62a82b" providerId="ADAL" clId="{A1037361-4A6D-4E6C-B66A-8483CADCBA3D}" dt="2021-03-18T09:54:08.658" v="27"/>
          <ac:grpSpMkLst>
            <pc:docMk/>
            <pc:sldMk cId="2968836778" sldId="632"/>
            <ac:grpSpMk id="4" creationId="{465D907E-3167-405F-82B4-4D1B9F27889E}"/>
          </ac:grpSpMkLst>
        </pc:grpChg>
        <pc:grpChg chg="add del mod">
          <ac:chgData name="Chris Testa-O Neill" userId="5bbc7867-2897-41b3-9195-1c81bf62a82b" providerId="ADAL" clId="{A1037361-4A6D-4E6C-B66A-8483CADCBA3D}" dt="2021-03-18T09:54:08.658" v="27"/>
          <ac:grpSpMkLst>
            <pc:docMk/>
            <pc:sldMk cId="2968836778" sldId="632"/>
            <ac:grpSpMk id="8" creationId="{1801165F-43BD-48F6-8BD5-17F1BB5273A0}"/>
          </ac:grpSpMkLst>
        </pc:grpChg>
        <pc:grpChg chg="add del mod">
          <ac:chgData name="Chris Testa-O Neill" userId="5bbc7867-2897-41b3-9195-1c81bf62a82b" providerId="ADAL" clId="{A1037361-4A6D-4E6C-B66A-8483CADCBA3D}" dt="2021-03-18T09:54:08.658" v="27"/>
          <ac:grpSpMkLst>
            <pc:docMk/>
            <pc:sldMk cId="2968836778" sldId="632"/>
            <ac:grpSpMk id="12" creationId="{49C2F8BF-D458-4340-A993-185E71701B7F}"/>
          </ac:grpSpMkLst>
        </pc:grpChg>
        <pc:grpChg chg="add del mod">
          <ac:chgData name="Chris Testa-O Neill" userId="5bbc7867-2897-41b3-9195-1c81bf62a82b" providerId="ADAL" clId="{A1037361-4A6D-4E6C-B66A-8483CADCBA3D}" dt="2021-03-18T09:54:08.658" v="27"/>
          <ac:grpSpMkLst>
            <pc:docMk/>
            <pc:sldMk cId="2968836778" sldId="632"/>
            <ac:grpSpMk id="25" creationId="{EFB5C633-C12E-400B-ADB5-EED4E731D247}"/>
          </ac:grpSpMkLst>
        </pc:grpChg>
        <pc:grpChg chg="add del mod">
          <ac:chgData name="Chris Testa-O Neill" userId="5bbc7867-2897-41b3-9195-1c81bf62a82b" providerId="ADAL" clId="{A1037361-4A6D-4E6C-B66A-8483CADCBA3D}" dt="2021-03-18T09:54:08.658" v="27"/>
          <ac:grpSpMkLst>
            <pc:docMk/>
            <pc:sldMk cId="2968836778" sldId="632"/>
            <ac:grpSpMk id="28" creationId="{88A884BD-4480-4105-8185-2DC8D6F9E436}"/>
          </ac:grpSpMkLst>
        </pc:grpChg>
        <pc:grpChg chg="add mod">
          <ac:chgData name="Chris Testa-O Neill" userId="5bbc7867-2897-41b3-9195-1c81bf62a82b" providerId="ADAL" clId="{A1037361-4A6D-4E6C-B66A-8483CADCBA3D}" dt="2021-03-18T09:54:36.733" v="31" actId="1076"/>
          <ac:grpSpMkLst>
            <pc:docMk/>
            <pc:sldMk cId="2968836778" sldId="632"/>
            <ac:grpSpMk id="36" creationId="{F2FAA337-C83B-430D-8E29-BE155E3274D4}"/>
          </ac:grpSpMkLst>
        </pc:grpChg>
        <pc:grpChg chg="add mod">
          <ac:chgData name="Chris Testa-O Neill" userId="5bbc7867-2897-41b3-9195-1c81bf62a82b" providerId="ADAL" clId="{A1037361-4A6D-4E6C-B66A-8483CADCBA3D}" dt="2021-03-18T09:54:36.733" v="31" actId="1076"/>
          <ac:grpSpMkLst>
            <pc:docMk/>
            <pc:sldMk cId="2968836778" sldId="632"/>
            <ac:grpSpMk id="40" creationId="{7B99B3E3-D08A-4391-9143-F7D4AA8F0AB0}"/>
          </ac:grpSpMkLst>
        </pc:grpChg>
        <pc:grpChg chg="add mod">
          <ac:chgData name="Chris Testa-O Neill" userId="5bbc7867-2897-41b3-9195-1c81bf62a82b" providerId="ADAL" clId="{A1037361-4A6D-4E6C-B66A-8483CADCBA3D}" dt="2021-03-18T09:54:36.733" v="31" actId="1076"/>
          <ac:grpSpMkLst>
            <pc:docMk/>
            <pc:sldMk cId="2968836778" sldId="632"/>
            <ac:grpSpMk id="44" creationId="{FAA2E6CE-694D-4AE4-B32B-90100530012C}"/>
          </ac:grpSpMkLst>
        </pc:grpChg>
        <pc:grpChg chg="add mod">
          <ac:chgData name="Chris Testa-O Neill" userId="5bbc7867-2897-41b3-9195-1c81bf62a82b" providerId="ADAL" clId="{A1037361-4A6D-4E6C-B66A-8483CADCBA3D}" dt="2021-03-18T09:54:36.733" v="31" actId="1076"/>
          <ac:grpSpMkLst>
            <pc:docMk/>
            <pc:sldMk cId="2968836778" sldId="632"/>
            <ac:grpSpMk id="56" creationId="{AD6BC524-B669-49A4-B4A3-86C44B144F45}"/>
          </ac:grpSpMkLst>
        </pc:grpChg>
        <pc:grpChg chg="add mod">
          <ac:chgData name="Chris Testa-O Neill" userId="5bbc7867-2897-41b3-9195-1c81bf62a82b" providerId="ADAL" clId="{A1037361-4A6D-4E6C-B66A-8483CADCBA3D}" dt="2021-03-18T09:54:36.733" v="31" actId="1076"/>
          <ac:grpSpMkLst>
            <pc:docMk/>
            <pc:sldMk cId="2968836778" sldId="632"/>
            <ac:grpSpMk id="59" creationId="{4A3A103D-9EC4-445F-99DA-B7E271710F4E}"/>
          </ac:grpSpMkLst>
        </pc:grpChg>
        <pc:picChg chg="del">
          <ac:chgData name="Chris Testa-O Neill" userId="5bbc7867-2897-41b3-9195-1c81bf62a82b" providerId="ADAL" clId="{A1037361-4A6D-4E6C-B66A-8483CADCBA3D}" dt="2021-03-18T09:53:32.768" v="25" actId="478"/>
          <ac:picMkLst>
            <pc:docMk/>
            <pc:sldMk cId="2968836778" sldId="632"/>
            <ac:picMk id="2" creationId="{C6B6ECCF-699A-4400-898D-96C5E84FA6C5}"/>
          </ac:picMkLst>
        </pc:picChg>
        <pc:picChg chg="add del mod">
          <ac:chgData name="Chris Testa-O Neill" userId="5bbc7867-2897-41b3-9195-1c81bf62a82b" providerId="ADAL" clId="{A1037361-4A6D-4E6C-B66A-8483CADCBA3D}" dt="2021-03-18T09:54:08.658" v="27"/>
          <ac:picMkLst>
            <pc:docMk/>
            <pc:sldMk cId="2968836778" sldId="632"/>
            <ac:picMk id="16" creationId="{891190A5-CD0C-41D1-9BDB-BFBD32FF9E2A}"/>
          </ac:picMkLst>
        </pc:picChg>
        <pc:picChg chg="add del mod">
          <ac:chgData name="Chris Testa-O Neill" userId="5bbc7867-2897-41b3-9195-1c81bf62a82b" providerId="ADAL" clId="{A1037361-4A6D-4E6C-B66A-8483CADCBA3D}" dt="2021-03-18T09:54:08.658" v="27"/>
          <ac:picMkLst>
            <pc:docMk/>
            <pc:sldMk cId="2968836778" sldId="632"/>
            <ac:picMk id="17" creationId="{A05994F7-CC80-4949-946E-DCD22FC65B4A}"/>
          </ac:picMkLst>
        </pc:picChg>
        <pc:picChg chg="add del mod">
          <ac:chgData name="Chris Testa-O Neill" userId="5bbc7867-2897-41b3-9195-1c81bf62a82b" providerId="ADAL" clId="{A1037361-4A6D-4E6C-B66A-8483CADCBA3D}" dt="2021-03-18T09:54:08.658" v="27"/>
          <ac:picMkLst>
            <pc:docMk/>
            <pc:sldMk cId="2968836778" sldId="632"/>
            <ac:picMk id="20" creationId="{BF8319D7-4A8A-4848-8F86-7FD0A6D3AD53}"/>
          </ac:picMkLst>
        </pc:picChg>
        <pc:picChg chg="add del mod">
          <ac:chgData name="Chris Testa-O Neill" userId="5bbc7867-2897-41b3-9195-1c81bf62a82b" providerId="ADAL" clId="{A1037361-4A6D-4E6C-B66A-8483CADCBA3D}" dt="2021-03-18T09:54:08.658" v="27"/>
          <ac:picMkLst>
            <pc:docMk/>
            <pc:sldMk cId="2968836778" sldId="632"/>
            <ac:picMk id="22" creationId="{02F680DB-CB6F-4BA3-9745-7F17C11FC1C6}"/>
          </ac:picMkLst>
        </pc:picChg>
        <pc:picChg chg="mod">
          <ac:chgData name="Chris Testa-O Neill" userId="5bbc7867-2897-41b3-9195-1c81bf62a82b" providerId="ADAL" clId="{A1037361-4A6D-4E6C-B66A-8483CADCBA3D}" dt="2021-03-18T09:54:01.189" v="26"/>
          <ac:picMkLst>
            <pc:docMk/>
            <pc:sldMk cId="2968836778" sldId="632"/>
            <ac:picMk id="27" creationId="{5851F6EE-A25E-49F4-8CA7-74C13892ED23}"/>
          </ac:picMkLst>
        </pc:picChg>
        <pc:picChg chg="mod">
          <ac:chgData name="Chris Testa-O Neill" userId="5bbc7867-2897-41b3-9195-1c81bf62a82b" providerId="ADAL" clId="{A1037361-4A6D-4E6C-B66A-8483CADCBA3D}" dt="2021-03-18T09:54:01.189" v="26"/>
          <ac:picMkLst>
            <pc:docMk/>
            <pc:sldMk cId="2968836778" sldId="632"/>
            <ac:picMk id="30" creationId="{A4716425-25B7-489A-8F58-DDCF2CE075D2}"/>
          </ac:picMkLst>
        </pc:picChg>
        <pc:picChg chg="add del mod">
          <ac:chgData name="Chris Testa-O Neill" userId="5bbc7867-2897-41b3-9195-1c81bf62a82b" providerId="ADAL" clId="{A1037361-4A6D-4E6C-B66A-8483CADCBA3D}" dt="2021-03-18T09:54:08.658" v="27"/>
          <ac:picMkLst>
            <pc:docMk/>
            <pc:sldMk cId="2968836778" sldId="632"/>
            <ac:picMk id="31" creationId="{4F28A287-CD96-4080-921A-70B388FE8F0D}"/>
          </ac:picMkLst>
        </pc:picChg>
        <pc:picChg chg="add del mod">
          <ac:chgData name="Chris Testa-O Neill" userId="5bbc7867-2897-41b3-9195-1c81bf62a82b" providerId="ADAL" clId="{A1037361-4A6D-4E6C-B66A-8483CADCBA3D}" dt="2021-03-18T09:54:08.658" v="27"/>
          <ac:picMkLst>
            <pc:docMk/>
            <pc:sldMk cId="2968836778" sldId="632"/>
            <ac:picMk id="34" creationId="{CA0D7A53-EAA7-498C-A124-A4AE48FE437E}"/>
          </ac:picMkLst>
        </pc:picChg>
        <pc:picChg chg="add del mod">
          <ac:chgData name="Chris Testa-O Neill" userId="5bbc7867-2897-41b3-9195-1c81bf62a82b" providerId="ADAL" clId="{A1037361-4A6D-4E6C-B66A-8483CADCBA3D}" dt="2021-03-18T09:54:08.658" v="27"/>
          <ac:picMkLst>
            <pc:docMk/>
            <pc:sldMk cId="2968836778" sldId="632"/>
            <ac:picMk id="35" creationId="{C91193DC-0CC9-4524-A55D-29FA0CC93EBA}"/>
          </ac:picMkLst>
        </pc:picChg>
        <pc:picChg chg="add mod">
          <ac:chgData name="Chris Testa-O Neill" userId="5bbc7867-2897-41b3-9195-1c81bf62a82b" providerId="ADAL" clId="{A1037361-4A6D-4E6C-B66A-8483CADCBA3D}" dt="2021-03-18T09:54:36.733" v="31" actId="1076"/>
          <ac:picMkLst>
            <pc:docMk/>
            <pc:sldMk cId="2968836778" sldId="632"/>
            <ac:picMk id="48" creationId="{C705572C-2B67-46B2-94E7-10F4832B508D}"/>
          </ac:picMkLst>
        </pc:picChg>
        <pc:picChg chg="add mod">
          <ac:chgData name="Chris Testa-O Neill" userId="5bbc7867-2897-41b3-9195-1c81bf62a82b" providerId="ADAL" clId="{A1037361-4A6D-4E6C-B66A-8483CADCBA3D}" dt="2021-03-18T09:54:36.733" v="31" actId="1076"/>
          <ac:picMkLst>
            <pc:docMk/>
            <pc:sldMk cId="2968836778" sldId="632"/>
            <ac:picMk id="49" creationId="{786CED98-2DD4-4975-840A-F43A78BD50A5}"/>
          </ac:picMkLst>
        </pc:picChg>
        <pc:picChg chg="add mod">
          <ac:chgData name="Chris Testa-O Neill" userId="5bbc7867-2897-41b3-9195-1c81bf62a82b" providerId="ADAL" clId="{A1037361-4A6D-4E6C-B66A-8483CADCBA3D}" dt="2021-03-18T09:54:36.733" v="31" actId="1076"/>
          <ac:picMkLst>
            <pc:docMk/>
            <pc:sldMk cId="2968836778" sldId="632"/>
            <ac:picMk id="52" creationId="{0CDA90D4-6B5C-4D3A-A277-D72807AE01B8}"/>
          </ac:picMkLst>
        </pc:picChg>
        <pc:picChg chg="add mod">
          <ac:chgData name="Chris Testa-O Neill" userId="5bbc7867-2897-41b3-9195-1c81bf62a82b" providerId="ADAL" clId="{A1037361-4A6D-4E6C-B66A-8483CADCBA3D}" dt="2021-03-18T09:54:36.733" v="31" actId="1076"/>
          <ac:picMkLst>
            <pc:docMk/>
            <pc:sldMk cId="2968836778" sldId="632"/>
            <ac:picMk id="54" creationId="{40C04AD9-59D0-4616-AF17-73EE687546B6}"/>
          </ac:picMkLst>
        </pc:picChg>
        <pc:picChg chg="mod">
          <ac:chgData name="Chris Testa-O Neill" userId="5bbc7867-2897-41b3-9195-1c81bf62a82b" providerId="ADAL" clId="{A1037361-4A6D-4E6C-B66A-8483CADCBA3D}" dt="2021-03-18T09:54:10.191" v="28"/>
          <ac:picMkLst>
            <pc:docMk/>
            <pc:sldMk cId="2968836778" sldId="632"/>
            <ac:picMk id="58" creationId="{8C3B8A9C-7583-4B0E-98D1-A8A50600F084}"/>
          </ac:picMkLst>
        </pc:picChg>
        <pc:picChg chg="mod">
          <ac:chgData name="Chris Testa-O Neill" userId="5bbc7867-2897-41b3-9195-1c81bf62a82b" providerId="ADAL" clId="{A1037361-4A6D-4E6C-B66A-8483CADCBA3D}" dt="2021-03-18T09:54:10.191" v="28"/>
          <ac:picMkLst>
            <pc:docMk/>
            <pc:sldMk cId="2968836778" sldId="632"/>
            <ac:picMk id="61" creationId="{81B42541-9739-4A28-AD32-576F25F021C6}"/>
          </ac:picMkLst>
        </pc:picChg>
        <pc:picChg chg="add mod">
          <ac:chgData name="Chris Testa-O Neill" userId="5bbc7867-2897-41b3-9195-1c81bf62a82b" providerId="ADAL" clId="{A1037361-4A6D-4E6C-B66A-8483CADCBA3D}" dt="2021-03-18T09:54:36.733" v="31" actId="1076"/>
          <ac:picMkLst>
            <pc:docMk/>
            <pc:sldMk cId="2968836778" sldId="632"/>
            <ac:picMk id="62" creationId="{CFFE68C7-94D7-4F98-9122-F9DE685E2837}"/>
          </ac:picMkLst>
        </pc:picChg>
        <pc:picChg chg="add mod">
          <ac:chgData name="Chris Testa-O Neill" userId="5bbc7867-2897-41b3-9195-1c81bf62a82b" providerId="ADAL" clId="{A1037361-4A6D-4E6C-B66A-8483CADCBA3D}" dt="2021-03-18T09:54:36.733" v="31" actId="1076"/>
          <ac:picMkLst>
            <pc:docMk/>
            <pc:sldMk cId="2968836778" sldId="632"/>
            <ac:picMk id="65" creationId="{6C3F8560-4BAA-4112-BAD5-D9BED507CA6F}"/>
          </ac:picMkLst>
        </pc:picChg>
        <pc:picChg chg="add mod">
          <ac:chgData name="Chris Testa-O Neill" userId="5bbc7867-2897-41b3-9195-1c81bf62a82b" providerId="ADAL" clId="{A1037361-4A6D-4E6C-B66A-8483CADCBA3D}" dt="2021-03-18T09:54:36.733" v="31" actId="1076"/>
          <ac:picMkLst>
            <pc:docMk/>
            <pc:sldMk cId="2968836778" sldId="632"/>
            <ac:picMk id="66" creationId="{DA09B010-6E34-4F78-BCB8-75CBD01FAA85}"/>
          </ac:picMkLst>
        </pc:picChg>
      </pc:sldChg>
      <pc:sldChg chg="modSp">
        <pc:chgData name="Chris Testa-O Neill" userId="5bbc7867-2897-41b3-9195-1c81bf62a82b" providerId="ADAL" clId="{A1037361-4A6D-4E6C-B66A-8483CADCBA3D}" dt="2021-03-18T09:52:07.253" v="0"/>
        <pc:sldMkLst>
          <pc:docMk/>
          <pc:sldMk cId="2062531052" sldId="670"/>
        </pc:sldMkLst>
        <pc:graphicFrameChg chg="mod">
          <ac:chgData name="Chris Testa-O Neill" userId="5bbc7867-2897-41b3-9195-1c81bf62a82b" providerId="ADAL" clId="{A1037361-4A6D-4E6C-B66A-8483CADCBA3D}" dt="2021-03-18T09:52:07.253" v="0"/>
          <ac:graphicFrameMkLst>
            <pc:docMk/>
            <pc:sldMk cId="2062531052" sldId="670"/>
            <ac:graphicFrameMk id="8" creationId="{00000000-0000-0000-0000-000000000000}"/>
          </ac:graphicFrameMkLst>
        </pc:graphicFrameChg>
      </pc:sldChg>
      <pc:sldChg chg="delSp modSp mod">
        <pc:chgData name="Chris Testa-O Neill" userId="5bbc7867-2897-41b3-9195-1c81bf62a82b" providerId="ADAL" clId="{A1037361-4A6D-4E6C-B66A-8483CADCBA3D}" dt="2021-03-18T09:52:49.983" v="4" actId="478"/>
        <pc:sldMkLst>
          <pc:docMk/>
          <pc:sldMk cId="1668424702" sldId="2580"/>
        </pc:sldMkLst>
        <pc:spChg chg="mod">
          <ac:chgData name="Chris Testa-O Neill" userId="5bbc7867-2897-41b3-9195-1c81bf62a82b" providerId="ADAL" clId="{A1037361-4A6D-4E6C-B66A-8483CADCBA3D}" dt="2021-03-18T09:52:43.120" v="3"/>
          <ac:spMkLst>
            <pc:docMk/>
            <pc:sldMk cId="1668424702" sldId="2580"/>
            <ac:spMk id="27" creationId="{F8FECC32-C532-4F9A-B029-0FE4D94076E0}"/>
          </ac:spMkLst>
        </pc:spChg>
        <pc:spChg chg="mod">
          <ac:chgData name="Chris Testa-O Neill" userId="5bbc7867-2897-41b3-9195-1c81bf62a82b" providerId="ADAL" clId="{A1037361-4A6D-4E6C-B66A-8483CADCBA3D}" dt="2021-03-18T09:52:32.750" v="2"/>
          <ac:spMkLst>
            <pc:docMk/>
            <pc:sldMk cId="1668424702" sldId="2580"/>
            <ac:spMk id="30" creationId="{FEB625CA-EC87-44C2-9BCF-5472AF365B3E}"/>
          </ac:spMkLst>
        </pc:spChg>
        <pc:spChg chg="del">
          <ac:chgData name="Chris Testa-O Neill" userId="5bbc7867-2897-41b3-9195-1c81bf62a82b" providerId="ADAL" clId="{A1037361-4A6D-4E6C-B66A-8483CADCBA3D}" dt="2021-03-18T09:52:49.983" v="4" actId="478"/>
          <ac:spMkLst>
            <pc:docMk/>
            <pc:sldMk cId="1668424702" sldId="2580"/>
            <ac:spMk id="35" creationId="{1AF87809-BA72-4A86-8884-EC3F60158E54}"/>
          </ac:spMkLst>
        </pc:spChg>
        <pc:spChg chg="del">
          <ac:chgData name="Chris Testa-O Neill" userId="5bbc7867-2897-41b3-9195-1c81bf62a82b" providerId="ADAL" clId="{A1037361-4A6D-4E6C-B66A-8483CADCBA3D}" dt="2021-03-18T09:52:49.983" v="4" actId="478"/>
          <ac:spMkLst>
            <pc:docMk/>
            <pc:sldMk cId="1668424702" sldId="2580"/>
            <ac:spMk id="53" creationId="{E53EC9F3-F187-4311-B893-109AB3353CFA}"/>
          </ac:spMkLst>
        </pc:spChg>
        <pc:spChg chg="del">
          <ac:chgData name="Chris Testa-O Neill" userId="5bbc7867-2897-41b3-9195-1c81bf62a82b" providerId="ADAL" clId="{A1037361-4A6D-4E6C-B66A-8483CADCBA3D}" dt="2021-03-18T09:52:49.983" v="4" actId="478"/>
          <ac:spMkLst>
            <pc:docMk/>
            <pc:sldMk cId="1668424702" sldId="2580"/>
            <ac:spMk id="62" creationId="{09D5AC2F-3816-46CF-A9D8-5B907C349B01}"/>
          </ac:spMkLst>
        </pc:spChg>
        <pc:picChg chg="del">
          <ac:chgData name="Chris Testa-O Neill" userId="5bbc7867-2897-41b3-9195-1c81bf62a82b" providerId="ADAL" clId="{A1037361-4A6D-4E6C-B66A-8483CADCBA3D}" dt="2021-03-18T09:52:49.983" v="4" actId="478"/>
          <ac:picMkLst>
            <pc:docMk/>
            <pc:sldMk cId="1668424702" sldId="2580"/>
            <ac:picMk id="64" creationId="{333C660F-6CB1-4A7D-AC6F-0061B413FE6B}"/>
          </ac:picMkLst>
        </pc:picChg>
        <pc:picChg chg="del">
          <ac:chgData name="Chris Testa-O Neill" userId="5bbc7867-2897-41b3-9195-1c81bf62a82b" providerId="ADAL" clId="{A1037361-4A6D-4E6C-B66A-8483CADCBA3D}" dt="2021-03-18T09:52:49.983" v="4" actId="478"/>
          <ac:picMkLst>
            <pc:docMk/>
            <pc:sldMk cId="1668424702" sldId="2580"/>
            <ac:picMk id="66" creationId="{592CFB5C-4A18-41DE-B362-3FB79363582F}"/>
          </ac:picMkLst>
        </pc:picChg>
        <pc:picChg chg="del">
          <ac:chgData name="Chris Testa-O Neill" userId="5bbc7867-2897-41b3-9195-1c81bf62a82b" providerId="ADAL" clId="{A1037361-4A6D-4E6C-B66A-8483CADCBA3D}" dt="2021-03-18T09:52:49.983" v="4" actId="478"/>
          <ac:picMkLst>
            <pc:docMk/>
            <pc:sldMk cId="1668424702" sldId="2580"/>
            <ac:picMk id="68" creationId="{A62B920E-14CF-4351-81CF-4B5008965C9B}"/>
          </ac:picMkLst>
        </pc:picChg>
        <pc:cxnChg chg="del">
          <ac:chgData name="Chris Testa-O Neill" userId="5bbc7867-2897-41b3-9195-1c81bf62a82b" providerId="ADAL" clId="{A1037361-4A6D-4E6C-B66A-8483CADCBA3D}" dt="2021-03-18T09:52:49.983" v="4" actId="478"/>
          <ac:cxnSpMkLst>
            <pc:docMk/>
            <pc:sldMk cId="1668424702" sldId="2580"/>
            <ac:cxnSpMk id="43" creationId="{07E4B8AB-0F90-46E2-83BA-98904867E3F1}"/>
          </ac:cxnSpMkLst>
        </pc:cxnChg>
        <pc:cxnChg chg="del">
          <ac:chgData name="Chris Testa-O Neill" userId="5bbc7867-2897-41b3-9195-1c81bf62a82b" providerId="ADAL" clId="{A1037361-4A6D-4E6C-B66A-8483CADCBA3D}" dt="2021-03-18T09:52:49.983" v="4" actId="478"/>
          <ac:cxnSpMkLst>
            <pc:docMk/>
            <pc:sldMk cId="1668424702" sldId="2580"/>
            <ac:cxnSpMk id="44" creationId="{C0235C0B-54FA-4734-BFC9-6BD197B7820D}"/>
          </ac:cxnSpMkLst>
        </pc:cxnChg>
        <pc:cxnChg chg="del">
          <ac:chgData name="Chris Testa-O Neill" userId="5bbc7867-2897-41b3-9195-1c81bf62a82b" providerId="ADAL" clId="{A1037361-4A6D-4E6C-B66A-8483CADCBA3D}" dt="2021-03-18T09:52:49.983" v="4" actId="478"/>
          <ac:cxnSpMkLst>
            <pc:docMk/>
            <pc:sldMk cId="1668424702" sldId="2580"/>
            <ac:cxnSpMk id="45" creationId="{F19B8AC5-C1F5-42BA-92FB-FAD9A752CA9F}"/>
          </ac:cxnSpMkLst>
        </pc:cxnChg>
      </pc:sldChg>
      <pc:sldChg chg="del">
        <pc:chgData name="Chris Testa-O Neill" userId="5bbc7867-2897-41b3-9195-1c81bf62a82b" providerId="ADAL" clId="{A1037361-4A6D-4E6C-B66A-8483CADCBA3D}" dt="2021-03-18T10:00:41.028" v="32" actId="47"/>
        <pc:sldMkLst>
          <pc:docMk/>
          <pc:sldMk cId="3308389375" sldId="2582"/>
        </pc:sldMkLst>
      </pc:sldChg>
      <pc:sldChg chg="modSp mod">
        <pc:chgData name="Chris Testa-O Neill" userId="5bbc7867-2897-41b3-9195-1c81bf62a82b" providerId="ADAL" clId="{A1037361-4A6D-4E6C-B66A-8483CADCBA3D}" dt="2021-03-18T09:52:13.679" v="1"/>
        <pc:sldMkLst>
          <pc:docMk/>
          <pc:sldMk cId="1189570632" sldId="3143"/>
        </pc:sldMkLst>
        <pc:spChg chg="mod">
          <ac:chgData name="Chris Testa-O Neill" userId="5bbc7867-2897-41b3-9195-1c81bf62a82b" providerId="ADAL" clId="{A1037361-4A6D-4E6C-B66A-8483CADCBA3D}" dt="2021-03-18T09:52:13.679" v="1"/>
          <ac:spMkLst>
            <pc:docMk/>
            <pc:sldMk cId="1189570632" sldId="3143"/>
            <ac:spMk id="4" creationId="{00000000-0000-0000-0000-000000000000}"/>
          </ac:spMkLst>
        </pc:spChg>
      </pc:sldChg>
      <pc:sldChg chg="del">
        <pc:chgData name="Chris Testa-O Neill" userId="5bbc7867-2897-41b3-9195-1c81bf62a82b" providerId="ADAL" clId="{A1037361-4A6D-4E6C-B66A-8483CADCBA3D}" dt="2021-03-18T10:00:41.723" v="33" actId="47"/>
        <pc:sldMkLst>
          <pc:docMk/>
          <pc:sldMk cId="4065968634" sldId="3169"/>
        </pc:sldMkLst>
      </pc:sldChg>
      <pc:sldChg chg="addSp delSp modSp mod modNotesTx">
        <pc:chgData name="Chris Testa-O Neill" userId="5bbc7867-2897-41b3-9195-1c81bf62a82b" providerId="ADAL" clId="{A1037361-4A6D-4E6C-B66A-8483CADCBA3D}" dt="2021-03-18T10:05:21.042" v="69" actId="6549"/>
        <pc:sldMkLst>
          <pc:docMk/>
          <pc:sldMk cId="2226993777" sldId="3170"/>
        </pc:sldMkLst>
        <pc:spChg chg="mod">
          <ac:chgData name="Chris Testa-O Neill" userId="5bbc7867-2897-41b3-9195-1c81bf62a82b" providerId="ADAL" clId="{A1037361-4A6D-4E6C-B66A-8483CADCBA3D}" dt="2021-03-18T10:01:15.585" v="57" actId="20577"/>
          <ac:spMkLst>
            <pc:docMk/>
            <pc:sldMk cId="2226993777" sldId="3170"/>
            <ac:spMk id="23" creationId="{00000000-0000-0000-0000-000000000000}"/>
          </ac:spMkLst>
        </pc:spChg>
        <pc:picChg chg="add mod">
          <ac:chgData name="Chris Testa-O Neill" userId="5bbc7867-2897-41b3-9195-1c81bf62a82b" providerId="ADAL" clId="{A1037361-4A6D-4E6C-B66A-8483CADCBA3D}" dt="2021-03-18T10:02:36.643" v="61" actId="1076"/>
          <ac:picMkLst>
            <pc:docMk/>
            <pc:sldMk cId="2226993777" sldId="3170"/>
            <ac:picMk id="3" creationId="{F884D2D3-74C4-4326-8739-FF4F38A1ED8F}"/>
          </ac:picMkLst>
        </pc:picChg>
        <pc:picChg chg="del">
          <ac:chgData name="Chris Testa-O Neill" userId="5bbc7867-2897-41b3-9195-1c81bf62a82b" providerId="ADAL" clId="{A1037361-4A6D-4E6C-B66A-8483CADCBA3D}" dt="2021-03-18T10:00:43.895" v="34" actId="478"/>
          <ac:picMkLst>
            <pc:docMk/>
            <pc:sldMk cId="2226993777" sldId="3170"/>
            <ac:picMk id="4" creationId="{05C998F2-483D-4C2F-8B21-05C8D2F52F5D}"/>
          </ac:picMkLst>
        </pc:picChg>
      </pc:sldChg>
      <pc:sldChg chg="del">
        <pc:chgData name="Chris Testa-O Neill" userId="5bbc7867-2897-41b3-9195-1c81bf62a82b" providerId="ADAL" clId="{A1037361-4A6D-4E6C-B66A-8483CADCBA3D}" dt="2021-03-18T10:02:48.146" v="62" actId="47"/>
        <pc:sldMkLst>
          <pc:docMk/>
          <pc:sldMk cId="3738243085" sldId="3204"/>
        </pc:sldMkLst>
      </pc:sldChg>
    </pc:docChg>
  </pc:docChgLst>
  <pc:docChgLst>
    <pc:chgData name="Kaijisse Waaijer" userId="153539f6-ffbd-4437-80c2-9a3f58fb11d4" providerId="ADAL" clId="{9588884D-C543-4ACC-A37C-4EF04D28FE40}"/>
    <pc:docChg chg="undo custSel modSld">
      <pc:chgData name="Kaijisse Waaijer" userId="153539f6-ffbd-4437-80c2-9a3f58fb11d4" providerId="ADAL" clId="{9588884D-C543-4ACC-A37C-4EF04D28FE40}" dt="2021-04-13T09:16:18.540" v="43" actId="20577"/>
      <pc:docMkLst>
        <pc:docMk/>
      </pc:docMkLst>
      <pc:sldChg chg="modNotesTx">
        <pc:chgData name="Kaijisse Waaijer" userId="153539f6-ffbd-4437-80c2-9a3f58fb11d4" providerId="ADAL" clId="{9588884D-C543-4ACC-A37C-4EF04D28FE40}" dt="2021-04-13T09:14:57.568" v="25" actId="20577"/>
        <pc:sldMkLst>
          <pc:docMk/>
          <pc:sldMk cId="2062531052" sldId="670"/>
        </pc:sldMkLst>
      </pc:sldChg>
      <pc:sldChg chg="modNotesTx">
        <pc:chgData name="Kaijisse Waaijer" userId="153539f6-ffbd-4437-80c2-9a3f58fb11d4" providerId="ADAL" clId="{9588884D-C543-4ACC-A37C-4EF04D28FE40}" dt="2021-04-13T09:15:17.992" v="31" actId="20577"/>
        <pc:sldMkLst>
          <pc:docMk/>
          <pc:sldMk cId="2331031662" sldId="683"/>
        </pc:sldMkLst>
      </pc:sldChg>
      <pc:sldChg chg="modNotesTx">
        <pc:chgData name="Kaijisse Waaijer" userId="153539f6-ffbd-4437-80c2-9a3f58fb11d4" providerId="ADAL" clId="{9588884D-C543-4ACC-A37C-4EF04D28FE40}" dt="2021-04-13T09:16:18.540" v="43" actId="20577"/>
        <pc:sldMkLst>
          <pc:docMk/>
          <pc:sldMk cId="4292661361" sldId="1884"/>
        </pc:sldMkLst>
      </pc:sldChg>
      <pc:sldChg chg="modNotesTx">
        <pc:chgData name="Kaijisse Waaijer" userId="153539f6-ffbd-4437-80c2-9a3f58fb11d4" providerId="ADAL" clId="{9588884D-C543-4ACC-A37C-4EF04D28FE40}" dt="2021-04-13T09:15:11.630" v="29" actId="20577"/>
        <pc:sldMkLst>
          <pc:docMk/>
          <pc:sldMk cId="1668424702" sldId="2580"/>
        </pc:sldMkLst>
      </pc:sldChg>
      <pc:sldChg chg="modSp mod modNotesTx">
        <pc:chgData name="Kaijisse Waaijer" userId="153539f6-ffbd-4437-80c2-9a3f58fb11d4" providerId="ADAL" clId="{9588884D-C543-4ACC-A37C-4EF04D28FE40}" dt="2021-04-13T09:15:38.672" v="39" actId="20577"/>
        <pc:sldMkLst>
          <pc:docMk/>
          <pc:sldMk cId="237335572" sldId="2615"/>
        </pc:sldMkLst>
        <pc:spChg chg="mod">
          <ac:chgData name="Kaijisse Waaijer" userId="153539f6-ffbd-4437-80c2-9a3f58fb11d4" providerId="ADAL" clId="{9588884D-C543-4ACC-A37C-4EF04D28FE40}" dt="2021-04-13T09:08:34.545" v="3" actId="2"/>
          <ac:spMkLst>
            <pc:docMk/>
            <pc:sldMk cId="237335572" sldId="2615"/>
            <ac:spMk id="18" creationId="{3B4629CD-0B11-4BD3-9ABA-B3DFAA47F77F}"/>
          </ac:spMkLst>
        </pc:spChg>
      </pc:sldChg>
      <pc:sldChg chg="modNotesTx">
        <pc:chgData name="Kaijisse Waaijer" userId="153539f6-ffbd-4437-80c2-9a3f58fb11d4" providerId="ADAL" clId="{9588884D-C543-4ACC-A37C-4EF04D28FE40}" dt="2021-04-13T09:15:34.682" v="37" actId="20577"/>
        <pc:sldMkLst>
          <pc:docMk/>
          <pc:sldMk cId="176058127" sldId="2616"/>
        </pc:sldMkLst>
      </pc:sldChg>
      <pc:sldChg chg="modSp modNotesTx">
        <pc:chgData name="Kaijisse Waaijer" userId="153539f6-ffbd-4437-80c2-9a3f58fb11d4" providerId="ADAL" clId="{9588884D-C543-4ACC-A37C-4EF04D28FE40}" dt="2021-04-13T09:15:31.444" v="35" actId="20577"/>
        <pc:sldMkLst>
          <pc:docMk/>
          <pc:sldMk cId="775050641" sldId="2620"/>
        </pc:sldMkLst>
        <pc:spChg chg="mod">
          <ac:chgData name="Kaijisse Waaijer" userId="153539f6-ffbd-4437-80c2-9a3f58fb11d4" providerId="ADAL" clId="{9588884D-C543-4ACC-A37C-4EF04D28FE40}" dt="2021-04-13T09:08:19.634" v="2" actId="2"/>
          <ac:spMkLst>
            <pc:docMk/>
            <pc:sldMk cId="775050641" sldId="2620"/>
            <ac:spMk id="15" creationId="{A44031F8-9467-4CC8-B37B-A13B3259D790}"/>
          </ac:spMkLst>
        </pc:spChg>
      </pc:sldChg>
      <pc:sldChg chg="modNotesTx">
        <pc:chgData name="Kaijisse Waaijer" userId="153539f6-ffbd-4437-80c2-9a3f58fb11d4" providerId="ADAL" clId="{9588884D-C543-4ACC-A37C-4EF04D28FE40}" dt="2021-04-13T09:15:06.796" v="27" actId="20577"/>
        <pc:sldMkLst>
          <pc:docMk/>
          <pc:sldMk cId="1189570632" sldId="3143"/>
        </pc:sldMkLst>
      </pc:sldChg>
      <pc:sldChg chg="modNotesTx">
        <pc:chgData name="Kaijisse Waaijer" userId="153539f6-ffbd-4437-80c2-9a3f58fb11d4" providerId="ADAL" clId="{9588884D-C543-4ACC-A37C-4EF04D28FE40}" dt="2021-04-13T09:15:47.819" v="41" actId="20577"/>
        <pc:sldMkLst>
          <pc:docMk/>
          <pc:sldMk cId="2590897230" sldId="3149"/>
        </pc:sldMkLst>
      </pc:sldChg>
      <pc:sldChg chg="modSp mod modNotesTx">
        <pc:chgData name="Kaijisse Waaijer" userId="153539f6-ffbd-4437-80c2-9a3f58fb11d4" providerId="ADAL" clId="{9588884D-C543-4ACC-A37C-4EF04D28FE40}" dt="2021-04-13T09:08:58.399" v="6" actId="2"/>
        <pc:sldMkLst>
          <pc:docMk/>
          <pc:sldMk cId="1788879851" sldId="3157"/>
        </pc:sldMkLst>
        <pc:spChg chg="mod">
          <ac:chgData name="Kaijisse Waaijer" userId="153539f6-ffbd-4437-80c2-9a3f58fb11d4" providerId="ADAL" clId="{9588884D-C543-4ACC-A37C-4EF04D28FE40}" dt="2021-04-13T09:08:38.899" v="4" actId="313"/>
          <ac:spMkLst>
            <pc:docMk/>
            <pc:sldMk cId="1788879851" sldId="3157"/>
            <ac:spMk id="34" creationId="{F2CE9F32-726A-4A58-8DC8-0FD0A4F140FD}"/>
          </ac:spMkLst>
        </pc:spChg>
      </pc:sldChg>
      <pc:sldChg chg="modSp mod modNotesTx">
        <pc:chgData name="Kaijisse Waaijer" userId="153539f6-ffbd-4437-80c2-9a3f58fb11d4" providerId="ADAL" clId="{9588884D-C543-4ACC-A37C-4EF04D28FE40}" dt="2021-04-13T09:15:26.466" v="33" actId="20577"/>
        <pc:sldMkLst>
          <pc:docMk/>
          <pc:sldMk cId="2226993777" sldId="3170"/>
        </pc:sldMkLst>
        <pc:spChg chg="ord">
          <ac:chgData name="Kaijisse Waaijer" userId="153539f6-ffbd-4437-80c2-9a3f58fb11d4" providerId="ADAL" clId="{9588884D-C543-4ACC-A37C-4EF04D28FE40}" dt="2021-04-13T09:09:44.872" v="7"/>
          <ac:spMkLst>
            <pc:docMk/>
            <pc:sldMk cId="2226993777" sldId="3170"/>
            <ac:spMk id="5" creationId="{262B18FD-E234-4DDB-A584-A128CDE69D26}"/>
          </ac:spMkLst>
        </pc:spChg>
      </pc:sldChg>
    </pc:docChg>
  </pc:docChgLst>
  <pc:docChgLst>
    <pc:chgData name="Mili Diengdoh" userId="S::mili.d@chillibreeze.com::4e667e83-9d62-4727-9cfb-ee24b16ffb56" providerId="AD" clId="Web-{D6391580-33F8-7195-D8F0-A9D4331C11D5}"/>
    <pc:docChg chg="modSld">
      <pc:chgData name="Mili Diengdoh" userId="S::mili.d@chillibreeze.com::4e667e83-9d62-4727-9cfb-ee24b16ffb56" providerId="AD" clId="Web-{D6391580-33F8-7195-D8F0-A9D4331C11D5}" dt="2020-07-17T05:30:45.847" v="7" actId="20577"/>
      <pc:docMkLst>
        <pc:docMk/>
      </pc:docMkLst>
      <pc:sldChg chg="modSp">
        <pc:chgData name="Mili Diengdoh" userId="S::mili.d@chillibreeze.com::4e667e83-9d62-4727-9cfb-ee24b16ffb56" providerId="AD" clId="Web-{D6391580-33F8-7195-D8F0-A9D4331C11D5}" dt="2020-07-17T05:30:42.847" v="5" actId="20577"/>
        <pc:sldMkLst>
          <pc:docMk/>
          <pc:sldMk cId="2590897230" sldId="3149"/>
        </pc:sldMkLst>
        <pc:spChg chg="mod">
          <ac:chgData name="Mili Diengdoh" userId="S::mili.d@chillibreeze.com::4e667e83-9d62-4727-9cfb-ee24b16ffb56" providerId="AD" clId="Web-{D6391580-33F8-7195-D8F0-A9D4331C11D5}" dt="2020-07-17T05:30:32.847" v="1" actId="20577"/>
          <ac:spMkLst>
            <pc:docMk/>
            <pc:sldMk cId="2590897230" sldId="3149"/>
            <ac:spMk id="8" creationId="{99B8738A-801B-4FBC-9C3F-43FD6E51C7EB}"/>
          </ac:spMkLst>
        </pc:spChg>
        <pc:spChg chg="mod">
          <ac:chgData name="Mili Diengdoh" userId="S::mili.d@chillibreeze.com::4e667e83-9d62-4727-9cfb-ee24b16ffb56" providerId="AD" clId="Web-{D6391580-33F8-7195-D8F0-A9D4331C11D5}" dt="2020-07-17T05:30:42.847" v="5" actId="20577"/>
          <ac:spMkLst>
            <pc:docMk/>
            <pc:sldMk cId="2590897230" sldId="3149"/>
            <ac:spMk id="11" creationId="{3C50BD9E-2ED8-4A14-A507-7CCFBCC91E76}"/>
          </ac:spMkLst>
        </pc:spChg>
      </pc:sldChg>
    </pc:docChg>
  </pc:docChgLst>
  <pc:docChgLst>
    <pc:chgData name="Marbahun" userId="f9980d50-8f48-457e-a9e2-6a97b313c7f2" providerId="ADAL" clId="{9DA7710E-57B8-4A71-9217-288AF9FFA038}"/>
    <pc:docChg chg="undo custSel modSld">
      <pc:chgData name="Marbahun" userId="f9980d50-8f48-457e-a9e2-6a97b313c7f2" providerId="ADAL" clId="{9DA7710E-57B8-4A71-9217-288AF9FFA038}" dt="2020-07-24T11:22:23.976" v="134" actId="962"/>
      <pc:docMkLst>
        <pc:docMk/>
      </pc:docMkLst>
      <pc:sldChg chg="modSp mod">
        <pc:chgData name="Marbahun" userId="f9980d50-8f48-457e-a9e2-6a97b313c7f2" providerId="ADAL" clId="{9DA7710E-57B8-4A71-9217-288AF9FFA038}" dt="2020-07-24T11:18:00.431" v="2" actId="20577"/>
        <pc:sldMkLst>
          <pc:docMk/>
          <pc:sldMk cId="2331031662" sldId="683"/>
        </pc:sldMkLst>
        <pc:spChg chg="mod">
          <ac:chgData name="Marbahun" userId="f9980d50-8f48-457e-a9e2-6a97b313c7f2" providerId="ADAL" clId="{9DA7710E-57B8-4A71-9217-288AF9FFA038}" dt="2020-07-24T11:18:00.431" v="2" actId="20577"/>
          <ac:spMkLst>
            <pc:docMk/>
            <pc:sldMk cId="2331031662" sldId="683"/>
            <ac:spMk id="39" creationId="{00000000-0000-0000-0000-000000000000}"/>
          </ac:spMkLst>
        </pc:spChg>
      </pc:sldChg>
      <pc:sldChg chg="modSp mod">
        <pc:chgData name="Marbahun" userId="f9980d50-8f48-457e-a9e2-6a97b313c7f2" providerId="ADAL" clId="{9DA7710E-57B8-4A71-9217-288AF9FFA038}" dt="2020-07-24T11:22:23.976" v="134" actId="962"/>
        <pc:sldMkLst>
          <pc:docMk/>
          <pc:sldMk cId="3669334257" sldId="2606"/>
        </pc:sldMkLst>
        <pc:picChg chg="mod">
          <ac:chgData name="Marbahun" userId="f9980d50-8f48-457e-a9e2-6a97b313c7f2" providerId="ADAL" clId="{9DA7710E-57B8-4A71-9217-288AF9FFA038}" dt="2020-07-24T11:22:23.976" v="134" actId="962"/>
          <ac:picMkLst>
            <pc:docMk/>
            <pc:sldMk cId="3669334257" sldId="2606"/>
            <ac:picMk id="25" creationId="{454F40D3-A576-4038-B5CB-5388C4E8CA04}"/>
          </ac:picMkLst>
        </pc:picChg>
      </pc:sldChg>
      <pc:sldChg chg="modSp mod">
        <pc:chgData name="Marbahun" userId="f9980d50-8f48-457e-a9e2-6a97b313c7f2" providerId="ADAL" clId="{9DA7710E-57B8-4A71-9217-288AF9FFA038}" dt="2020-07-24T11:17:40.952" v="1" actId="962"/>
        <pc:sldMkLst>
          <pc:docMk/>
          <pc:sldMk cId="1144908145" sldId="3145"/>
        </pc:sldMkLst>
        <pc:picChg chg="mod">
          <ac:chgData name="Marbahun" userId="f9980d50-8f48-457e-a9e2-6a97b313c7f2" providerId="ADAL" clId="{9DA7710E-57B8-4A71-9217-288AF9FFA038}" dt="2020-07-24T11:17:40.952" v="1" actId="962"/>
          <ac:picMkLst>
            <pc:docMk/>
            <pc:sldMk cId="1144908145" sldId="3145"/>
            <ac:picMk id="2" creationId="{5F49932D-C50C-4DE8-A14B-72E6886D7A1F}"/>
          </ac:picMkLst>
        </pc:picChg>
      </pc:sldChg>
      <pc:sldChg chg="modSp mod">
        <pc:chgData name="Marbahun" userId="f9980d50-8f48-457e-a9e2-6a97b313c7f2" providerId="ADAL" clId="{9DA7710E-57B8-4A71-9217-288AF9FFA038}" dt="2020-07-24T11:20:21.817" v="4" actId="3064"/>
        <pc:sldMkLst>
          <pc:docMk/>
          <pc:sldMk cId="2437387074" sldId="3148"/>
        </pc:sldMkLst>
        <pc:spChg chg="mod">
          <ac:chgData name="Marbahun" userId="f9980d50-8f48-457e-a9e2-6a97b313c7f2" providerId="ADAL" clId="{9DA7710E-57B8-4A71-9217-288AF9FFA038}" dt="2020-07-24T11:20:14.377" v="3" actId="403"/>
          <ac:spMkLst>
            <pc:docMk/>
            <pc:sldMk cId="2437387074" sldId="3148"/>
            <ac:spMk id="20" creationId="{32B0C635-1B84-4CD6-A99C-7A10B6B7A52E}"/>
          </ac:spMkLst>
        </pc:spChg>
        <pc:spChg chg="mod">
          <ac:chgData name="Marbahun" userId="f9980d50-8f48-457e-a9e2-6a97b313c7f2" providerId="ADAL" clId="{9DA7710E-57B8-4A71-9217-288AF9FFA038}" dt="2020-07-24T11:20:14.377" v="3" actId="403"/>
          <ac:spMkLst>
            <pc:docMk/>
            <pc:sldMk cId="2437387074" sldId="3148"/>
            <ac:spMk id="23" creationId="{3D6A330C-5FF9-4566-B165-CE98EE23DD27}"/>
          </ac:spMkLst>
        </pc:spChg>
        <pc:spChg chg="mod">
          <ac:chgData name="Marbahun" userId="f9980d50-8f48-457e-a9e2-6a97b313c7f2" providerId="ADAL" clId="{9DA7710E-57B8-4A71-9217-288AF9FFA038}" dt="2020-07-24T11:20:14.377" v="3" actId="403"/>
          <ac:spMkLst>
            <pc:docMk/>
            <pc:sldMk cId="2437387074" sldId="3148"/>
            <ac:spMk id="25" creationId="{111875D9-F7F4-4E82-9C1A-9F42C0DD9006}"/>
          </ac:spMkLst>
        </pc:spChg>
        <pc:spChg chg="mod">
          <ac:chgData name="Marbahun" userId="f9980d50-8f48-457e-a9e2-6a97b313c7f2" providerId="ADAL" clId="{9DA7710E-57B8-4A71-9217-288AF9FFA038}" dt="2020-07-24T11:20:14.377" v="3" actId="403"/>
          <ac:spMkLst>
            <pc:docMk/>
            <pc:sldMk cId="2437387074" sldId="3148"/>
            <ac:spMk id="26" creationId="{7153BC01-A983-4212-9369-AC358A73F498}"/>
          </ac:spMkLst>
        </pc:spChg>
        <pc:spChg chg="mod">
          <ac:chgData name="Marbahun" userId="f9980d50-8f48-457e-a9e2-6a97b313c7f2" providerId="ADAL" clId="{9DA7710E-57B8-4A71-9217-288AF9FFA038}" dt="2020-07-24T11:20:21.817" v="4" actId="3064"/>
          <ac:spMkLst>
            <pc:docMk/>
            <pc:sldMk cId="2437387074" sldId="3148"/>
            <ac:spMk id="27" creationId="{A5789FDB-804B-446F-9CF4-15494F68C2F9}"/>
          </ac:spMkLst>
        </pc:spChg>
        <pc:spChg chg="mod">
          <ac:chgData name="Marbahun" userId="f9980d50-8f48-457e-a9e2-6a97b313c7f2" providerId="ADAL" clId="{9DA7710E-57B8-4A71-9217-288AF9FFA038}" dt="2020-07-24T11:20:14.377" v="3" actId="403"/>
          <ac:spMkLst>
            <pc:docMk/>
            <pc:sldMk cId="2437387074" sldId="3148"/>
            <ac:spMk id="28" creationId="{DE9F2BD6-4693-4BD8-8997-6B548DB630E8}"/>
          </ac:spMkLst>
        </pc:spChg>
      </pc:sldChg>
    </pc:docChg>
  </pc:docChgLst>
  <pc:docChgLst>
    <pc:chgData name="Chris Testa-O Neill" userId="5bbc7867-2897-41b3-9195-1c81bf62a82b" providerId="ADAL" clId="{D685CD15-DB51-46C2-BFA8-8F3867A32151}"/>
    <pc:docChg chg="undo redo custSel delSld modSld delMainMaster delSection modSection">
      <pc:chgData name="Chris Testa-O Neill" userId="5bbc7867-2897-41b3-9195-1c81bf62a82b" providerId="ADAL" clId="{D685CD15-DB51-46C2-BFA8-8F3867A32151}" dt="2021-03-29T15:38:47.350" v="4723" actId="47"/>
      <pc:docMkLst>
        <pc:docMk/>
      </pc:docMkLst>
      <pc:sldChg chg="delSp modSp del mod delAnim">
        <pc:chgData name="Chris Testa-O Neill" userId="5bbc7867-2897-41b3-9195-1c81bf62a82b" providerId="ADAL" clId="{D685CD15-DB51-46C2-BFA8-8F3867A32151}" dt="2021-03-18T10:17:04.189" v="95" actId="47"/>
        <pc:sldMkLst>
          <pc:docMk/>
          <pc:sldMk cId="2968836778" sldId="632"/>
        </pc:sldMkLst>
        <pc:spChg chg="mod">
          <ac:chgData name="Chris Testa-O Neill" userId="5bbc7867-2897-41b3-9195-1c81bf62a82b" providerId="ADAL" clId="{D685CD15-DB51-46C2-BFA8-8F3867A32151}" dt="2021-03-18T10:10:35.186" v="26" actId="20577"/>
          <ac:spMkLst>
            <pc:docMk/>
            <pc:sldMk cId="2968836778" sldId="632"/>
            <ac:spMk id="23" creationId="{00000000-0000-0000-0000-000000000000}"/>
          </ac:spMkLst>
        </pc:spChg>
        <pc:spChg chg="del">
          <ac:chgData name="Chris Testa-O Neill" userId="5bbc7867-2897-41b3-9195-1c81bf62a82b" providerId="ADAL" clId="{D685CD15-DB51-46C2-BFA8-8F3867A32151}" dt="2021-03-18T10:10:47.702" v="28" actId="478"/>
          <ac:spMkLst>
            <pc:docMk/>
            <pc:sldMk cId="2968836778" sldId="632"/>
            <ac:spMk id="47" creationId="{6619DDF2-EAAC-437B-8D6A-72BCDC98279B}"/>
          </ac:spMkLst>
        </pc:spChg>
        <pc:spChg chg="del">
          <ac:chgData name="Chris Testa-O Neill" userId="5bbc7867-2897-41b3-9195-1c81bf62a82b" providerId="ADAL" clId="{D685CD15-DB51-46C2-BFA8-8F3867A32151}" dt="2021-03-18T10:10:47.702" v="28" actId="478"/>
          <ac:spMkLst>
            <pc:docMk/>
            <pc:sldMk cId="2968836778" sldId="632"/>
            <ac:spMk id="50" creationId="{B856FBB4-5D33-4751-90D7-BCBC47A5D021}"/>
          </ac:spMkLst>
        </pc:spChg>
        <pc:spChg chg="del">
          <ac:chgData name="Chris Testa-O Neill" userId="5bbc7867-2897-41b3-9195-1c81bf62a82b" providerId="ADAL" clId="{D685CD15-DB51-46C2-BFA8-8F3867A32151}" dt="2021-03-18T10:10:47.702" v="28" actId="478"/>
          <ac:spMkLst>
            <pc:docMk/>
            <pc:sldMk cId="2968836778" sldId="632"/>
            <ac:spMk id="51" creationId="{1EE4B0DF-FC0F-400C-AEA9-F98C23B093A6}"/>
          </ac:spMkLst>
        </pc:spChg>
        <pc:spChg chg="del">
          <ac:chgData name="Chris Testa-O Neill" userId="5bbc7867-2897-41b3-9195-1c81bf62a82b" providerId="ADAL" clId="{D685CD15-DB51-46C2-BFA8-8F3867A32151}" dt="2021-03-18T10:10:47.702" v="28" actId="478"/>
          <ac:spMkLst>
            <pc:docMk/>
            <pc:sldMk cId="2968836778" sldId="632"/>
            <ac:spMk id="53" creationId="{949B07FC-39D2-4C19-8EB3-EF4B9CCF8814}"/>
          </ac:spMkLst>
        </pc:spChg>
        <pc:spChg chg="del">
          <ac:chgData name="Chris Testa-O Neill" userId="5bbc7867-2897-41b3-9195-1c81bf62a82b" providerId="ADAL" clId="{D685CD15-DB51-46C2-BFA8-8F3867A32151}" dt="2021-03-18T10:10:47.702" v="28" actId="478"/>
          <ac:spMkLst>
            <pc:docMk/>
            <pc:sldMk cId="2968836778" sldId="632"/>
            <ac:spMk id="55" creationId="{AC25AF9A-D241-4A58-BD11-E2635C9D485D}"/>
          </ac:spMkLst>
        </pc:spChg>
        <pc:spChg chg="del">
          <ac:chgData name="Chris Testa-O Neill" userId="5bbc7867-2897-41b3-9195-1c81bf62a82b" providerId="ADAL" clId="{D685CD15-DB51-46C2-BFA8-8F3867A32151}" dt="2021-03-18T10:10:47.702" v="28" actId="478"/>
          <ac:spMkLst>
            <pc:docMk/>
            <pc:sldMk cId="2968836778" sldId="632"/>
            <ac:spMk id="63" creationId="{4E8542CA-89F5-489E-8317-32E8E0A0F4EA}"/>
          </ac:spMkLst>
        </pc:spChg>
        <pc:spChg chg="del">
          <ac:chgData name="Chris Testa-O Neill" userId="5bbc7867-2897-41b3-9195-1c81bf62a82b" providerId="ADAL" clId="{D685CD15-DB51-46C2-BFA8-8F3867A32151}" dt="2021-03-18T10:10:47.702" v="28" actId="478"/>
          <ac:spMkLst>
            <pc:docMk/>
            <pc:sldMk cId="2968836778" sldId="632"/>
            <ac:spMk id="64" creationId="{F0F9D5BF-D742-4BC6-BDB3-20D96D788882}"/>
          </ac:spMkLst>
        </pc:spChg>
        <pc:grpChg chg="del">
          <ac:chgData name="Chris Testa-O Neill" userId="5bbc7867-2897-41b3-9195-1c81bf62a82b" providerId="ADAL" clId="{D685CD15-DB51-46C2-BFA8-8F3867A32151}" dt="2021-03-18T10:10:47.702" v="28" actId="478"/>
          <ac:grpSpMkLst>
            <pc:docMk/>
            <pc:sldMk cId="2968836778" sldId="632"/>
            <ac:grpSpMk id="36" creationId="{F2FAA337-C83B-430D-8E29-BE155E3274D4}"/>
          </ac:grpSpMkLst>
        </pc:grpChg>
        <pc:grpChg chg="del">
          <ac:chgData name="Chris Testa-O Neill" userId="5bbc7867-2897-41b3-9195-1c81bf62a82b" providerId="ADAL" clId="{D685CD15-DB51-46C2-BFA8-8F3867A32151}" dt="2021-03-18T10:10:47.702" v="28" actId="478"/>
          <ac:grpSpMkLst>
            <pc:docMk/>
            <pc:sldMk cId="2968836778" sldId="632"/>
            <ac:grpSpMk id="40" creationId="{7B99B3E3-D08A-4391-9143-F7D4AA8F0AB0}"/>
          </ac:grpSpMkLst>
        </pc:grpChg>
        <pc:grpChg chg="del">
          <ac:chgData name="Chris Testa-O Neill" userId="5bbc7867-2897-41b3-9195-1c81bf62a82b" providerId="ADAL" clId="{D685CD15-DB51-46C2-BFA8-8F3867A32151}" dt="2021-03-18T10:10:47.702" v="28" actId="478"/>
          <ac:grpSpMkLst>
            <pc:docMk/>
            <pc:sldMk cId="2968836778" sldId="632"/>
            <ac:grpSpMk id="44" creationId="{FAA2E6CE-694D-4AE4-B32B-90100530012C}"/>
          </ac:grpSpMkLst>
        </pc:grpChg>
        <pc:grpChg chg="del">
          <ac:chgData name="Chris Testa-O Neill" userId="5bbc7867-2897-41b3-9195-1c81bf62a82b" providerId="ADAL" clId="{D685CD15-DB51-46C2-BFA8-8F3867A32151}" dt="2021-03-18T10:10:47.702" v="28" actId="478"/>
          <ac:grpSpMkLst>
            <pc:docMk/>
            <pc:sldMk cId="2968836778" sldId="632"/>
            <ac:grpSpMk id="56" creationId="{AD6BC524-B669-49A4-B4A3-86C44B144F45}"/>
          </ac:grpSpMkLst>
        </pc:grpChg>
        <pc:grpChg chg="del">
          <ac:chgData name="Chris Testa-O Neill" userId="5bbc7867-2897-41b3-9195-1c81bf62a82b" providerId="ADAL" clId="{D685CD15-DB51-46C2-BFA8-8F3867A32151}" dt="2021-03-18T10:10:47.702" v="28" actId="478"/>
          <ac:grpSpMkLst>
            <pc:docMk/>
            <pc:sldMk cId="2968836778" sldId="632"/>
            <ac:grpSpMk id="59" creationId="{4A3A103D-9EC4-445F-99DA-B7E271710F4E}"/>
          </ac:grpSpMkLst>
        </pc:grpChg>
        <pc:picChg chg="del">
          <ac:chgData name="Chris Testa-O Neill" userId="5bbc7867-2897-41b3-9195-1c81bf62a82b" providerId="ADAL" clId="{D685CD15-DB51-46C2-BFA8-8F3867A32151}" dt="2021-03-18T10:10:47.702" v="28" actId="478"/>
          <ac:picMkLst>
            <pc:docMk/>
            <pc:sldMk cId="2968836778" sldId="632"/>
            <ac:picMk id="48" creationId="{C705572C-2B67-46B2-94E7-10F4832B508D}"/>
          </ac:picMkLst>
        </pc:picChg>
        <pc:picChg chg="del">
          <ac:chgData name="Chris Testa-O Neill" userId="5bbc7867-2897-41b3-9195-1c81bf62a82b" providerId="ADAL" clId="{D685CD15-DB51-46C2-BFA8-8F3867A32151}" dt="2021-03-18T10:10:47.702" v="28" actId="478"/>
          <ac:picMkLst>
            <pc:docMk/>
            <pc:sldMk cId="2968836778" sldId="632"/>
            <ac:picMk id="49" creationId="{786CED98-2DD4-4975-840A-F43A78BD50A5}"/>
          </ac:picMkLst>
        </pc:picChg>
        <pc:picChg chg="del">
          <ac:chgData name="Chris Testa-O Neill" userId="5bbc7867-2897-41b3-9195-1c81bf62a82b" providerId="ADAL" clId="{D685CD15-DB51-46C2-BFA8-8F3867A32151}" dt="2021-03-18T10:10:47.702" v="28" actId="478"/>
          <ac:picMkLst>
            <pc:docMk/>
            <pc:sldMk cId="2968836778" sldId="632"/>
            <ac:picMk id="52" creationId="{0CDA90D4-6B5C-4D3A-A277-D72807AE01B8}"/>
          </ac:picMkLst>
        </pc:picChg>
        <pc:picChg chg="del">
          <ac:chgData name="Chris Testa-O Neill" userId="5bbc7867-2897-41b3-9195-1c81bf62a82b" providerId="ADAL" clId="{D685CD15-DB51-46C2-BFA8-8F3867A32151}" dt="2021-03-18T10:10:47.702" v="28" actId="478"/>
          <ac:picMkLst>
            <pc:docMk/>
            <pc:sldMk cId="2968836778" sldId="632"/>
            <ac:picMk id="54" creationId="{40C04AD9-59D0-4616-AF17-73EE687546B6}"/>
          </ac:picMkLst>
        </pc:picChg>
        <pc:picChg chg="del">
          <ac:chgData name="Chris Testa-O Neill" userId="5bbc7867-2897-41b3-9195-1c81bf62a82b" providerId="ADAL" clId="{D685CD15-DB51-46C2-BFA8-8F3867A32151}" dt="2021-03-18T10:10:47.702" v="28" actId="478"/>
          <ac:picMkLst>
            <pc:docMk/>
            <pc:sldMk cId="2968836778" sldId="632"/>
            <ac:picMk id="62" creationId="{CFFE68C7-94D7-4F98-9122-F9DE685E2837}"/>
          </ac:picMkLst>
        </pc:picChg>
        <pc:picChg chg="del">
          <ac:chgData name="Chris Testa-O Neill" userId="5bbc7867-2897-41b3-9195-1c81bf62a82b" providerId="ADAL" clId="{D685CD15-DB51-46C2-BFA8-8F3867A32151}" dt="2021-03-18T10:10:47.702" v="28" actId="478"/>
          <ac:picMkLst>
            <pc:docMk/>
            <pc:sldMk cId="2968836778" sldId="632"/>
            <ac:picMk id="65" creationId="{6C3F8560-4BAA-4112-BAD5-D9BED507CA6F}"/>
          </ac:picMkLst>
        </pc:picChg>
        <pc:picChg chg="del">
          <ac:chgData name="Chris Testa-O Neill" userId="5bbc7867-2897-41b3-9195-1c81bf62a82b" providerId="ADAL" clId="{D685CD15-DB51-46C2-BFA8-8F3867A32151}" dt="2021-03-18T10:10:47.702" v="28" actId="478"/>
          <ac:picMkLst>
            <pc:docMk/>
            <pc:sldMk cId="2968836778" sldId="632"/>
            <ac:picMk id="66" creationId="{DA09B010-6E34-4F78-BCB8-75CBD01FAA85}"/>
          </ac:picMkLst>
        </pc:picChg>
      </pc:sldChg>
      <pc:sldChg chg="modSp mod">
        <pc:chgData name="Chris Testa-O Neill" userId="5bbc7867-2897-41b3-9195-1c81bf62a82b" providerId="ADAL" clId="{D685CD15-DB51-46C2-BFA8-8F3867A32151}" dt="2021-03-29T14:56:02.097" v="2259" actId="20577"/>
        <pc:sldMkLst>
          <pc:docMk/>
          <pc:sldMk cId="2062531052" sldId="670"/>
        </pc:sldMkLst>
        <pc:graphicFrameChg chg="mod modGraphic">
          <ac:chgData name="Chris Testa-O Neill" userId="5bbc7867-2897-41b3-9195-1c81bf62a82b" providerId="ADAL" clId="{D685CD15-DB51-46C2-BFA8-8F3867A32151}" dt="2021-03-29T14:56:02.097" v="2259" actId="20577"/>
          <ac:graphicFrameMkLst>
            <pc:docMk/>
            <pc:sldMk cId="2062531052" sldId="670"/>
            <ac:graphicFrameMk id="8" creationId="{00000000-0000-0000-0000-000000000000}"/>
          </ac:graphicFrameMkLst>
        </pc:graphicFrameChg>
      </pc:sldChg>
      <pc:sldChg chg="modSp mod modNotesTx">
        <pc:chgData name="Chris Testa-O Neill" userId="5bbc7867-2897-41b3-9195-1c81bf62a82b" providerId="ADAL" clId="{D685CD15-DB51-46C2-BFA8-8F3867A32151}" dt="2021-03-29T14:50:58.930" v="1765" actId="6549"/>
        <pc:sldMkLst>
          <pc:docMk/>
          <pc:sldMk cId="2331031662" sldId="683"/>
        </pc:sldMkLst>
        <pc:spChg chg="mod">
          <ac:chgData name="Chris Testa-O Neill" userId="5bbc7867-2897-41b3-9195-1c81bf62a82b" providerId="ADAL" clId="{D685CD15-DB51-46C2-BFA8-8F3867A32151}" dt="2021-03-18T10:13:00.257" v="35" actId="6549"/>
          <ac:spMkLst>
            <pc:docMk/>
            <pc:sldMk cId="2331031662" sldId="683"/>
            <ac:spMk id="20" creationId="{36993D14-9FC8-49F8-ABEE-B20B3B1CD1C0}"/>
          </ac:spMkLst>
        </pc:spChg>
        <pc:spChg chg="mod">
          <ac:chgData name="Chris Testa-O Neill" userId="5bbc7867-2897-41b3-9195-1c81bf62a82b" providerId="ADAL" clId="{D685CD15-DB51-46C2-BFA8-8F3867A32151}" dt="2021-03-18T10:13:24.995" v="45" actId="20577"/>
          <ac:spMkLst>
            <pc:docMk/>
            <pc:sldMk cId="2331031662" sldId="683"/>
            <ac:spMk id="24" creationId="{5E8484D1-286F-4F4D-8B25-749DA010F1F7}"/>
          </ac:spMkLst>
        </pc:spChg>
        <pc:spChg chg="mod">
          <ac:chgData name="Chris Testa-O Neill" userId="5bbc7867-2897-41b3-9195-1c81bf62a82b" providerId="ADAL" clId="{D685CD15-DB51-46C2-BFA8-8F3867A32151}" dt="2021-03-18T10:14:01.620" v="57" actId="20577"/>
          <ac:spMkLst>
            <pc:docMk/>
            <pc:sldMk cId="2331031662" sldId="683"/>
            <ac:spMk id="26" creationId="{77F611D8-239F-4AE1-A95A-9DDF60EA2CC0}"/>
          </ac:spMkLst>
        </pc:spChg>
        <pc:spChg chg="mod">
          <ac:chgData name="Chris Testa-O Neill" userId="5bbc7867-2897-41b3-9195-1c81bf62a82b" providerId="ADAL" clId="{D685CD15-DB51-46C2-BFA8-8F3867A32151}" dt="2021-03-18T10:14:25.955" v="67" actId="20577"/>
          <ac:spMkLst>
            <pc:docMk/>
            <pc:sldMk cId="2331031662" sldId="683"/>
            <ac:spMk id="28" creationId="{04B8CCB7-1F04-4FF6-A19F-A3C6151E76CB}"/>
          </ac:spMkLst>
        </pc:spChg>
        <pc:spChg chg="mod">
          <ac:chgData name="Chris Testa-O Neill" userId="5bbc7867-2897-41b3-9195-1c81bf62a82b" providerId="ADAL" clId="{D685CD15-DB51-46C2-BFA8-8F3867A32151}" dt="2021-03-18T10:15:01.678" v="80" actId="20577"/>
          <ac:spMkLst>
            <pc:docMk/>
            <pc:sldMk cId="2331031662" sldId="683"/>
            <ac:spMk id="30" creationId="{4872549F-03C5-412E-865D-BF09E331A34E}"/>
          </ac:spMkLst>
        </pc:spChg>
        <pc:spChg chg="mod">
          <ac:chgData name="Chris Testa-O Neill" userId="5bbc7867-2897-41b3-9195-1c81bf62a82b" providerId="ADAL" clId="{D685CD15-DB51-46C2-BFA8-8F3867A32151}" dt="2021-03-18T10:15:32.809" v="94" actId="20577"/>
          <ac:spMkLst>
            <pc:docMk/>
            <pc:sldMk cId="2331031662" sldId="683"/>
            <ac:spMk id="32" creationId="{3E47B0C9-227F-4A20-A199-C0587C2B19A9}"/>
          </ac:spMkLst>
        </pc:spChg>
        <pc:spChg chg="mod">
          <ac:chgData name="Chris Testa-O Neill" userId="5bbc7867-2897-41b3-9195-1c81bf62a82b" providerId="ADAL" clId="{D685CD15-DB51-46C2-BFA8-8F3867A32151}" dt="2021-03-18T10:12:11.991" v="29"/>
          <ac:spMkLst>
            <pc:docMk/>
            <pc:sldMk cId="2331031662" sldId="683"/>
            <ac:spMk id="39" creationId="{00000000-0000-0000-0000-000000000000}"/>
          </ac:spMkLst>
        </pc:spChg>
      </pc:sldChg>
      <pc:sldChg chg="del">
        <pc:chgData name="Chris Testa-O Neill" userId="5bbc7867-2897-41b3-9195-1c81bf62a82b" providerId="ADAL" clId="{D685CD15-DB51-46C2-BFA8-8F3867A32151}" dt="2021-03-18T10:36:15.841" v="227" actId="47"/>
        <pc:sldMkLst>
          <pc:docMk/>
          <pc:sldMk cId="3303394797" sldId="2098"/>
        </pc:sldMkLst>
      </pc:sldChg>
      <pc:sldChg chg="modSp mod">
        <pc:chgData name="Chris Testa-O Neill" userId="5bbc7867-2897-41b3-9195-1c81bf62a82b" providerId="ADAL" clId="{D685CD15-DB51-46C2-BFA8-8F3867A32151}" dt="2021-03-18T10:09:47.461" v="3"/>
        <pc:sldMkLst>
          <pc:docMk/>
          <pc:sldMk cId="1668424702" sldId="2580"/>
        </pc:sldMkLst>
        <pc:spChg chg="mod">
          <ac:chgData name="Chris Testa-O Neill" userId="5bbc7867-2897-41b3-9195-1c81bf62a82b" providerId="ADAL" clId="{D685CD15-DB51-46C2-BFA8-8F3867A32151}" dt="2021-03-18T10:09:47.461" v="3"/>
          <ac:spMkLst>
            <pc:docMk/>
            <pc:sldMk cId="1668424702" sldId="2580"/>
            <ac:spMk id="27" creationId="{F8FECC32-C532-4F9A-B029-0FE4D94076E0}"/>
          </ac:spMkLst>
        </pc:spChg>
        <pc:spChg chg="mod">
          <ac:chgData name="Chris Testa-O Neill" userId="5bbc7867-2897-41b3-9195-1c81bf62a82b" providerId="ADAL" clId="{D685CD15-DB51-46C2-BFA8-8F3867A32151}" dt="2021-03-18T10:09:40.341" v="2"/>
          <ac:spMkLst>
            <pc:docMk/>
            <pc:sldMk cId="1668424702" sldId="2580"/>
            <ac:spMk id="30" creationId="{FEB625CA-EC87-44C2-9BCF-5472AF365B3E}"/>
          </ac:spMkLst>
        </pc:spChg>
      </pc:sldChg>
      <pc:sldChg chg="modSp mod modNotesTx">
        <pc:chgData name="Chris Testa-O Neill" userId="5bbc7867-2897-41b3-9195-1c81bf62a82b" providerId="ADAL" clId="{D685CD15-DB51-46C2-BFA8-8F3867A32151}" dt="2021-03-29T15:25:28.926" v="4248" actId="20577"/>
        <pc:sldMkLst>
          <pc:docMk/>
          <pc:sldMk cId="237335572" sldId="2615"/>
        </pc:sldMkLst>
        <pc:spChg chg="mod">
          <ac:chgData name="Chris Testa-O Neill" userId="5bbc7867-2897-41b3-9195-1c81bf62a82b" providerId="ADAL" clId="{D685CD15-DB51-46C2-BFA8-8F3867A32151}" dt="2021-03-29T14:57:57.966" v="2292" actId="6549"/>
          <ac:spMkLst>
            <pc:docMk/>
            <pc:sldMk cId="237335572" sldId="2615"/>
            <ac:spMk id="6" creationId="{3ECE64AC-5614-4F8D-829D-B13045CF6C7F}"/>
          </ac:spMkLst>
        </pc:spChg>
        <pc:spChg chg="mod">
          <ac:chgData name="Chris Testa-O Neill" userId="5bbc7867-2897-41b3-9195-1c81bf62a82b" providerId="ADAL" clId="{D685CD15-DB51-46C2-BFA8-8F3867A32151}" dt="2021-03-29T14:58:24.932" v="2294" actId="6549"/>
          <ac:spMkLst>
            <pc:docMk/>
            <pc:sldMk cId="237335572" sldId="2615"/>
            <ac:spMk id="9" creationId="{DC3E30FF-8E44-47F8-B6E0-3AC4C738CE48}"/>
          </ac:spMkLst>
        </pc:spChg>
        <pc:spChg chg="mod">
          <ac:chgData name="Chris Testa-O Neill" userId="5bbc7867-2897-41b3-9195-1c81bf62a82b" providerId="ADAL" clId="{D685CD15-DB51-46C2-BFA8-8F3867A32151}" dt="2021-03-29T14:57:31.323" v="2290" actId="108"/>
          <ac:spMkLst>
            <pc:docMk/>
            <pc:sldMk cId="237335572" sldId="2615"/>
            <ac:spMk id="18" creationId="{3B4629CD-0B11-4BD3-9ABA-B3DFAA47F77F}"/>
          </ac:spMkLst>
        </pc:spChg>
      </pc:sldChg>
      <pc:sldChg chg="modSp">
        <pc:chgData name="Chris Testa-O Neill" userId="5bbc7867-2897-41b3-9195-1c81bf62a82b" providerId="ADAL" clId="{D685CD15-DB51-46C2-BFA8-8F3867A32151}" dt="2021-03-29T14:50:43.343" v="1763" actId="20577"/>
        <pc:sldMkLst>
          <pc:docMk/>
          <pc:sldMk cId="775050641" sldId="2620"/>
        </pc:sldMkLst>
        <pc:spChg chg="mod">
          <ac:chgData name="Chris Testa-O Neill" userId="5bbc7867-2897-41b3-9195-1c81bf62a82b" providerId="ADAL" clId="{D685CD15-DB51-46C2-BFA8-8F3867A32151}" dt="2021-03-29T14:46:15.736" v="1445" actId="20577"/>
          <ac:spMkLst>
            <pc:docMk/>
            <pc:sldMk cId="775050641" sldId="2620"/>
            <ac:spMk id="3" creationId="{4EA0743C-930A-461C-88C6-2B2DEF2FC81E}"/>
          </ac:spMkLst>
        </pc:spChg>
        <pc:spChg chg="mod">
          <ac:chgData name="Chris Testa-O Neill" userId="5bbc7867-2897-41b3-9195-1c81bf62a82b" providerId="ADAL" clId="{D685CD15-DB51-46C2-BFA8-8F3867A32151}" dt="2021-03-29T14:48:38.702" v="1597" actId="20577"/>
          <ac:spMkLst>
            <pc:docMk/>
            <pc:sldMk cId="775050641" sldId="2620"/>
            <ac:spMk id="14" creationId="{D0E84749-73DC-41BD-AD65-C56662692F15}"/>
          </ac:spMkLst>
        </pc:spChg>
        <pc:spChg chg="mod">
          <ac:chgData name="Chris Testa-O Neill" userId="5bbc7867-2897-41b3-9195-1c81bf62a82b" providerId="ADAL" clId="{D685CD15-DB51-46C2-BFA8-8F3867A32151}" dt="2021-03-29T14:50:43.343" v="1763" actId="20577"/>
          <ac:spMkLst>
            <pc:docMk/>
            <pc:sldMk cId="775050641" sldId="2620"/>
            <ac:spMk id="15" creationId="{A44031F8-9467-4CC8-B37B-A13B3259D790}"/>
          </ac:spMkLst>
        </pc:spChg>
      </pc:sldChg>
      <pc:sldChg chg="del">
        <pc:chgData name="Chris Testa-O Neill" userId="5bbc7867-2897-41b3-9195-1c81bf62a82b" providerId="ADAL" clId="{D685CD15-DB51-46C2-BFA8-8F3867A32151}" dt="2021-03-18T10:36:16.619" v="228" actId="47"/>
        <pc:sldMkLst>
          <pc:docMk/>
          <pc:sldMk cId="622456034" sldId="3139"/>
        </pc:sldMkLst>
      </pc:sldChg>
      <pc:sldChg chg="del">
        <pc:chgData name="Chris Testa-O Neill" userId="5bbc7867-2897-41b3-9195-1c81bf62a82b" providerId="ADAL" clId="{D685CD15-DB51-46C2-BFA8-8F3867A32151}" dt="2021-03-18T10:36:17.468" v="229" actId="47"/>
        <pc:sldMkLst>
          <pc:docMk/>
          <pc:sldMk cId="3952863254" sldId="3140"/>
        </pc:sldMkLst>
      </pc:sldChg>
      <pc:sldChg chg="modSp mod modNotesTx">
        <pc:chgData name="Chris Testa-O Neill" userId="5bbc7867-2897-41b3-9195-1c81bf62a82b" providerId="ADAL" clId="{D685CD15-DB51-46C2-BFA8-8F3867A32151}" dt="2021-03-29T15:17:27.255" v="3512" actId="20577"/>
        <pc:sldMkLst>
          <pc:docMk/>
          <pc:sldMk cId="1189570632" sldId="3143"/>
        </pc:sldMkLst>
        <pc:spChg chg="mod">
          <ac:chgData name="Chris Testa-O Neill" userId="5bbc7867-2897-41b3-9195-1c81bf62a82b" providerId="ADAL" clId="{D685CD15-DB51-46C2-BFA8-8F3867A32151}" dt="2021-03-18T10:09:22.686" v="1"/>
          <ac:spMkLst>
            <pc:docMk/>
            <pc:sldMk cId="1189570632" sldId="3143"/>
            <ac:spMk id="4" creationId="{00000000-0000-0000-0000-000000000000}"/>
          </ac:spMkLst>
        </pc:spChg>
      </pc:sldChg>
      <pc:sldChg chg="addSp delSp modSp mod">
        <pc:chgData name="Chris Testa-O Neill" userId="5bbc7867-2897-41b3-9195-1c81bf62a82b" providerId="ADAL" clId="{D685CD15-DB51-46C2-BFA8-8F3867A32151}" dt="2021-03-29T15:38:20.731" v="4722"/>
        <pc:sldMkLst>
          <pc:docMk/>
          <pc:sldMk cId="2590897230" sldId="3149"/>
        </pc:sldMkLst>
        <pc:spChg chg="add del">
          <ac:chgData name="Chris Testa-O Neill" userId="5bbc7867-2897-41b3-9195-1c81bf62a82b" providerId="ADAL" clId="{D685CD15-DB51-46C2-BFA8-8F3867A32151}" dt="2021-03-29T15:36:07.899" v="4690" actId="478"/>
          <ac:spMkLst>
            <pc:docMk/>
            <pc:sldMk cId="2590897230" sldId="3149"/>
            <ac:spMk id="3" creationId="{103A33A5-F8FE-41DD-A0F9-14D199688F98}"/>
          </ac:spMkLst>
        </pc:spChg>
        <pc:spChg chg="mod">
          <ac:chgData name="Chris Testa-O Neill" userId="5bbc7867-2897-41b3-9195-1c81bf62a82b" providerId="ADAL" clId="{D685CD15-DB51-46C2-BFA8-8F3867A32151}" dt="2021-03-29T15:36:32.030" v="4703" actId="20577"/>
          <ac:spMkLst>
            <pc:docMk/>
            <pc:sldMk cId="2590897230" sldId="3149"/>
            <ac:spMk id="6" creationId="{3ECE64AC-5614-4F8D-829D-B13045CF6C7F}"/>
          </ac:spMkLst>
        </pc:spChg>
        <pc:spChg chg="add del">
          <ac:chgData name="Chris Testa-O Neill" userId="5bbc7867-2897-41b3-9195-1c81bf62a82b" providerId="ADAL" clId="{D685CD15-DB51-46C2-BFA8-8F3867A32151}" dt="2021-03-29T15:36:00.776" v="4688" actId="478"/>
          <ac:spMkLst>
            <pc:docMk/>
            <pc:sldMk cId="2590897230" sldId="3149"/>
            <ac:spMk id="7" creationId="{B29E5092-D847-435E-827A-D6EB09E28F51}"/>
          </ac:spMkLst>
        </pc:spChg>
        <pc:spChg chg="mod">
          <ac:chgData name="Chris Testa-O Neill" userId="5bbc7867-2897-41b3-9195-1c81bf62a82b" providerId="ADAL" clId="{D685CD15-DB51-46C2-BFA8-8F3867A32151}" dt="2021-03-29T15:36:44.627" v="4711" actId="20577"/>
          <ac:spMkLst>
            <pc:docMk/>
            <pc:sldMk cId="2590897230" sldId="3149"/>
            <ac:spMk id="9" creationId="{DC3E30FF-8E44-47F8-B6E0-3AC4C738CE48}"/>
          </ac:spMkLst>
        </pc:spChg>
        <pc:spChg chg="add del">
          <ac:chgData name="Chris Testa-O Neill" userId="5bbc7867-2897-41b3-9195-1c81bf62a82b" providerId="ADAL" clId="{D685CD15-DB51-46C2-BFA8-8F3867A32151}" dt="2021-03-29T15:36:07.899" v="4690" actId="478"/>
          <ac:spMkLst>
            <pc:docMk/>
            <pc:sldMk cId="2590897230" sldId="3149"/>
            <ac:spMk id="10" creationId="{870D9263-5A49-4AB9-80C0-B10DF3F2440C}"/>
          </ac:spMkLst>
        </pc:spChg>
        <pc:spChg chg="mod">
          <ac:chgData name="Chris Testa-O Neill" userId="5bbc7867-2897-41b3-9195-1c81bf62a82b" providerId="ADAL" clId="{D685CD15-DB51-46C2-BFA8-8F3867A32151}" dt="2021-03-29T15:38:20.731" v="4722"/>
          <ac:spMkLst>
            <pc:docMk/>
            <pc:sldMk cId="2590897230" sldId="3149"/>
            <ac:spMk id="11" creationId="{3C50BD9E-2ED8-4A14-A507-7CCFBCC91E76}"/>
          </ac:spMkLst>
        </pc:spChg>
      </pc:sldChg>
      <pc:sldChg chg="modSp mod modNotesTx">
        <pc:chgData name="Chris Testa-O Neill" userId="5bbc7867-2897-41b3-9195-1c81bf62a82b" providerId="ADAL" clId="{D685CD15-DB51-46C2-BFA8-8F3867A32151}" dt="2021-03-29T15:35:25.698" v="4683" actId="20577"/>
        <pc:sldMkLst>
          <pc:docMk/>
          <pc:sldMk cId="1788879851" sldId="3157"/>
        </pc:sldMkLst>
        <pc:spChg chg="mod">
          <ac:chgData name="Chris Testa-O Neill" userId="5bbc7867-2897-41b3-9195-1c81bf62a82b" providerId="ADAL" clId="{D685CD15-DB51-46C2-BFA8-8F3867A32151}" dt="2021-03-29T15:27:02.732" v="4339" actId="20577"/>
          <ac:spMkLst>
            <pc:docMk/>
            <pc:sldMk cId="1788879851" sldId="3157"/>
            <ac:spMk id="32" creationId="{6F30C2D2-037C-4F97-8B6F-C870BA5BECE9}"/>
          </ac:spMkLst>
        </pc:spChg>
        <pc:spChg chg="mod">
          <ac:chgData name="Chris Testa-O Neill" userId="5bbc7867-2897-41b3-9195-1c81bf62a82b" providerId="ADAL" clId="{D685CD15-DB51-46C2-BFA8-8F3867A32151}" dt="2021-03-29T15:29:02.983" v="4497" actId="20577"/>
          <ac:spMkLst>
            <pc:docMk/>
            <pc:sldMk cId="1788879851" sldId="3157"/>
            <ac:spMk id="34" creationId="{F2CE9F32-726A-4A58-8DC8-0FD0A4F140FD}"/>
          </ac:spMkLst>
        </pc:spChg>
        <pc:spChg chg="mod">
          <ac:chgData name="Chris Testa-O Neill" userId="5bbc7867-2897-41b3-9195-1c81bf62a82b" providerId="ADAL" clId="{D685CD15-DB51-46C2-BFA8-8F3867A32151}" dt="2021-03-29T15:30:44.778" v="4604" actId="20577"/>
          <ac:spMkLst>
            <pc:docMk/>
            <pc:sldMk cId="1788879851" sldId="3157"/>
            <ac:spMk id="36" creationId="{6E973A20-F8F2-48E5-BB13-7EA51C39995C}"/>
          </ac:spMkLst>
        </pc:spChg>
        <pc:spChg chg="mod">
          <ac:chgData name="Chris Testa-O Neill" userId="5bbc7867-2897-41b3-9195-1c81bf62a82b" providerId="ADAL" clId="{D685CD15-DB51-46C2-BFA8-8F3867A32151}" dt="2021-03-29T15:34:46.628" v="4676" actId="20577"/>
          <ac:spMkLst>
            <pc:docMk/>
            <pc:sldMk cId="1788879851" sldId="3157"/>
            <ac:spMk id="38" creationId="{188E6351-5119-4305-B17B-FA03DEB26CDB}"/>
          </ac:spMkLst>
        </pc:spChg>
      </pc:sldChg>
      <pc:sldChg chg="addSp delSp modSp mod modAnim modNotesTx">
        <pc:chgData name="Chris Testa-O Neill" userId="5bbc7867-2897-41b3-9195-1c81bf62a82b" providerId="ADAL" clId="{D685CD15-DB51-46C2-BFA8-8F3867A32151}" dt="2021-03-29T12:26:01.572" v="436" actId="114"/>
        <pc:sldMkLst>
          <pc:docMk/>
          <pc:sldMk cId="2226993777" sldId="3170"/>
        </pc:sldMkLst>
        <pc:spChg chg="add mod">
          <ac:chgData name="Chris Testa-O Neill" userId="5bbc7867-2897-41b3-9195-1c81bf62a82b" providerId="ADAL" clId="{D685CD15-DB51-46C2-BFA8-8F3867A32151}" dt="2021-03-18T10:33:54.074" v="207" actId="207"/>
          <ac:spMkLst>
            <pc:docMk/>
            <pc:sldMk cId="2226993777" sldId="3170"/>
            <ac:spMk id="2" creationId="{F5B63A8B-B4FD-4872-B8A4-DF26EFCD255C}"/>
          </ac:spMkLst>
        </pc:spChg>
        <pc:spChg chg="add mod">
          <ac:chgData name="Chris Testa-O Neill" userId="5bbc7867-2897-41b3-9195-1c81bf62a82b" providerId="ADAL" clId="{D685CD15-DB51-46C2-BFA8-8F3867A32151}" dt="2021-03-18T10:31:49.060" v="162" actId="14100"/>
          <ac:spMkLst>
            <pc:docMk/>
            <pc:sldMk cId="2226993777" sldId="3170"/>
            <ac:spMk id="5" creationId="{262B18FD-E234-4DDB-A584-A128CDE69D26}"/>
          </ac:spMkLst>
        </pc:spChg>
        <pc:spChg chg="add mod">
          <ac:chgData name="Chris Testa-O Neill" userId="5bbc7867-2897-41b3-9195-1c81bf62a82b" providerId="ADAL" clId="{D685CD15-DB51-46C2-BFA8-8F3867A32151}" dt="2021-03-18T10:35:32.581" v="222" actId="20577"/>
          <ac:spMkLst>
            <pc:docMk/>
            <pc:sldMk cId="2226993777" sldId="3170"/>
            <ac:spMk id="7" creationId="{F0A15CC2-2213-476B-B5B1-54444A1BF9B5}"/>
          </ac:spMkLst>
        </pc:spChg>
        <pc:spChg chg="add mod">
          <ac:chgData name="Chris Testa-O Neill" userId="5bbc7867-2897-41b3-9195-1c81bf62a82b" providerId="ADAL" clId="{D685CD15-DB51-46C2-BFA8-8F3867A32151}" dt="2021-03-18T10:35:29.071" v="221" actId="20577"/>
          <ac:spMkLst>
            <pc:docMk/>
            <pc:sldMk cId="2226993777" sldId="3170"/>
            <ac:spMk id="8" creationId="{98FE8A4E-9736-46FD-A6D2-F95FDAAFDEA2}"/>
          </ac:spMkLst>
        </pc:spChg>
        <pc:spChg chg="mod">
          <ac:chgData name="Chris Testa-O Neill" userId="5bbc7867-2897-41b3-9195-1c81bf62a82b" providerId="ADAL" clId="{D685CD15-DB51-46C2-BFA8-8F3867A32151}" dt="2021-03-18T10:10:07.336" v="17" actId="14100"/>
          <ac:spMkLst>
            <pc:docMk/>
            <pc:sldMk cId="2226993777" sldId="3170"/>
            <ac:spMk id="23" creationId="{00000000-0000-0000-0000-000000000000}"/>
          </ac:spMkLst>
        </pc:spChg>
        <pc:picChg chg="del">
          <ac:chgData name="Chris Testa-O Neill" userId="5bbc7867-2897-41b3-9195-1c81bf62a82b" providerId="ADAL" clId="{D685CD15-DB51-46C2-BFA8-8F3867A32151}" dt="2021-03-18T10:10:39.650" v="27" actId="478"/>
          <ac:picMkLst>
            <pc:docMk/>
            <pc:sldMk cId="2226993777" sldId="3170"/>
            <ac:picMk id="3" creationId="{F884D2D3-74C4-4326-8739-FF4F38A1ED8F}"/>
          </ac:picMkLst>
        </pc:picChg>
        <pc:picChg chg="add mod">
          <ac:chgData name="Chris Testa-O Neill" userId="5bbc7867-2897-41b3-9195-1c81bf62a82b" providerId="ADAL" clId="{D685CD15-DB51-46C2-BFA8-8F3867A32151}" dt="2021-03-18T10:31:52.825" v="163" actId="1076"/>
          <ac:picMkLst>
            <pc:docMk/>
            <pc:sldMk cId="2226993777" sldId="3170"/>
            <ac:picMk id="4" creationId="{5B662E56-26A1-4FF8-B955-FB1B11906CDA}"/>
          </ac:picMkLst>
        </pc:picChg>
      </pc:sldChg>
      <pc:sldChg chg="del">
        <pc:chgData name="Chris Testa-O Neill" userId="5bbc7867-2897-41b3-9195-1c81bf62a82b" providerId="ADAL" clId="{D685CD15-DB51-46C2-BFA8-8F3867A32151}" dt="2021-03-29T15:38:47.350" v="4723" actId="47"/>
        <pc:sldMkLst>
          <pc:docMk/>
          <pc:sldMk cId="1670913922" sldId="3205"/>
        </pc:sldMkLst>
      </pc:sldChg>
      <pc:sldMasterChg chg="del delSldLayout">
        <pc:chgData name="Chris Testa-O Neill" userId="5bbc7867-2897-41b3-9195-1c81bf62a82b" providerId="ADAL" clId="{D685CD15-DB51-46C2-BFA8-8F3867A32151}" dt="2021-03-18T10:36:15.841" v="227" actId="47"/>
        <pc:sldMasterMkLst>
          <pc:docMk/>
          <pc:sldMasterMk cId="1764861587" sldId="2147484663"/>
        </pc:sldMasterMkLst>
        <pc:sldLayoutChg chg="del">
          <pc:chgData name="Chris Testa-O Neill" userId="5bbc7867-2897-41b3-9195-1c81bf62a82b" providerId="ADAL" clId="{D685CD15-DB51-46C2-BFA8-8F3867A32151}" dt="2021-03-18T10:36:15.841" v="227" actId="47"/>
          <pc:sldLayoutMkLst>
            <pc:docMk/>
            <pc:sldMasterMk cId="1764861587" sldId="2147484663"/>
            <pc:sldLayoutMk cId="995129040" sldId="2147484664"/>
          </pc:sldLayoutMkLst>
        </pc:sldLayoutChg>
        <pc:sldLayoutChg chg="del">
          <pc:chgData name="Chris Testa-O Neill" userId="5bbc7867-2897-41b3-9195-1c81bf62a82b" providerId="ADAL" clId="{D685CD15-DB51-46C2-BFA8-8F3867A32151}" dt="2021-03-18T10:36:15.841" v="227" actId="47"/>
          <pc:sldLayoutMkLst>
            <pc:docMk/>
            <pc:sldMasterMk cId="1764861587" sldId="2147484663"/>
            <pc:sldLayoutMk cId="1933476272" sldId="2147484665"/>
          </pc:sldLayoutMkLst>
        </pc:sldLayoutChg>
        <pc:sldLayoutChg chg="del">
          <pc:chgData name="Chris Testa-O Neill" userId="5bbc7867-2897-41b3-9195-1c81bf62a82b" providerId="ADAL" clId="{D685CD15-DB51-46C2-BFA8-8F3867A32151}" dt="2021-03-18T10:36:15.841" v="227" actId="47"/>
          <pc:sldLayoutMkLst>
            <pc:docMk/>
            <pc:sldMasterMk cId="1764861587" sldId="2147484663"/>
            <pc:sldLayoutMk cId="3698981789" sldId="2147484666"/>
          </pc:sldLayoutMkLst>
        </pc:sldLayoutChg>
        <pc:sldLayoutChg chg="del">
          <pc:chgData name="Chris Testa-O Neill" userId="5bbc7867-2897-41b3-9195-1c81bf62a82b" providerId="ADAL" clId="{D685CD15-DB51-46C2-BFA8-8F3867A32151}" dt="2021-03-18T10:36:15.841" v="227" actId="47"/>
          <pc:sldLayoutMkLst>
            <pc:docMk/>
            <pc:sldMasterMk cId="1764861587" sldId="2147484663"/>
            <pc:sldLayoutMk cId="1757266077" sldId="2147484667"/>
          </pc:sldLayoutMkLst>
        </pc:sldLayoutChg>
        <pc:sldLayoutChg chg="del">
          <pc:chgData name="Chris Testa-O Neill" userId="5bbc7867-2897-41b3-9195-1c81bf62a82b" providerId="ADAL" clId="{D685CD15-DB51-46C2-BFA8-8F3867A32151}" dt="2021-03-18T10:36:15.841" v="227" actId="47"/>
          <pc:sldLayoutMkLst>
            <pc:docMk/>
            <pc:sldMasterMk cId="1764861587" sldId="2147484663"/>
            <pc:sldLayoutMk cId="220488147" sldId="2147484668"/>
          </pc:sldLayoutMkLst>
        </pc:sldLayoutChg>
        <pc:sldLayoutChg chg="del">
          <pc:chgData name="Chris Testa-O Neill" userId="5bbc7867-2897-41b3-9195-1c81bf62a82b" providerId="ADAL" clId="{D685CD15-DB51-46C2-BFA8-8F3867A32151}" dt="2021-03-18T10:36:15.841" v="227" actId="47"/>
          <pc:sldLayoutMkLst>
            <pc:docMk/>
            <pc:sldMasterMk cId="1764861587" sldId="2147484663"/>
            <pc:sldLayoutMk cId="1537834147" sldId="2147484669"/>
          </pc:sldLayoutMkLst>
        </pc:sldLayoutChg>
        <pc:sldLayoutChg chg="del">
          <pc:chgData name="Chris Testa-O Neill" userId="5bbc7867-2897-41b3-9195-1c81bf62a82b" providerId="ADAL" clId="{D685CD15-DB51-46C2-BFA8-8F3867A32151}" dt="2021-03-18T10:36:15.841" v="227" actId="47"/>
          <pc:sldLayoutMkLst>
            <pc:docMk/>
            <pc:sldMasterMk cId="1764861587" sldId="2147484663"/>
            <pc:sldLayoutMk cId="3087195471" sldId="2147484670"/>
          </pc:sldLayoutMkLst>
        </pc:sldLayoutChg>
        <pc:sldLayoutChg chg="del">
          <pc:chgData name="Chris Testa-O Neill" userId="5bbc7867-2897-41b3-9195-1c81bf62a82b" providerId="ADAL" clId="{D685CD15-DB51-46C2-BFA8-8F3867A32151}" dt="2021-03-18T10:36:15.841" v="227" actId="47"/>
          <pc:sldLayoutMkLst>
            <pc:docMk/>
            <pc:sldMasterMk cId="1764861587" sldId="2147484663"/>
            <pc:sldLayoutMk cId="4195116110" sldId="2147484671"/>
          </pc:sldLayoutMkLst>
        </pc:sldLayoutChg>
        <pc:sldLayoutChg chg="del">
          <pc:chgData name="Chris Testa-O Neill" userId="5bbc7867-2897-41b3-9195-1c81bf62a82b" providerId="ADAL" clId="{D685CD15-DB51-46C2-BFA8-8F3867A32151}" dt="2021-03-18T10:36:15.841" v="227" actId="47"/>
          <pc:sldLayoutMkLst>
            <pc:docMk/>
            <pc:sldMasterMk cId="1764861587" sldId="2147484663"/>
            <pc:sldLayoutMk cId="1636262358" sldId="214748467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4/20/2021 8:51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4/20/2021 8:51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sql/relational-databases/system-dynamic-management-views/sys-dm-pdw-exec-requests-transact-sq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learn/modules/optimize-data-warehouse-query-performance-azure-synapse-analytics/4-understand-table-distribution-desig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docs.microsoft.com/en-us/learn/modules/optimize-data-warehouse-query-performance-azure-synapse-analytics/"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learn/modules/understand-data-warehouse-developer-features-of-azure-synapse-analytic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latin typeface="Segoe UI" panose="020B0502040204020203" pitchFamily="34" charset="0"/>
              </a:rPr>
              <a:t>Instructor notes and guidance</a:t>
            </a:r>
          </a:p>
          <a:p>
            <a:endParaRPr lang="en-US" dirty="0"/>
          </a:p>
          <a:p>
            <a:r>
              <a:rPr lang="en-US" dirty="0"/>
              <a:t>This slide is for MCT use only, outlining the aims and objectives of this module.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6254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Answers</a:t>
            </a:r>
          </a:p>
          <a:p>
            <a:endParaRPr lang="en-US" b="1" dirty="0"/>
          </a:p>
          <a:p>
            <a:r>
              <a:rPr lang="en-US" dirty="0"/>
              <a:t>Question 1 –</a:t>
            </a:r>
            <a:r>
              <a:rPr lang="en-US" b="1" dirty="0"/>
              <a:t> </a:t>
            </a:r>
            <a:r>
              <a:rPr lang="en-US" b="0" dirty="0"/>
              <a:t>You use the </a:t>
            </a:r>
            <a:r>
              <a:rPr lang="en-US" b="1" dirty="0"/>
              <a:t>PARTITION BY </a:t>
            </a:r>
            <a:r>
              <a:rPr lang="en-US" b="0" dirty="0"/>
              <a:t>clause in a windowing function that </a:t>
            </a:r>
            <a:r>
              <a:rPr lang="en-US" sz="900" dirty="0">
                <a:solidFill>
                  <a:schemeClr val="tx1"/>
                </a:solidFill>
              </a:rPr>
              <a:t>enables you to divide a query result</a:t>
            </a:r>
            <a:endParaRPr lang="en-US" b="0" dirty="0"/>
          </a:p>
          <a:p>
            <a:endParaRPr lang="en-US" b="0" dirty="0"/>
          </a:p>
          <a:p>
            <a:r>
              <a:rPr lang="en-US" dirty="0"/>
              <a:t>Question 2 – </a:t>
            </a:r>
            <a:r>
              <a:rPr lang="en-GB" b="0" i="0" dirty="0">
                <a:solidFill>
                  <a:srgbClr val="24292E"/>
                </a:solidFill>
                <a:effectLst/>
                <a:latin typeface="-apple-system"/>
              </a:rPr>
              <a:t>APPROX_COUNT_DISTINCT returns a result with a </a:t>
            </a:r>
            <a:r>
              <a:rPr lang="en-GB" b="1" i="0" dirty="0">
                <a:solidFill>
                  <a:srgbClr val="24292E"/>
                </a:solidFill>
                <a:effectLst/>
                <a:latin typeface="-apple-system"/>
              </a:rPr>
              <a:t>2% accuracy</a:t>
            </a:r>
            <a:r>
              <a:rPr lang="en-GB" b="0" i="0" dirty="0">
                <a:solidFill>
                  <a:srgbClr val="24292E"/>
                </a:solidFill>
                <a:effectLst/>
                <a:latin typeface="-apple-system"/>
              </a:rPr>
              <a:t> of true cardinality on average. This means, if COUNT(DISTINCT) returns </a:t>
            </a:r>
            <a:r>
              <a:rPr lang="en-GB" dirty="0"/>
              <a:t>1,000,000</a:t>
            </a:r>
            <a:r>
              <a:rPr lang="en-GB" b="0" i="0" dirty="0">
                <a:solidFill>
                  <a:srgbClr val="24292E"/>
                </a:solidFill>
                <a:effectLst/>
                <a:latin typeface="-apple-system"/>
              </a:rPr>
              <a:t>, HyperLogLog will return a value in the range of </a:t>
            </a:r>
            <a:r>
              <a:rPr lang="en-GB" dirty="0"/>
              <a:t>999,736</a:t>
            </a:r>
            <a:r>
              <a:rPr lang="en-GB" b="0" i="0" dirty="0">
                <a:solidFill>
                  <a:srgbClr val="24292E"/>
                </a:solidFill>
                <a:effectLst/>
                <a:latin typeface="-apple-system"/>
              </a:rPr>
              <a:t> to </a:t>
            </a:r>
            <a:r>
              <a:rPr lang="en-GB" dirty="0"/>
              <a:t>1,016,234</a:t>
            </a:r>
            <a:r>
              <a:rPr lang="en-GB" b="0" i="0" dirty="0">
                <a:solidFill>
                  <a:srgbClr val="24292E"/>
                </a:solidFill>
                <a:effectLst/>
                <a:latin typeface="-apple-system"/>
              </a:rPr>
              <a:t>.</a:t>
            </a:r>
            <a:endParaRPr lang="en-US" dirty="0"/>
          </a:p>
          <a:p>
            <a:endParaRPr lang="en-US" dirty="0"/>
          </a:p>
          <a:p>
            <a:r>
              <a:rPr lang="en-US" dirty="0"/>
              <a:t>Question 3 – </a:t>
            </a:r>
            <a:r>
              <a:rPr lang="en-GB" dirty="0"/>
              <a:t>The </a:t>
            </a:r>
            <a:r>
              <a:rPr lang="en-GB" b="0" i="0" dirty="0">
                <a:solidFill>
                  <a:srgbClr val="6A737D"/>
                </a:solidFill>
                <a:effectLst/>
                <a:latin typeface="-apple-system"/>
              </a:rPr>
              <a:t>Hyper Loglog</a:t>
            </a:r>
            <a:r>
              <a:rPr lang="en-GB" b="1" i="0" dirty="0">
                <a:solidFill>
                  <a:srgbClr val="6A737D"/>
                </a:solidFill>
                <a:effectLst/>
                <a:latin typeface="-apple-system"/>
              </a:rPr>
              <a:t> </a:t>
            </a:r>
            <a:r>
              <a:rPr lang="en-GB" b="1" i="0" u="none" strike="noStrike" dirty="0">
                <a:effectLst/>
                <a:latin typeface="-apple-system"/>
                <a:hlinkClick r:id="rId3"/>
              </a:rPr>
              <a:t>sys.dm_pdw_exec_requests</a:t>
            </a:r>
            <a:r>
              <a:rPr lang="en-GB" b="1" i="0" dirty="0">
                <a:solidFill>
                  <a:srgbClr val="6A737D"/>
                </a:solidFill>
                <a:effectLst/>
                <a:latin typeface="-apple-system"/>
              </a:rPr>
              <a:t> </a:t>
            </a:r>
            <a:r>
              <a:rPr lang="en-GB" b="0" i="0" dirty="0">
                <a:solidFill>
                  <a:srgbClr val="6A737D"/>
                </a:solidFill>
                <a:effectLst/>
                <a:latin typeface="-apple-system"/>
              </a:rPr>
              <a:t>DMV can be used to </a:t>
            </a:r>
            <a:r>
              <a:rPr lang="en-GB" sz="900" dirty="0">
                <a:solidFill>
                  <a:schemeClr val="tx1"/>
                </a:solidFill>
              </a:rPr>
              <a:t>track queries that have had labels assigned to them</a:t>
            </a:r>
          </a:p>
          <a:p>
            <a:endParaRPr lang="en-GB" sz="900" dirty="0">
              <a:solidFill>
                <a:schemeClr val="tx1"/>
              </a:solidFill>
            </a:endParaRPr>
          </a:p>
          <a:p>
            <a:r>
              <a:rPr lang="en-GB" sz="900" dirty="0">
                <a:solidFill>
                  <a:schemeClr val="tx1"/>
                </a:solidFill>
              </a:rPr>
              <a:t>Question 4 - </a:t>
            </a:r>
            <a:r>
              <a:rPr lang="en-GB" sz="900" b="1" dirty="0">
                <a:solidFill>
                  <a:schemeClr val="tx1"/>
                </a:solidFill>
              </a:rPr>
              <a:t>R</a:t>
            </a:r>
            <a:r>
              <a:rPr lang="en-GB" b="1" i="0" dirty="0">
                <a:solidFill>
                  <a:srgbClr val="24292E"/>
                </a:solidFill>
                <a:effectLst/>
                <a:latin typeface="-apple-system"/>
              </a:rPr>
              <a:t>esult-set caching </a:t>
            </a:r>
            <a:r>
              <a:rPr lang="en-GB" b="0" i="0" dirty="0">
                <a:solidFill>
                  <a:srgbClr val="24292E"/>
                </a:solidFill>
                <a:effectLst/>
                <a:latin typeface="-apple-system"/>
              </a:rPr>
              <a:t>caches the results of a query in the dedicated Azure Synapse SQL pool storage. This enables interactive response times for repetitive queries against tables with infrequent data changes.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4/20/2021 8:51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25327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i="0" dirty="0">
                <a:solidFill>
                  <a:srgbClr val="000000"/>
                </a:solidFill>
                <a:effectLst/>
                <a:latin typeface="Segoe UI" panose="020B0502040204020203" pitchFamily="34" charset="0"/>
              </a:rPr>
              <a:t>Instructor notes and guidance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kern="1200" dirty="0">
              <a:solidFill>
                <a:schemeClr val="tx1"/>
              </a:solidFill>
              <a:effectLst/>
              <a:ea typeface="+mn-ea"/>
            </a:endParaRPr>
          </a:p>
          <a:p>
            <a:r>
              <a:rPr lang="en-US" sz="900" kern="1200" dirty="0">
                <a:solidFill>
                  <a:schemeClr val="tx1"/>
                </a:solidFill>
                <a:effectLst/>
                <a:ea typeface="+mn-ea"/>
              </a:rPr>
              <a:t>The next steps is suggested post course learning materials to reinforce what they have learned in the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177255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latin typeface="Segoe UI" panose="020B0502040204020203" pitchFamily="34" charset="0"/>
              </a:rPr>
              <a:t>Instructor notes and guidance</a:t>
            </a:r>
          </a:p>
          <a:p>
            <a:endParaRPr lang="en-US" dirty="0"/>
          </a:p>
          <a:p>
            <a:r>
              <a:rPr lang="en-US" dirty="0"/>
              <a:t>This space has been left deliberately blank</a:t>
            </a:r>
          </a:p>
          <a:p>
            <a:endParaRPr lang="en-GB"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8:51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7975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latin typeface="Segoe UI" panose="020B0502040204020203" pitchFamily="34" charset="0"/>
              </a:rPr>
              <a:t>Instructor notes and guidance</a:t>
            </a:r>
          </a:p>
          <a:p>
            <a:endParaRPr lang="en-US" dirty="0"/>
          </a:p>
          <a:p>
            <a:r>
              <a:rPr lang="en-US" dirty="0"/>
              <a:t>There is a lot to cover in this module, and you may find that you will have to be flexible with the questions that you will have to answer. Make sure that you are very familiar with the following areas:</a:t>
            </a:r>
          </a:p>
          <a:p>
            <a:endParaRPr lang="en-US" dirty="0"/>
          </a:p>
          <a:p>
            <a:r>
              <a:rPr lang="en-US" dirty="0"/>
              <a:t>- Table distribution</a:t>
            </a:r>
          </a:p>
          <a:p>
            <a:r>
              <a:rPr lang="en-US" dirty="0"/>
              <a:t>- Indexes </a:t>
            </a:r>
          </a:p>
          <a:p>
            <a:r>
              <a:rPr lang="en-US" dirty="0"/>
              <a:t>- Statistics</a:t>
            </a:r>
          </a:p>
          <a:p>
            <a:endParaRPr lang="en-US" dirty="0"/>
          </a:p>
          <a:p>
            <a:r>
              <a:rPr lang="en-US" dirty="0"/>
              <a:t>There will be many questions around these areas, and the reality is that the answer to most questions will be “it depends”, because it does. It’s therefore important to share with the students that optimizing query performance is a balance of science and knowing the data. A combination of using the right table distribution, indexes and statistics will be necessary to help this. However, there are additional features such as materialized view, result-set cache and transaction isolation levels to help as well.</a:t>
            </a:r>
          </a:p>
          <a:p>
            <a:endParaRPr lang="en-US" dirty="0"/>
          </a:p>
          <a:p>
            <a:r>
              <a:rPr lang="en-US" dirty="0"/>
              <a:t>In the second part you will explore some data warehousing developer features. Windowing is a feature that can help in many aspects of data warehousing. In exploratory data analysis you can use the APPROX_COUNT_DISTINCT to quickly get information about large tables.</a:t>
            </a:r>
          </a:p>
          <a:p>
            <a:endParaRPr lang="en-US" dirty="0"/>
          </a:p>
          <a:p>
            <a:r>
              <a:rPr lang="en-US" dirty="0"/>
              <a:t>All of this will be explored in the lab.</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4/20/2021 8:51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latin typeface="Segoe UI" panose="020B0502040204020203" pitchFamily="34" charset="0"/>
              </a:rPr>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874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71525"/>
            <a:ext cx="3702050" cy="2082800"/>
          </a:xfrm>
        </p:spPr>
      </p:sp>
      <p:sp>
        <p:nvSpPr>
          <p:cNvPr id="3" name="Notes Placeholder 2"/>
          <p:cNvSpPr>
            <a:spLocks noGrp="1"/>
          </p:cNvSpPr>
          <p:nvPr>
            <p:ph type="body" idx="1"/>
          </p:nvPr>
        </p:nvSpPr>
        <p:spPr/>
        <p:txBody>
          <a:bodyPr/>
          <a:lstStyle/>
          <a:p>
            <a:r>
              <a:rPr lang="en-US" sz="800" b="1" dirty="0"/>
              <a:t>Talking points</a:t>
            </a:r>
          </a:p>
          <a:p>
            <a:endParaRPr lang="en-US" sz="800" b="1" dirty="0"/>
          </a:p>
          <a:p>
            <a:r>
              <a:rPr lang="en-US" sz="800" b="0" dirty="0"/>
              <a:t>When talking about table distribution, focus on the fact that hash and replicated distribution methods help with query performance, acknowledge that round_robin helps more with load performance. </a:t>
            </a:r>
          </a:p>
          <a:p>
            <a:endParaRPr lang="en-US" sz="800" b="0" dirty="0"/>
          </a:p>
          <a:p>
            <a:r>
              <a:rPr lang="en-GB" sz="1600" b="0" i="0" dirty="0">
                <a:solidFill>
                  <a:srgbClr val="171717"/>
                </a:solidFill>
                <a:effectLst/>
                <a:latin typeface="Segoe UI" panose="020B0502040204020203" pitchFamily="34" charset="0"/>
              </a:rPr>
              <a:t>When a table is created, by default the data structure has no indexes and is called a heap. A well-designed indexing strategy can reduce disk I/O operations and consume less system resources therefore improving query performance, especially when using filtering, scans, and joins in a query. Discuss the differences between cluster columnstore index, clustered index and non-clustered indexes.</a:t>
            </a:r>
          </a:p>
          <a:p>
            <a:endParaRPr lang="en-GB" sz="1600" b="0" i="0" dirty="0">
              <a:solidFill>
                <a:srgbClr val="171717"/>
              </a:solidFill>
              <a:effectLst/>
              <a:latin typeface="Segoe UI" panose="020B0502040204020203" pitchFamily="34" charset="0"/>
            </a:endParaRPr>
          </a:p>
          <a:p>
            <a:r>
              <a:rPr lang="en-GB" sz="1600" b="0" i="0" dirty="0">
                <a:solidFill>
                  <a:srgbClr val="171717"/>
                </a:solidFill>
                <a:effectLst/>
                <a:latin typeface="Segoe UI" panose="020B0502040204020203" pitchFamily="34" charset="0"/>
              </a:rPr>
              <a:t>When queries are submitted, a dedicated SQL pool query optimizer tries to determine which access paths to the data will result in the least amount of effort to retrieve the data required to resolve the query. It is a cost-based optimizer, and compares the cost of various query plans, and then chooses the plan with the lowest cost. To aid this process, statistics are required that describe the amount of data that is present within ranges of values, and range of rows that may be returned to fulfil a query filter or join.</a:t>
            </a:r>
          </a:p>
          <a:p>
            <a:endParaRPr lang="en-GB" sz="1600" b="0" i="0" dirty="0">
              <a:solidFill>
                <a:srgbClr val="171717"/>
              </a:solidFill>
              <a:effectLst/>
              <a:latin typeface="Segoe UI" panose="020B0502040204020203" pitchFamily="34" charset="0"/>
            </a:endParaRPr>
          </a:p>
          <a:p>
            <a:pPr algn="l"/>
            <a:r>
              <a:rPr lang="en-GB" sz="1600" b="0" i="0" dirty="0">
                <a:solidFill>
                  <a:srgbClr val="171717"/>
                </a:solidFill>
                <a:effectLst/>
                <a:latin typeface="Segoe UI" panose="020B0502040204020203" pitchFamily="34" charset="0"/>
              </a:rPr>
              <a:t>Materialized views are prewritten queries with joins and filters whose definition is saved and the results persisted to a dedicated SQL pool. They are not supported in by serverless SQL pools. Materialized views results in increased performance since the data within the view can be fetched without having to resolve the underlying query to base tables. </a:t>
            </a:r>
          </a:p>
          <a:p>
            <a:pPr algn="l"/>
            <a:endParaRPr lang="en-GB" sz="1600" b="0" i="0" dirty="0">
              <a:solidFill>
                <a:srgbClr val="171717"/>
              </a:solidFill>
              <a:effectLst/>
              <a:latin typeface="Segoe UI" panose="020B0502040204020203" pitchFamily="34" charset="0"/>
            </a:endParaRPr>
          </a:p>
          <a:p>
            <a:pPr algn="l"/>
            <a:r>
              <a:rPr lang="en-GB" sz="4000" b="0" i="0" dirty="0">
                <a:solidFill>
                  <a:srgbClr val="171717"/>
                </a:solidFill>
                <a:effectLst/>
                <a:latin typeface="Segoe UI" panose="020B0502040204020203" pitchFamily="34" charset="0"/>
              </a:rPr>
              <a:t>Whilst Azure Synapse Analytics is used for the storage of data for analytical purposes, SQL Pools do support the use of transactions and adhere to the ACID (Atomicity, Consistency, Isolation, and Durability) transaction principles associated with relational database management systems. As such, locking, and blocking mechanisms are put in place to maintain transactional integrity while providing adequate workload concurrency. These blocking aspects may significantly delay the completion of queries. The isolation level of the transactional support is defaulted to READ UNCOMMITTED. You can change it to READ COMMITTED SNAPSHOT ISOLATION by turning it to ON,  and the READ_COMMITTED_SNAPSHOT database option for a user database when connected to the master database.</a:t>
            </a:r>
          </a:p>
          <a:p>
            <a:pPr algn="l"/>
            <a:endParaRPr lang="en-GB" sz="4000" b="0" i="0" dirty="0">
              <a:solidFill>
                <a:srgbClr val="171717"/>
              </a:solidFill>
              <a:effectLst/>
              <a:latin typeface="Segoe UI" panose="020B0502040204020203" pitchFamily="34" charset="0"/>
            </a:endParaRPr>
          </a:p>
          <a:p>
            <a:pPr algn="l"/>
            <a:r>
              <a:rPr lang="en-GB" sz="8000" b="0" i="0" dirty="0">
                <a:solidFill>
                  <a:srgbClr val="171717"/>
                </a:solidFill>
                <a:effectLst/>
                <a:latin typeface="Segoe UI" panose="020B0502040204020203" pitchFamily="34" charset="0"/>
              </a:rPr>
              <a:t>Enable result-set caching when you expect results from queries to return the same values. This option stores a copy of the result set on the control node so that queries do not need to pull data from the storage subsystem or compute nodes. The capacity for the result set cache is 1 TB and the data within the result-set cache is expired and purged after 48 hours of not being accessed.</a:t>
            </a:r>
          </a:p>
          <a:p>
            <a:pPr algn="l"/>
            <a:endParaRPr lang="en-GB" sz="4000" b="0" i="0" dirty="0">
              <a:solidFill>
                <a:srgbClr val="171717"/>
              </a:solidFill>
              <a:effectLst/>
              <a:latin typeface="Segoe UI" panose="020B0502040204020203" pitchFamily="34" charset="0"/>
            </a:endParaRPr>
          </a:p>
          <a:p>
            <a:endParaRPr lang="en-US" sz="800" b="1" dirty="0"/>
          </a:p>
          <a:p>
            <a:r>
              <a:rPr lang="en-US" sz="1600" b="1" i="0" dirty="0">
                <a:solidFill>
                  <a:srgbClr val="000000"/>
                </a:solidFill>
                <a:effectLst/>
                <a:latin typeface="Segoe UI" panose="020B0502040204020203" pitchFamily="34" charset="0"/>
              </a:rPr>
              <a:t>Instructor notes and guidance</a:t>
            </a:r>
          </a:p>
          <a:p>
            <a:endParaRPr lang="en-US" sz="800" b="1" dirty="0"/>
          </a:p>
          <a:p>
            <a:r>
              <a:rPr lang="en-US" sz="800" b="0" dirty="0"/>
              <a:t>You could run the animation on the following page </a:t>
            </a:r>
            <a:r>
              <a:rPr lang="en-GB" sz="1600" dirty="0">
                <a:hlinkClick r:id="rId3"/>
              </a:rPr>
              <a:t>Understand table distribution design - Learn | Microsoft Docs</a:t>
            </a:r>
            <a:r>
              <a:rPr lang="en-US" sz="800" b="1" dirty="0"/>
              <a:t> </a:t>
            </a:r>
            <a:r>
              <a:rPr lang="en-US" sz="800" b="0" dirty="0"/>
              <a:t>to explore table distributions. Your students will likely be very familiar with the indexing options, so be prepared for a range of questions, and how statistics can aid with this. They may be less familiar with materialized view and result-set caching, so consider providing examples of how this will be useful to them</a:t>
            </a:r>
          </a:p>
          <a:p>
            <a:endParaRPr lang="en-US" sz="800" b="1" dirty="0"/>
          </a:p>
          <a:p>
            <a:r>
              <a:rPr lang="en-US" sz="800" b="1" dirty="0"/>
              <a:t>Recommended reading for this slide</a:t>
            </a:r>
          </a:p>
          <a:p>
            <a:endParaRPr lang="en-US" sz="8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GB" sz="800" b="0" i="0" u="sng" strike="noStrike" dirty="0">
                <a:solidFill>
                  <a:srgbClr val="0563C1"/>
                </a:solidFill>
                <a:effectLst/>
                <a:latin typeface="Calibri" panose="020F0502020204030204" pitchFamily="34" charset="0"/>
                <a:hlinkClick r:id="rId4"/>
              </a:rPr>
              <a:t>Optimize data warehouse query performance in Azure Synapse Analytics - Learn | Microsoft Docs</a:t>
            </a:r>
            <a:r>
              <a:rPr lang="en-GB" sz="800" dirty="0"/>
              <a:t> </a:t>
            </a:r>
            <a:endParaRPr lang="en-US" sz="800" b="1" dirty="0"/>
          </a:p>
          <a:p>
            <a:endParaRPr lang="en-US" sz="8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ysClr val="windowText" lastClr="000000"/>
                </a:solidFill>
                <a:effectLst/>
                <a:uLnTx/>
                <a:uFillTx/>
                <a:latin typeface="Segoe UI Light"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346262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Talking points</a:t>
            </a:r>
          </a:p>
          <a:p>
            <a:endParaRPr lang="en-US" sz="900" b="1" dirty="0"/>
          </a:p>
          <a:p>
            <a:pPr lvl="0">
              <a:spcAft>
                <a:spcPts val="600"/>
              </a:spcAft>
            </a:pPr>
            <a:r>
              <a:rPr lang="en-US" sz="1000" dirty="0">
                <a:solidFill>
                  <a:srgbClr val="0078D7"/>
                </a:solidFill>
              </a:rPr>
              <a:t>Available windowing functions include:</a:t>
            </a:r>
          </a:p>
          <a:p>
            <a:pPr lvl="0">
              <a:spcAft>
                <a:spcPts val="600"/>
              </a:spcAft>
            </a:pPr>
            <a:endParaRPr lang="en-US" sz="1000" dirty="0">
              <a:solidFill>
                <a:srgbClr val="0078D7"/>
              </a:solidFill>
            </a:endParaRPr>
          </a:p>
          <a:p>
            <a:pPr lvl="0">
              <a:spcAft>
                <a:spcPts val="600"/>
              </a:spcAft>
            </a:pPr>
            <a:r>
              <a:rPr lang="en-US" sz="1000" b="1" i="1" dirty="0">
                <a:solidFill>
                  <a:srgbClr val="0078D7"/>
                </a:solidFill>
              </a:rPr>
              <a:t>Aggregate functions</a:t>
            </a:r>
          </a:p>
          <a:p>
            <a:pPr lvl="0">
              <a:spcAft>
                <a:spcPts val="600"/>
              </a:spcAft>
            </a:pPr>
            <a:r>
              <a:rPr lang="en-US" sz="900" dirty="0">
                <a:latin typeface="Segoe UI"/>
                <a:cs typeface="Segoe UI Semibold" panose="020B0702040204020203" pitchFamily="34" charset="0"/>
              </a:rPr>
              <a:t>COUNT, MAX, AVG, SUM, APPROX_COUNT_DISTINCT, MIN, STDEV, STDEVP, STRING_AGG, VAR, VARP, GROUPING, GROUPING_ID, COUNT_BIG, CHECKSUM_AGG</a:t>
            </a:r>
          </a:p>
          <a:p>
            <a:pPr lvl="0">
              <a:spcAft>
                <a:spcPts val="600"/>
              </a:spcAft>
            </a:pPr>
            <a:endParaRPr lang="en-US" sz="1000" dirty="0">
              <a:solidFill>
                <a:srgbClr val="0078D7"/>
              </a:solidFill>
            </a:endParaRPr>
          </a:p>
          <a:p>
            <a:pPr lvl="0">
              <a:spcAft>
                <a:spcPts val="600"/>
              </a:spcAft>
            </a:pPr>
            <a:r>
              <a:rPr lang="en-US" sz="1000" b="1" i="1" dirty="0">
                <a:solidFill>
                  <a:srgbClr val="0078D7"/>
                </a:solidFill>
              </a:rPr>
              <a:t>Ranking functions</a:t>
            </a:r>
          </a:p>
          <a:p>
            <a:pPr lvl="0">
              <a:spcAft>
                <a:spcPts val="600"/>
              </a:spcAft>
            </a:pPr>
            <a:r>
              <a:rPr lang="en-US" sz="900" dirty="0">
                <a:latin typeface="Segoe UI"/>
                <a:cs typeface="Segoe UI Semibold" panose="020B0702040204020203" pitchFamily="34" charset="0"/>
              </a:rPr>
              <a:t>RANK, NTILE, DENSE_RANK, ROW_NUMBER</a:t>
            </a:r>
          </a:p>
          <a:p>
            <a:pPr lvl="0"/>
            <a:endParaRPr lang="en-US" sz="1000" i="1" dirty="0">
              <a:solidFill>
                <a:srgbClr val="0078D7"/>
              </a:solidFill>
            </a:endParaRPr>
          </a:p>
          <a:p>
            <a:pPr lvl="0"/>
            <a:r>
              <a:rPr lang="en-US" sz="1000" b="1" i="1" dirty="0">
                <a:solidFill>
                  <a:srgbClr val="0078D7"/>
                </a:solidFill>
              </a:rPr>
              <a:t>Analytical functions</a:t>
            </a:r>
          </a:p>
          <a:p>
            <a:pPr lvl="0"/>
            <a:r>
              <a:rPr lang="en-US" sz="900" dirty="0">
                <a:latin typeface="Segoe UI"/>
                <a:cs typeface="Segoe UI Semibold" panose="020B0702040204020203" pitchFamily="34" charset="0"/>
              </a:rPr>
              <a:t>LAG, LEAD, FIRST_VALUE, LAST_VALUE, CUME_DIST, PERCENTILE_CONT, PERCENTILE_DISC, PERCENT_RANK</a:t>
            </a:r>
          </a:p>
          <a:p>
            <a:pPr lvl="0"/>
            <a:endParaRPr lang="en-US" sz="900" dirty="0">
              <a:latin typeface="Segoe UI"/>
              <a:cs typeface="Segoe UI Semibold" panose="020B0702040204020203" pitchFamily="34" charset="0"/>
            </a:endParaRPr>
          </a:p>
          <a:p>
            <a:r>
              <a:rPr lang="en-US" sz="1000" b="1" i="1" dirty="0">
                <a:solidFill>
                  <a:srgbClr val="0078D7"/>
                </a:solidFill>
              </a:rPr>
              <a:t>ROWS | RANGE</a:t>
            </a:r>
          </a:p>
          <a:p>
            <a:r>
              <a:rPr lang="en-US" sz="900" dirty="0">
                <a:latin typeface="Segoe UI"/>
                <a:cs typeface="Segoe UI Semibold" panose="020B0702040204020203" pitchFamily="34" charset="0"/>
              </a:rPr>
              <a:t>PRECEDING, UNBOUNDING PRECEDING, CURRENT ROW, BETWEEN, FOLLOWING, UNBOUNDED FOLLOWING</a:t>
            </a:r>
          </a:p>
          <a:p>
            <a:endParaRPr lang="en-US" sz="9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solidFill>
                  <a:srgbClr val="0078D7"/>
                </a:solidFill>
              </a:rPr>
              <a:t>APPROX_COUNT_DISTINCT r</a:t>
            </a:r>
            <a:r>
              <a:rPr lang="en-US" sz="900" dirty="0">
                <a:latin typeface="Segoe UI"/>
                <a:cs typeface="Segoe UI Semibold" panose="020B0702040204020203" pitchFamily="34" charset="0"/>
              </a:rPr>
              <a:t>eturns the approximate number of unique non-null values in a group. </a:t>
            </a:r>
            <a:r>
              <a:rPr lang="en-US" dirty="0">
                <a:solidFill>
                  <a:srgbClr val="0078D7"/>
                </a:solidFill>
              </a:rPr>
              <a:t>Referred to as HyperLogLog accuracy and w</a:t>
            </a:r>
            <a:r>
              <a:rPr lang="en-US" sz="900" dirty="0">
                <a:latin typeface="Segoe UI"/>
                <a:cs typeface="Segoe UI Semibold" panose="020B0702040204020203" pitchFamily="34" charset="0"/>
              </a:rPr>
              <a:t>ill return a result with a 2% accuracy of true cardinality on average, but without the overhead of the processing required to get accurate data. If you are just exploring to get a sense of the data, then this would be a useful tool to use.</a:t>
            </a:r>
          </a:p>
          <a:p>
            <a:endParaRPr lang="en-US" sz="900" b="1" dirty="0"/>
          </a:p>
          <a:p>
            <a:endParaRPr lang="en-US" sz="900" b="1" dirty="0"/>
          </a:p>
          <a:p>
            <a:r>
              <a:rPr lang="en-US" b="1" i="0" dirty="0">
                <a:solidFill>
                  <a:srgbClr val="000000"/>
                </a:solidFill>
                <a:effectLst/>
                <a:latin typeface="Segoe UI" panose="020B0502040204020203" pitchFamily="34" charset="0"/>
              </a:rPr>
              <a:t>Instructor notes and guidance</a:t>
            </a:r>
          </a:p>
          <a:p>
            <a:endParaRPr lang="en-US" sz="9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GB" sz="900" dirty="0"/>
              <a:t>This is a build slide. First Ask how many attendees are familiar with using windowing functions to deduplicate data in a data warehouse load</a:t>
            </a:r>
            <a:r>
              <a:rPr lang="en-US" dirty="0"/>
              <a:t>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t>For the second question bubble ask </a:t>
            </a:r>
            <a:r>
              <a:rPr lang="en-GB" sz="900" dirty="0"/>
              <a:t>if they will find out basic information about a dataset and it takes too long to return the descriptive data about the dataset.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sz="900" b="1" dirty="0"/>
          </a:p>
          <a:p>
            <a:r>
              <a:rPr lang="en-US" sz="900" b="1" dirty="0"/>
              <a:t>Recommended reading for this slide</a:t>
            </a:r>
          </a:p>
          <a:p>
            <a:endParaRPr lang="en-US" sz="900" b="1" dirty="0"/>
          </a:p>
          <a:p>
            <a:r>
              <a:rPr lang="en-GB" sz="1800" b="0" i="0" u="sng" strike="noStrike" dirty="0">
                <a:solidFill>
                  <a:srgbClr val="0563C1"/>
                </a:solidFill>
                <a:effectLst/>
                <a:latin typeface="Calibri" panose="020F0502020204030204" pitchFamily="34" charset="0"/>
                <a:hlinkClick r:id="rId3"/>
              </a:rPr>
              <a:t>Understand data warehouse developer features of Azure Synapse Analytics - Learn | Microsoft Docs</a:t>
            </a:r>
            <a:r>
              <a:rPr lang="en-GB" dirty="0"/>
              <a:t> </a:t>
            </a:r>
            <a:endParaRPr lang="en-US" sz="9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456098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latin typeface="Segoe UI" panose="020B0502040204020203" pitchFamily="34" charset="0"/>
              </a:rPr>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831462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latin typeface="Segoe UI" panose="020B0502040204020203" pitchFamily="34" charset="0"/>
              </a:rPr>
              <a:t>Instructor notes and guidance</a:t>
            </a:r>
          </a:p>
          <a:p>
            <a:endParaRPr lang="en-US" dirty="0"/>
          </a:p>
          <a:p>
            <a:r>
              <a:rPr lang="en-US" dirty="0"/>
              <a:t>This space has been left deliberately blank</a:t>
            </a:r>
          </a:p>
          <a:p>
            <a:endParaRPr lang="en-GB"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77812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latin typeface="Segoe UI" panose="020B0502040204020203" pitchFamily="34" charset="0"/>
              </a:rPr>
              <a:t>Instructor notes and guidance</a:t>
            </a:r>
          </a:p>
          <a:p>
            <a:endParaRPr lang="en-US" dirty="0"/>
          </a:p>
          <a:p>
            <a:r>
              <a:rPr lang="en-US" dirty="0"/>
              <a:t>In exercise 1, you will explore </a:t>
            </a:r>
            <a:r>
              <a:rPr lang="en-GB" b="0" i="0" dirty="0">
                <a:solidFill>
                  <a:srgbClr val="24292E"/>
                </a:solidFill>
                <a:effectLst/>
                <a:latin typeface="-apple-system"/>
              </a:rPr>
              <a:t>using window functions to perform calculations over a set of rows. You will explore the Over clause, aggregation functions, analytical functions and use the Rows clause to see the different ways you can make use of the windowing function for your data warehouse. You will also see an example of how the APPROX_COUNT_DISTINCT clause works.</a:t>
            </a:r>
          </a:p>
          <a:p>
            <a:endParaRPr lang="en-GB" b="0" i="0" dirty="0">
              <a:solidFill>
                <a:srgbClr val="24292E"/>
              </a:solidFill>
              <a:effectLst/>
              <a:latin typeface="-apple-system"/>
            </a:endParaRPr>
          </a:p>
          <a:p>
            <a:r>
              <a:rPr lang="en-GB" b="0" i="0" dirty="0">
                <a:solidFill>
                  <a:srgbClr val="24292E"/>
                </a:solidFill>
                <a:effectLst/>
                <a:latin typeface="-apple-system"/>
              </a:rPr>
              <a:t>In exercise 2, you will explore optimizing the data warehouse in Azure Synapse Analytics using a range of features including table distribution; indexing, and partitioning.</a:t>
            </a:r>
            <a:endParaRPr lang="en-US" dirty="0"/>
          </a:p>
          <a:p>
            <a:endParaRPr lang="en-US" dirty="0"/>
          </a:p>
          <a:p>
            <a:r>
              <a:rPr lang="en-US" dirty="0"/>
              <a:t>In exercise 3 you will look at how to further improve query performance using materialized views, result set caching, and updating indexes and statistics.</a:t>
            </a:r>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941106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slide is an optional slide that you can use to show a high level overview of the technologies used in the lab.</a:t>
            </a:r>
          </a:p>
          <a:p>
            <a:endParaRPr lang="en-GB" dirty="0"/>
          </a:p>
          <a:p>
            <a:r>
              <a:rPr lang="en-GB" b="0" i="0" dirty="0">
                <a:solidFill>
                  <a:srgbClr val="24292E"/>
                </a:solidFill>
                <a:effectLst/>
                <a:latin typeface="-apple-system"/>
              </a:rPr>
              <a:t>In this lab, students will learn strategies to optimize data storage and processing when using dedicated SQL pools in Azure Synapse Analytics. The student will know how to use developer features, such as windowing and HyperLogLog functions, use data loading best practices, and optimize and improve query performance.</a:t>
            </a:r>
            <a:endParaRPr lang="en-GB"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2A91C5-55F5-41ED-A420-47CA44C170D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8511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924689"/>
            <a:ext cx="7604125" cy="3912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a:xfrm>
            <a:off x="233185" y="6683658"/>
            <a:ext cx="11426011" cy="310869"/>
          </a:xfrm>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10242670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slide 3">
    <p:bg>
      <p:bgPr>
        <a:solidFill>
          <a:srgbClr val="0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E25E31-70C0-4775-AE18-ECEA8304B761}"/>
              </a:ext>
              <a:ext uri="{C183D7F6-B498-43B3-948B-1728B52AA6E4}">
                <adec:decorative xmlns:adec="http://schemas.microsoft.com/office/drawing/2017/decorative" val="1"/>
              </a:ext>
            </a:extLst>
          </p:cNvPr>
          <p:cNvSpPr/>
          <p:nvPr userDrawn="1"/>
        </p:nvSpPr>
        <p:spPr bwMode="auto">
          <a:xfrm>
            <a:off x="2435749" y="2285754"/>
            <a:ext cx="7319792" cy="22855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Box 4">
            <a:extLst>
              <a:ext uri="{FF2B5EF4-FFF2-40B4-BE49-F238E27FC236}">
                <a16:creationId xmlns:a16="http://schemas.microsoft.com/office/drawing/2014/main" id="{41DC16B6-168C-4807-A204-0EBA7602160C}"/>
              </a:ext>
            </a:extLst>
          </p:cNvPr>
          <p:cNvSpPr txBox="1"/>
          <p:nvPr userDrawn="1"/>
        </p:nvSpPr>
        <p:spPr>
          <a:xfrm>
            <a:off x="2622174" y="2439603"/>
            <a:ext cx="6998839" cy="1846659"/>
          </a:xfrm>
          <a:prstGeom prst="rect">
            <a:avLst/>
          </a:prstGeom>
          <a:noFill/>
        </p:spPr>
        <p:txBody>
          <a:bodyPr wrap="none" lIns="0" tIns="0" rIns="0" bIns="0" rtlCol="0">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effectLst/>
                <a:uLnTx/>
                <a:uFillTx/>
                <a:latin typeface="Segoe UI Semibold"/>
                <a:ea typeface="+mn-ea"/>
                <a:cs typeface="+mn-cs"/>
              </a:rPr>
              <a:t>Lesson</a:t>
            </a:r>
            <a:r>
              <a:rPr kumimoji="0" lang="en-US" sz="4000" b="0" i="0" u="none" strike="noStrike" kern="1200" cap="none" spc="0" normalizeH="0" noProof="0" dirty="0">
                <a:ln>
                  <a:noFill/>
                </a:ln>
                <a:effectLst/>
                <a:uLnTx/>
                <a:uFillTx/>
                <a:latin typeface="Segoe UI Semibold"/>
                <a:ea typeface="+mn-ea"/>
                <a:cs typeface="+mn-cs"/>
              </a:rPr>
              <a:t> 03</a:t>
            </a:r>
          </a:p>
          <a:p>
            <a:pPr marL="0" marR="0" lvl="0" indent="0" defTabSz="914367" rtl="0" eaLnBrk="1" fontAlgn="auto" latinLnBrk="0" hangingPunct="1">
              <a:lnSpc>
                <a:spcPct val="100000"/>
              </a:lnSpc>
              <a:spcBef>
                <a:spcPts val="0"/>
              </a:spcBef>
              <a:spcAft>
                <a:spcPts val="0"/>
              </a:spcAft>
              <a:buClrTx/>
              <a:buSzTx/>
              <a:buFontTx/>
              <a:buNone/>
              <a:tabLst/>
              <a:defRPr/>
            </a:pPr>
            <a:r>
              <a:rPr lang="en-GB" sz="4000" dirty="0">
                <a:solidFill>
                  <a:schemeClr val="tx2"/>
                </a:solidFill>
                <a:latin typeface="Segoe UI Semibold"/>
              </a:rPr>
              <a:t>Identify the Tasks</a:t>
            </a:r>
            <a:br>
              <a:rPr lang="en-US" sz="4000" dirty="0">
                <a:solidFill>
                  <a:schemeClr val="tx2"/>
                </a:solidFill>
                <a:latin typeface="Segoe UI Semibold"/>
              </a:rPr>
            </a:br>
            <a:r>
              <a:rPr lang="en-US" sz="4000" dirty="0">
                <a:solidFill>
                  <a:schemeClr val="tx2"/>
                </a:solidFill>
                <a:latin typeface="Segoe UI Semibold"/>
              </a:rPr>
              <a:t>Performed by a Data Engineer</a:t>
            </a:r>
            <a:endParaRPr lang="en-GB" sz="4000" dirty="0">
              <a:solidFill>
                <a:schemeClr val="tx2"/>
              </a:solidFill>
              <a:latin typeface="Segoe UI Semibold"/>
            </a:endParaRPr>
          </a:p>
        </p:txBody>
      </p:sp>
    </p:spTree>
    <p:extLst>
      <p:ext uri="{BB962C8B-B14F-4D97-AF65-F5344CB8AC3E}">
        <p14:creationId xmlns:p14="http://schemas.microsoft.com/office/powerpoint/2010/main" val="109159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par>
                                <p:cTn id="7" presetID="6" presetClass="emph" presetSubtype="0" accel="100000" autoRev="1" fill="hold" grpId="1" nodeType="withEffect">
                                  <p:stCondLst>
                                    <p:cond delay="0"/>
                                  </p:stCondLst>
                                  <p:childTnLst>
                                    <p:animScale>
                                      <p:cBhvr>
                                        <p:cTn id="8" dur="500" fill="hold"/>
                                        <p:tgtEl>
                                          <p:spTgt spid="4"/>
                                        </p:tgtEl>
                                      </p:cBhvr>
                                      <p:by x="0" y="0"/>
                                    </p:animScale>
                                  </p:childTnLst>
                                </p:cTn>
                              </p:par>
                              <p:par>
                                <p:cTn id="9" presetID="42" presetClass="path" presetSubtype="0" decel="100000" fill="hold" grpId="2" nodeType="withEffect">
                                  <p:stCondLst>
                                    <p:cond delay="500"/>
                                  </p:stCondLst>
                                  <p:childTnLst>
                                    <p:animMotion origin="layout" path="M 2.08333E-7 0 L -0.29974 0.16759 " pathEditMode="relative" rAng="0" ptsTypes="AA">
                                      <p:cBhvr>
                                        <p:cTn id="10" dur="500" spd="-100000" fill="hold"/>
                                        <p:tgtEl>
                                          <p:spTgt spid="4"/>
                                        </p:tgtEl>
                                        <p:attrNameLst>
                                          <p:attrName>ppt_x</p:attrName>
                                          <p:attrName>ppt_y</p:attrName>
                                        </p:attrNameLst>
                                      </p:cBhvr>
                                      <p:rCtr x="-14987" y="8380"/>
                                    </p:animMotion>
                                  </p:childTnLst>
                                </p:cTn>
                              </p:par>
                              <p:par>
                                <p:cTn id="11" presetID="10" presetClass="entr" presetSubtype="0" fill="hold" grpId="0" nodeType="withEffect">
                                  <p:stCondLst>
                                    <p:cond delay="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3.42864E-6 1.87472E-6 L -3.42864E-6 0.06673 " pathEditMode="relative" rAng="0" ptsTypes="AA">
                                      <p:cBhvr>
                                        <p:cTn id="15" dur="1000" spd="-100000" fill="hold"/>
                                        <p:tgtEl>
                                          <p:spTgt spid="5"/>
                                        </p:tgtEl>
                                        <p:attrNameLst>
                                          <p:attrName>ppt_x</p:attrName>
                                          <p:attrName>ppt_y</p:attrName>
                                        </p:attrNameLst>
                                      </p:cBhvr>
                                      <p:rCtr x="0" y="33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5" grpId="0"/>
      <p:bldP spid="5" grpId="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42310283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784989"/>
            <a:ext cx="7604125" cy="4039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16646027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t"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224479319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176182935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3291681"/>
            <a:ext cx="2653787" cy="411162"/>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91258178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283711968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1681"/>
            <a:ext cx="907891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98888635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4677111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23694333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9" y="-604930"/>
            <a:ext cx="7604125" cy="461589"/>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endParaRPr lang="en-US" dirty="0"/>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0060870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defRPr sz="4799"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354721831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5602" y="632780"/>
            <a:ext cx="11562725" cy="411162"/>
          </a:xfrm>
          <a:prstGeom prst="rect">
            <a:avLst/>
          </a:prstGeom>
        </p:spPr>
        <p:txBody>
          <a:bodyPr wrap="square" lIns="0" tIns="0" rIns="0" bIns="0">
            <a:spAutoFit/>
          </a:bodyPr>
          <a:lstStyle>
            <a:lvl1pPr>
              <a:lnSpc>
                <a:spcPts val="3199"/>
              </a:lnSpc>
              <a:defRPr sz="2856" strike="noStrike">
                <a:solidFill>
                  <a:srgbClr val="000000"/>
                </a:solidFill>
              </a:defRPr>
            </a:lvl1pPr>
          </a:lstStyle>
          <a:p>
            <a:r>
              <a:rPr lang="en-US" dirty="0"/>
              <a:t>Title</a:t>
            </a:r>
          </a:p>
        </p:txBody>
      </p:sp>
    </p:spTree>
    <p:extLst>
      <p:ext uri="{BB962C8B-B14F-4D97-AF65-F5344CB8AC3E}">
        <p14:creationId xmlns:p14="http://schemas.microsoft.com/office/powerpoint/2010/main" val="69660914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1682"/>
            <a:ext cx="2615687" cy="411162"/>
          </a:xfrm>
          <a:prstGeom prst="rect">
            <a:avLst/>
          </a:prstGeom>
        </p:spPr>
        <p:txBody>
          <a:bodyPr wrap="square" lIns="0" tIns="0" rIns="0" bIns="0" anchor="ctr">
            <a:spAutoFit/>
          </a:bodyPr>
          <a:lstStyle>
            <a:lvl1pPr>
              <a:lnSpc>
                <a:spcPts val="3199"/>
              </a:lnSpc>
              <a:defRPr sz="2856" strike="noStrike">
                <a:solidFill>
                  <a:schemeClr val="bg2"/>
                </a:solidFill>
              </a:defRPr>
            </a:lvl1pPr>
          </a:lstStyle>
          <a:p>
            <a:r>
              <a:rPr lang="en-US" dirty="0"/>
              <a:t>Title</a:t>
            </a:r>
          </a:p>
        </p:txBody>
      </p:sp>
    </p:spTree>
    <p:extLst>
      <p:ext uri="{BB962C8B-B14F-4D97-AF65-F5344CB8AC3E}">
        <p14:creationId xmlns:p14="http://schemas.microsoft.com/office/powerpoint/2010/main" val="231081370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000000"/>
                </a:solidFill>
              </a:defRPr>
            </a:lvl1pPr>
          </a:lstStyle>
          <a:p>
            <a:pPr marL="0" lvl="0">
              <a:lnSpc>
                <a:spcPts val="5599"/>
              </a:lnSpc>
            </a:pPr>
            <a:r>
              <a:rPr lang="en-US"/>
              <a:t>Section title</a:t>
            </a:r>
          </a:p>
        </p:txBody>
      </p:sp>
    </p:spTree>
    <p:extLst>
      <p:ext uri="{BB962C8B-B14F-4D97-AF65-F5344CB8AC3E}">
        <p14:creationId xmlns:p14="http://schemas.microsoft.com/office/powerpoint/2010/main" val="30735171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359686"/>
            <a:ext cx="9191973" cy="411162"/>
          </a:xfrm>
        </p:spPr>
        <p:txBody>
          <a:bodyPr wrap="square" lIns="0" tIns="0" rIns="0" bIns="0" anchor="ctr">
            <a:spAutoFit/>
          </a:bodyPr>
          <a:lstStyle>
            <a:lvl1pPr algn="l" defTabSz="932563" rtl="0" eaLnBrk="1" latinLnBrk="0" hangingPunct="1">
              <a:lnSpc>
                <a:spcPts val="3199"/>
              </a:lnSpc>
              <a:spcBef>
                <a:spcPct val="0"/>
              </a:spcBef>
              <a:buNone/>
              <a:defRPr lang="en-US" sz="2856" b="0" strike="noStrike" kern="1200" cap="none" spc="-50" baseline="0">
                <a:ln w="3175">
                  <a:noFill/>
                </a:ln>
                <a:solidFill>
                  <a:schemeClr val="bg1"/>
                </a:solidFill>
                <a:effectLst/>
                <a:latin typeface="+mj-lt"/>
                <a:ea typeface="+mn-ea"/>
                <a:cs typeface="Segoe UI" pitchFamily="34" charset="0"/>
              </a:defRPr>
            </a:lvl1pPr>
          </a:lstStyle>
          <a:p>
            <a:r>
              <a:rPr lang="en-US" dirty="0"/>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4" y="6578601"/>
            <a:ext cx="11819049" cy="120651"/>
          </a:xfrm>
          <a:prstGeom prst="rect">
            <a:avLst/>
          </a:prstGeom>
        </p:spPr>
        <p:txBody>
          <a:bodyPr vert="horz" lIns="91440" tIns="45720" rIns="91440" bIns="45720" numCol="2" rtlCol="0" anchor="ctr"/>
          <a:lstStyle>
            <a:defPPr>
              <a:defRPr lang="en-US"/>
            </a:defPPr>
            <a:lvl1pPr marL="0" algn="l" defTabSz="932563" rtl="0" eaLnBrk="1" latinLnBrk="0" hangingPunct="1">
              <a:defRPr sz="700" kern="1200">
                <a:solidFill>
                  <a:schemeClr val="tx1">
                    <a:tint val="75000"/>
                  </a:schemeClr>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190616632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7424970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cSld name="Blank No Log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08550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660"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1"/>
            <a:ext cx="1393840" cy="298433"/>
          </a:xfrm>
          <a:prstGeom prst="rect">
            <a:avLst/>
          </a:prstGeom>
        </p:spPr>
      </p:pic>
    </p:spTree>
    <p:extLst>
      <p:ext uri="{BB962C8B-B14F-4D97-AF65-F5344CB8AC3E}">
        <p14:creationId xmlns:p14="http://schemas.microsoft.com/office/powerpoint/2010/main" val="40850133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27039" y="-555805"/>
            <a:ext cx="7642225" cy="530406"/>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r>
              <a:rPr lang="en-US"/>
              <a:t>Click to edit Master title style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38037931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lnSpc>
                <a:spcPct val="100000"/>
              </a:lnSpc>
              <a:defRPr sz="4399" strike="noStrike" spc="0" baseline="0">
                <a:solidFill>
                  <a:srgbClr val="000000"/>
                </a:solidFill>
              </a:defRPr>
            </a:lvl1pPr>
          </a:lstStyle>
          <a:p>
            <a:r>
              <a:rPr lang="en-US"/>
              <a:t>Click to edit Master title style</a:t>
            </a:r>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385090949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632780"/>
            <a:ext cx="11571287" cy="430887"/>
          </a:xfrm>
          <a:prstGeom prst="rect">
            <a:avLst/>
          </a:prstGeom>
        </p:spPr>
        <p:txBody>
          <a:bodyPr wrap="square" lIns="0" tIns="0" rIns="0" bIns="0">
            <a:spAutoFit/>
          </a:bodyPr>
          <a:lstStyle>
            <a:lvl1pPr>
              <a:lnSpc>
                <a:spcPct val="100000"/>
              </a:lnSpc>
              <a:defRPr sz="2800" strike="noStrike" spc="0">
                <a:solidFill>
                  <a:srgbClr val="000000"/>
                </a:solidFill>
              </a:defRPr>
            </a:lvl1pPr>
          </a:lstStyle>
          <a:p>
            <a:r>
              <a:rPr lang="en-US"/>
              <a:t>Title</a:t>
            </a:r>
          </a:p>
        </p:txBody>
      </p:sp>
    </p:spTree>
    <p:extLst>
      <p:ext uri="{BB962C8B-B14F-4D97-AF65-F5344CB8AC3E}">
        <p14:creationId xmlns:p14="http://schemas.microsoft.com/office/powerpoint/2010/main" val="363023481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3292079"/>
            <a:ext cx="2544763" cy="410369"/>
          </a:xfrm>
          <a:prstGeom prst="rect">
            <a:avLst/>
          </a:prstGeom>
        </p:spPr>
        <p:txBody>
          <a:bodyPr wrap="square" lIns="0" tIns="0" rIns="0" bIns="0" anchor="ctr">
            <a:spAutoFit/>
          </a:bodyPr>
          <a:lstStyle>
            <a:lvl1pPr>
              <a:lnSpc>
                <a:spcPts val="3199"/>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248062479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000000"/>
                </a:solidFill>
              </a:defRPr>
            </a:lvl1pPr>
          </a:lstStyle>
          <a:p>
            <a:pPr marL="0" lvl="0">
              <a:lnSpc>
                <a:spcPts val="5599"/>
              </a:lnSpc>
            </a:pPr>
            <a:r>
              <a:rPr lang="en-US"/>
              <a:t>Section title</a:t>
            </a:r>
          </a:p>
        </p:txBody>
      </p:sp>
    </p:spTree>
    <p:extLst>
      <p:ext uri="{BB962C8B-B14F-4D97-AF65-F5344CB8AC3E}">
        <p14:creationId xmlns:p14="http://schemas.microsoft.com/office/powerpoint/2010/main" val="43682835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37152955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3291682"/>
            <a:ext cx="9212262" cy="411162"/>
          </a:xfrm>
        </p:spPr>
        <p:txBody>
          <a:bodyPr wrap="square" lIns="0" tIns="0" rIns="0" bIns="0" anchor="ctr">
            <a:spAutoFit/>
          </a:bodyPr>
          <a:lstStyle>
            <a:lvl1pPr algn="l" defTabSz="932563" rtl="0" eaLnBrk="1" latinLnBrk="0" hangingPunct="1">
              <a:lnSpc>
                <a:spcPts val="3199"/>
              </a:lnSpc>
              <a:spcBef>
                <a:spcPct val="0"/>
              </a:spcBef>
              <a:buNone/>
              <a:defRPr lang="en-US" sz="3199" b="0" strike="noStrike" kern="1200" cap="none" spc="-50" baseline="0">
                <a:ln w="3175">
                  <a:noFill/>
                </a:ln>
                <a:solidFill>
                  <a:schemeClr val="bg1"/>
                </a:solidFill>
                <a:effectLst/>
                <a:latin typeface="+mj-lt"/>
                <a:ea typeface="+mn-ea"/>
                <a:cs typeface="Segoe UI" pitchFamily="34" charset="0"/>
              </a:defRPr>
            </a:lvl1pPr>
          </a:lstStyle>
          <a:p>
            <a:r>
              <a:rPr lang="en-US" dirty="0"/>
              <a:t>Title</a:t>
            </a:r>
          </a:p>
        </p:txBody>
      </p:sp>
    </p:spTree>
    <p:extLst>
      <p:ext uri="{BB962C8B-B14F-4D97-AF65-F5344CB8AC3E}">
        <p14:creationId xmlns:p14="http://schemas.microsoft.com/office/powerpoint/2010/main" val="165419058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39327016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42900" y="632780"/>
            <a:ext cx="5653087" cy="411162"/>
          </a:xfrm>
          <a:prstGeom prst="rect">
            <a:avLst/>
          </a:prstGeom>
        </p:spPr>
        <p:txBody>
          <a:bodyPr wrap="square" lIns="0" tIns="0" rIns="0" bIns="0">
            <a:spAutoFit/>
          </a:bodyPr>
          <a:lstStyle>
            <a:lvl1pPr>
              <a:lnSpc>
                <a:spcPts val="3199"/>
              </a:lnSpc>
              <a:defRPr sz="2800" baseline="0">
                <a:solidFill>
                  <a:srgbClr val="000000"/>
                </a:solidFill>
              </a:defRPr>
            </a:lvl1pPr>
          </a:lstStyle>
          <a:p>
            <a:r>
              <a:rPr lang="en-US"/>
              <a:t>Photo layout 1</a:t>
            </a:r>
          </a:p>
        </p:txBody>
      </p:sp>
      <p:pic>
        <p:nvPicPr>
          <p:cNvPr id="9" name="Picture Placeholder 6" descr="A lady working in a laptop in her office">
            <a:extLst>
              <a:ext uri="{FF2B5EF4-FFF2-40B4-BE49-F238E27FC236}">
                <a16:creationId xmlns:a16="http://schemas.microsoft.com/office/drawing/2014/main" id="{7BE34D8D-0B0F-4471-8D43-E938D499D2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1"/>
            <a:ext cx="6093576" cy="6995387"/>
          </a:xfrm>
          <a:prstGeom prst="rect">
            <a:avLst/>
          </a:prstGeom>
        </p:spPr>
      </p:pic>
    </p:spTree>
    <p:extLst>
      <p:ext uri="{BB962C8B-B14F-4D97-AF65-F5344CB8AC3E}">
        <p14:creationId xmlns:p14="http://schemas.microsoft.com/office/powerpoint/2010/main" val="117677096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2"/>
            <a:ext cx="11887200" cy="2338845"/>
          </a:xfrm>
          <a:prstGeom prst="rect">
            <a:avLst/>
          </a:prstGeom>
        </p:spPr>
        <p:txBody>
          <a:bodyPr/>
          <a:lstStyle>
            <a:lvl1pPr marL="290401" indent="-290401">
              <a:buClr>
                <a:schemeClr val="tx1"/>
              </a:buClr>
              <a:buSzPct val="90000"/>
              <a:buFont typeface="Wingdings" panose="05000000000000000000" pitchFamily="2" charset="2"/>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81" indent="-280881">
              <a:buClr>
                <a:schemeClr val="tx1"/>
              </a:buClr>
              <a:buSzPct val="90000"/>
              <a:buFont typeface="Wingdings" panose="05000000000000000000" pitchFamily="2" charset="2"/>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82" indent="-290401">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95" indent="-228513">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706" indent="-228513">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169788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FCCA-D888-49B7-8ABD-93BB6F6F01CE}"/>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en-GB"/>
          </a:p>
        </p:txBody>
      </p:sp>
      <p:sp>
        <p:nvSpPr>
          <p:cNvPr id="3" name="Subtitle 2">
            <a:extLst>
              <a:ext uri="{FF2B5EF4-FFF2-40B4-BE49-F238E27FC236}">
                <a16:creationId xmlns:a16="http://schemas.microsoft.com/office/drawing/2014/main" id="{A945E4FC-652B-4B65-B862-2CC736FD6748}"/>
              </a:ext>
            </a:extLst>
          </p:cNvPr>
          <p:cNvSpPr>
            <a:spLocks noGrp="1"/>
          </p:cNvSpPr>
          <p:nvPr>
            <p:ph type="subTitle" idx="1"/>
          </p:nvPr>
        </p:nvSpPr>
        <p:spPr>
          <a:xfrm>
            <a:off x="1554560" y="3673745"/>
            <a:ext cx="9327356" cy="561372"/>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5A873A3-213D-4D19-9803-82ED8AC6AAD2}"/>
              </a:ext>
            </a:extLst>
          </p:cNvPr>
          <p:cNvSpPr>
            <a:spLocks noGrp="1"/>
          </p:cNvSpPr>
          <p:nvPr>
            <p:ph type="dt" sz="half" idx="10"/>
          </p:nvPr>
        </p:nvSpPr>
        <p:spPr/>
        <p:txBody>
          <a:bodyPr/>
          <a:lstStyle/>
          <a:p>
            <a:fld id="{C1A70AFB-3A00-4AE9-8636-04731BF6A333}" type="datetimeFigureOut">
              <a:rPr lang="en-GB" smtClean="0"/>
              <a:t>20/04/2021</a:t>
            </a:fld>
            <a:endParaRPr lang="en-GB" dirty="0"/>
          </a:p>
        </p:txBody>
      </p:sp>
      <p:sp>
        <p:nvSpPr>
          <p:cNvPr id="5" name="Footer Placeholder 4">
            <a:extLst>
              <a:ext uri="{FF2B5EF4-FFF2-40B4-BE49-F238E27FC236}">
                <a16:creationId xmlns:a16="http://schemas.microsoft.com/office/drawing/2014/main" id="{71898B62-491B-4C1A-A8FB-981DB26BBC1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A79054F-3417-4E72-971B-7BC13483C477}"/>
              </a:ext>
            </a:extLst>
          </p:cNvPr>
          <p:cNvSpPr>
            <a:spLocks noGrp="1"/>
          </p:cNvSpPr>
          <p:nvPr>
            <p:ph type="sldNum" sz="quarter" idx="12"/>
          </p:nvPr>
        </p:nvSpPr>
        <p:spPr/>
        <p:txBody>
          <a:bodyPr/>
          <a:lstStyle/>
          <a:p>
            <a:fld id="{B24D9FD1-7D99-4CC0-8176-192A52A33F6E}" type="slidenum">
              <a:rPr lang="en-GB" smtClean="0"/>
              <a:t>‹#›</a:t>
            </a:fld>
            <a:endParaRPr lang="en-GB" dirty="0"/>
          </a:p>
        </p:txBody>
      </p:sp>
    </p:spTree>
    <p:extLst>
      <p:ext uri="{BB962C8B-B14F-4D97-AF65-F5344CB8AC3E}">
        <p14:creationId xmlns:p14="http://schemas.microsoft.com/office/powerpoint/2010/main" val="3527113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0095"/>
            <a:ext cx="920718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chemeClr val="bg1">
                  <a:lumMod val="65000"/>
                </a:schemeClr>
              </a:solidFill>
            </a:endParaRPr>
          </a:p>
        </p:txBody>
      </p:sp>
    </p:spTree>
    <p:extLst>
      <p:ext uri="{BB962C8B-B14F-4D97-AF65-F5344CB8AC3E}">
        <p14:creationId xmlns:p14="http://schemas.microsoft.com/office/powerpoint/2010/main" val="7769891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106673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1.png"/><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1.pn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76" r:id="rId1"/>
    <p:sldLayoutId id="2147484583" r:id="rId2"/>
    <p:sldLayoutId id="2147484562" r:id="rId3"/>
    <p:sldLayoutId id="2147484617" r:id="rId4"/>
    <p:sldLayoutId id="2147484580" r:id="rId5"/>
    <p:sldLayoutId id="2147484563" r:id="rId6"/>
    <p:sldLayoutId id="2147484616" r:id="rId7"/>
    <p:sldLayoutId id="2147484615" r:id="rId8"/>
    <p:sldLayoutId id="2147484621" r:id="rId9"/>
    <p:sldLayoutId id="2147484622" r:id="rId10"/>
    <p:sldLayoutId id="2147484624" r:id="rId11"/>
    <p:sldLayoutId id="2147484653" r:id="rId12"/>
  </p:sldLayoutIdLst>
  <p:transition>
    <p:fade/>
  </p:transition>
  <p:hf sldNum="0" hdr="0" ft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529303350"/>
      </p:ext>
    </p:extLst>
  </p:cSld>
  <p:clrMap bg1="lt1" tx1="dk1" bg2="lt2" tx2="dk2" accent1="accent1" accent2="accent2" accent3="accent3" accent4="accent4" accent5="accent5" accent6="accent6" hlink="hlink" folHlink="folHlink"/>
  <p:sldLayoutIdLst>
    <p:sldLayoutId id="2147484655" r:id="rId1"/>
    <p:sldLayoutId id="2147484656" r:id="rId2"/>
    <p:sldLayoutId id="2147484657" r:id="rId3"/>
    <p:sldLayoutId id="2147484658" r:id="rId4"/>
    <p:sldLayoutId id="2147484659" r:id="rId5"/>
    <p:sldLayoutId id="2147484660" r:id="rId6"/>
    <p:sldLayoutId id="2147484661" r:id="rId7"/>
    <p:sldLayoutId id="2147484662" r:id="rId8"/>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642787212"/>
      </p:ext>
    </p:extLst>
  </p:cSld>
  <p:clrMap bg1="lt1" tx1="dk1" bg2="lt2" tx2="dk2" accent1="accent1" accent2="accent2" accent3="accent3" accent4="accent4" accent5="accent5" accent6="accent6" hlink="hlink" folHlink="folHlink"/>
  <p:sldLayoutIdLst>
    <p:sldLayoutId id="2147484674" r:id="rId1"/>
    <p:sldLayoutId id="2147484675" r:id="rId2"/>
    <p:sldLayoutId id="2147484676" r:id="rId3"/>
    <p:sldLayoutId id="2147484677" r:id="rId4"/>
    <p:sldLayoutId id="2147484678" r:id="rId5"/>
    <p:sldLayoutId id="2147484679" r:id="rId6"/>
    <p:sldLayoutId id="2147484680" r:id="rId7"/>
    <p:sldLayoutId id="2147484681" r:id="rId8"/>
    <p:sldLayoutId id="2147484682" r:id="rId9"/>
  </p:sldLayoutIdLst>
  <p:transition>
    <p:fade/>
  </p:transition>
  <p:hf hdr="0" dt="0"/>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416">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204459182"/>
      </p:ext>
    </p:extLst>
  </p:cSld>
  <p:clrMap bg1="lt1" tx1="dk1" bg2="lt2" tx2="dk2" accent1="accent1" accent2="accent2" accent3="accent3" accent4="accent4" accent5="accent5" accent6="accent6" hlink="hlink" folHlink="folHlink"/>
  <p:sldLayoutIdLst>
    <p:sldLayoutId id="2147484684" r:id="rId1"/>
    <p:sldLayoutId id="2147484685" r:id="rId2"/>
    <p:sldLayoutId id="2147484686" r:id="rId3"/>
    <p:sldLayoutId id="2147484687" r:id="rId4"/>
    <p:sldLayoutId id="2147484688" r:id="rId5"/>
    <p:sldLayoutId id="2147484689" r:id="rId6"/>
    <p:sldLayoutId id="2147484690" r:id="rId7"/>
    <p:sldLayoutId id="2147484691" r:id="rId8"/>
    <p:sldLayoutId id="2147484692" r:id="rId9"/>
    <p:sldLayoutId id="2147484693" r:id="rId10"/>
    <p:sldLayoutId id="2147484694" r:id="rId11"/>
  </p:sldLayoutIdLst>
  <p:transition>
    <p:fade/>
  </p:transition>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am06.safelinks.protection.outlook.com/?url=https%3A%2F%2Ftrainingsupport.microsoft.com%2Fen-us%2Ftcmct%2Fforum%2Ftcmct_moc%3Fsort%3DLastReplyDate%26dir%3DDesc%26tab%3DAll%26status%3Dall%26mod%3D%26modAge%3D%26advFil%3D%26postedAfter%3D%26postedBefore%3D%26threadType%3Dall%26isFilterExpanded%3Dfalse%26page%3D1&amp;data=02%7C01%7CChris.TestaONeill%40microsoft.com%7Ccfa9101d3ba74627e08208d6ad549762%7C72f988bf86f141af91ab2d7cd011db47%7C1%7C0%7C636886976186151298&amp;sdata=bDMjl%2F2yf%2B49eop2t28QnpdZ7IeZrvxqPJK3BW%2BTq%2Bs%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synapse-analytics/sql/best-practices-dedicated-sql-pool"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7.wmf"/><Relationship Id="rId4" Type="http://schemas.openxmlformats.org/officeDocument/2006/relationships/image" Target="../media/image16.wmf"/></Relationships>
</file>

<file path=ppt/slides/_rels/slide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emf"/><Relationship Id="rId18" Type="http://schemas.openxmlformats.org/officeDocument/2006/relationships/image" Target="../media/image34.svg"/><Relationship Id="rId3" Type="http://schemas.openxmlformats.org/officeDocument/2006/relationships/image" Target="../media/image19.png"/><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svg"/><Relationship Id="rId17" Type="http://schemas.openxmlformats.org/officeDocument/2006/relationships/image" Target="../media/image33.png"/><Relationship Id="rId2" Type="http://schemas.openxmlformats.org/officeDocument/2006/relationships/notesSlide" Target="../notesSlides/notesSlide9.xml"/><Relationship Id="rId16" Type="http://schemas.openxmlformats.org/officeDocument/2006/relationships/image" Target="../media/image32.svg"/><Relationship Id="rId20" Type="http://schemas.openxmlformats.org/officeDocument/2006/relationships/image" Target="../media/image36.svg"/><Relationship Id="rId1" Type="http://schemas.openxmlformats.org/officeDocument/2006/relationships/slideLayout" Target="../slideLayouts/slideLayout32.xml"/><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23" Type="http://schemas.openxmlformats.org/officeDocument/2006/relationships/image" Target="../media/image39.svg"/><Relationship Id="rId10" Type="http://schemas.openxmlformats.org/officeDocument/2006/relationships/image" Target="../media/image26.svg"/><Relationship Id="rId19" Type="http://schemas.openxmlformats.org/officeDocument/2006/relationships/image" Target="../media/image35.pn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png"/><Relationship Id="rId22"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brief for MCT’s</a:t>
            </a:r>
          </a:p>
        </p:txBody>
      </p:sp>
      <p:graphicFrame>
        <p:nvGraphicFramePr>
          <p:cNvPr id="8" name="Table 7"/>
          <p:cNvGraphicFramePr>
            <a:graphicFrameLocks noGrp="1"/>
          </p:cNvGraphicFramePr>
          <p:nvPr>
            <p:extLst>
              <p:ext uri="{D42A27DB-BD31-4B8C-83A1-F6EECF244321}">
                <p14:modId xmlns:p14="http://schemas.microsoft.com/office/powerpoint/2010/main" val="3285200571"/>
              </p:ext>
            </p:extLst>
          </p:nvPr>
        </p:nvGraphicFramePr>
        <p:xfrm>
          <a:off x="439738" y="1143476"/>
          <a:ext cx="11571287" cy="4684560"/>
        </p:xfrm>
        <a:graphic>
          <a:graphicData uri="http://schemas.openxmlformats.org/drawingml/2006/table">
            <a:tbl>
              <a:tblPr firstRow="1" firstCol="1" bandRow="1">
                <a:tableStyleId>{5940675A-B579-460E-94D1-54222C63F5DA}</a:tableStyleId>
              </a:tblPr>
              <a:tblGrid>
                <a:gridCol w="2492881">
                  <a:extLst>
                    <a:ext uri="{9D8B030D-6E8A-4147-A177-3AD203B41FA5}">
                      <a16:colId xmlns:a16="http://schemas.microsoft.com/office/drawing/2014/main" val="521994573"/>
                    </a:ext>
                  </a:extLst>
                </a:gridCol>
                <a:gridCol w="9078406">
                  <a:extLst>
                    <a:ext uri="{9D8B030D-6E8A-4147-A177-3AD203B41FA5}">
                      <a16:colId xmlns:a16="http://schemas.microsoft.com/office/drawing/2014/main" val="877741773"/>
                    </a:ext>
                  </a:extLst>
                </a:gridCol>
              </a:tblGrid>
              <a:tr h="0">
                <a:tc>
                  <a:txBody>
                    <a:bodyPr/>
                    <a:lstStyle/>
                    <a:p>
                      <a:pPr marL="0" algn="r" defTabSz="932742" rtl="0" eaLnBrk="1" latinLnBrk="0" hangingPunct="1">
                        <a:lnSpc>
                          <a:spcPct val="100000"/>
                        </a:lnSpc>
                      </a:pPr>
                      <a:r>
                        <a:rPr lang="en-US" sz="1600" kern="1200" dirty="0">
                          <a:solidFill>
                            <a:schemeClr val="bg1"/>
                          </a:solidFill>
                          <a:latin typeface="+mj-lt"/>
                          <a:ea typeface="+mn-ea"/>
                          <a:cs typeface="+mn-cs"/>
                        </a:rPr>
                        <a:t>Title of presentation</a:t>
                      </a: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43A5E"/>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32742" rtl="0" eaLnBrk="1" latinLnBrk="0" hangingPunct="1">
                        <a:lnSpc>
                          <a:spcPct val="100000"/>
                        </a:lnSpc>
                      </a:pPr>
                      <a:r>
                        <a:rPr lang="en-GB" sz="1400" dirty="0"/>
                        <a:t>Optimize query performance with dedicated SQL pools in Azure Synapse</a:t>
                      </a:r>
                      <a:endParaRPr lang="en-US" sz="1400" kern="1200" dirty="0">
                        <a:solidFill>
                          <a:schemeClr val="tx1"/>
                        </a:solidFill>
                        <a:latin typeface="+mn-lt"/>
                        <a:ea typeface="+mn-ea"/>
                        <a:cs typeface="+mn-cs"/>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6353104"/>
                  </a:ext>
                </a:extLst>
              </a:tr>
              <a:tr h="0">
                <a:tc>
                  <a:txBody>
                    <a:bodyPr/>
                    <a:lstStyle/>
                    <a:p>
                      <a:pPr algn="r">
                        <a:lnSpc>
                          <a:spcPct val="100000"/>
                        </a:lnSpc>
                      </a:pPr>
                      <a:r>
                        <a:rPr lang="en-US" sz="1600" dirty="0">
                          <a:solidFill>
                            <a:schemeClr val="bg1"/>
                          </a:solidFill>
                          <a:latin typeface="+mj-lt"/>
                        </a:rPr>
                        <a:t>Presentation\Lab</a:t>
                      </a:r>
                      <a:r>
                        <a:rPr lang="en-US" sz="1600" baseline="0" dirty="0">
                          <a:solidFill>
                            <a:schemeClr val="bg1"/>
                          </a:solidFill>
                          <a:latin typeface="+mj-lt"/>
                        </a:rPr>
                        <a:t> length</a:t>
                      </a:r>
                      <a:r>
                        <a:rPr lang="en-US" sz="1600" dirty="0">
                          <a:solidFill>
                            <a:schemeClr val="bg1"/>
                          </a:solidFill>
                          <a:latin typeface="+mj-lt"/>
                        </a:rPr>
                        <a:t> </a:t>
                      </a:r>
                      <a:endParaRPr lang="en-US" sz="1600" b="1" dirty="0">
                        <a:solidFill>
                          <a:schemeClr val="bg1"/>
                        </a:solidFill>
                        <a:latin typeface="+mj-lt"/>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b="0" kern="1200" baseline="0" dirty="0">
                          <a:solidFill>
                            <a:schemeClr val="tx1">
                              <a:lumMod val="85000"/>
                            </a:schemeClr>
                          </a:solidFill>
                          <a:latin typeface="+mn-lt"/>
                          <a:ea typeface="+mn-ea"/>
                          <a:cs typeface="+mn-cs"/>
                        </a:rPr>
                        <a:t>Presentation: 20 - 25 minutes        Lab: 40 – 50 minutes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9311162"/>
                  </a:ext>
                </a:extLst>
              </a:tr>
              <a:tr h="0">
                <a:tc>
                  <a:txBody>
                    <a:bodyPr/>
                    <a:lstStyle/>
                    <a:p>
                      <a:pPr algn="r">
                        <a:lnSpc>
                          <a:spcPct val="100000"/>
                        </a:lnSpc>
                      </a:pPr>
                      <a:r>
                        <a:rPr lang="en-US" sz="1600" kern="1200" dirty="0">
                          <a:solidFill>
                            <a:schemeClr val="bg1"/>
                          </a:solidFill>
                          <a:latin typeface="+mj-lt"/>
                        </a:rPr>
                        <a:t>Audience</a:t>
                      </a:r>
                      <a:endParaRPr lang="en-US" sz="1600" b="1" kern="1200" dirty="0">
                        <a:solidFill>
                          <a:schemeClr val="bg1"/>
                        </a:solidFill>
                        <a:latin typeface="+mj-lt"/>
                        <a:ea typeface="+mn-ea"/>
                        <a:cs typeface="+mn-cs"/>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b="0" kern="1200" baseline="0" dirty="0">
                          <a:solidFill>
                            <a:schemeClr val="tx1">
                              <a:lumMod val="85000"/>
                            </a:schemeClr>
                          </a:solidFill>
                          <a:latin typeface="+mn-lt"/>
                          <a:ea typeface="+mn-ea"/>
                          <a:cs typeface="+mn-cs"/>
                        </a:rPr>
                        <a:t>Data Engineers, Data Scientists, Data Professionals, Data Architects, BI Professionals, Developers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3134992"/>
                  </a:ext>
                </a:extLst>
              </a:tr>
              <a:tr h="0">
                <a:tc>
                  <a:txBody>
                    <a:bodyPr/>
                    <a:lstStyle/>
                    <a:p>
                      <a:pPr algn="r">
                        <a:lnSpc>
                          <a:spcPct val="100000"/>
                        </a:lnSpc>
                      </a:pPr>
                      <a:r>
                        <a:rPr lang="en-US" sz="1600" kern="1200" dirty="0">
                          <a:solidFill>
                            <a:schemeClr val="bg1"/>
                          </a:solidFill>
                          <a:latin typeface="+mj-lt"/>
                        </a:rPr>
                        <a:t>Purpose</a:t>
                      </a:r>
                      <a:endParaRPr lang="en-US" sz="1600" b="1" kern="1200" dirty="0">
                        <a:solidFill>
                          <a:schemeClr val="bg1"/>
                        </a:solidFill>
                        <a:latin typeface="+mj-lt"/>
                        <a:ea typeface="+mn-ea"/>
                        <a:cs typeface="+mn-cs"/>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To understand the options to optimize query performance</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To understand the data warehouse developer features that are available</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6113916"/>
                  </a:ext>
                </a:extLst>
              </a:tr>
              <a:tr h="304630">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(think)</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key takeaways</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know range of options available to optimize query performance</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familiar with helpful data warehouse developer features.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4945262"/>
                  </a:ext>
                </a:extLst>
              </a:tr>
              <a:tr h="294197">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(feel)</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desired</a:t>
                      </a:r>
                      <a:r>
                        <a:rPr lang="en-US" sz="1600" baseline="0" dirty="0">
                          <a:solidFill>
                            <a:schemeClr val="bg1"/>
                          </a:solidFill>
                          <a:latin typeface="+mj-lt"/>
                          <a:cs typeface="Segoe UI" pitchFamily="34" charset="0"/>
                        </a:rPr>
                        <a:t> </a:t>
                      </a:r>
                      <a:r>
                        <a:rPr lang="en-US" sz="1600" dirty="0">
                          <a:solidFill>
                            <a:schemeClr val="bg1"/>
                          </a:solidFill>
                          <a:latin typeface="+mj-lt"/>
                          <a:cs typeface="Segoe UI" pitchFamily="34" charset="0"/>
                        </a:rPr>
                        <a:t>mindset</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feel that query performance optimization is hard</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feel they are not aware of the developer features at their disposal</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067507"/>
                  </a:ext>
                </a:extLst>
              </a:tr>
              <a:tr h="0">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(do)</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outcomes</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use the options to solve query optimization features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use data warehouse developer features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3862524"/>
                  </a:ext>
                </a:extLst>
              </a:tr>
              <a:tr h="0">
                <a:tc>
                  <a:txBody>
                    <a:bodyPr/>
                    <a:lstStyle/>
                    <a:p>
                      <a:pPr algn="r">
                        <a:lnSpc>
                          <a:spcPct val="100000"/>
                        </a:lnSpc>
                      </a:pPr>
                      <a:r>
                        <a:rPr lang="en-US" sz="1600" b="0" kern="1200" dirty="0">
                          <a:solidFill>
                            <a:schemeClr val="bg1"/>
                          </a:solidFill>
                          <a:latin typeface="+mj-lt"/>
                          <a:ea typeface="+mn-ea"/>
                          <a:cs typeface="+mn-cs"/>
                        </a:rPr>
                        <a:t>More information</a:t>
                      </a: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indent="0" algn="l" defTabSz="816188"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schemeClr>
                          </a:solidFill>
                        </a:rPr>
                        <a:t>For MCT course feedback, visit </a:t>
                      </a:r>
                      <a:r>
                        <a:rPr lang="en-US" sz="1400" b="0" kern="1200" dirty="0">
                          <a:solidFill>
                            <a:schemeClr val="tx1"/>
                          </a:solidFill>
                          <a:effectLst/>
                          <a:latin typeface="+mn-lt"/>
                          <a:ea typeface="+mn-ea"/>
                          <a:cs typeface="+mn-cs"/>
                        </a:rPr>
                        <a:t>the</a:t>
                      </a:r>
                      <a:r>
                        <a:rPr lang="en-US" sz="1400" kern="1200" dirty="0">
                          <a:solidFill>
                            <a:schemeClr val="tx1"/>
                          </a:solidFill>
                          <a:effectLst/>
                          <a:latin typeface="+mn-lt"/>
                          <a:ea typeface="+mn-ea"/>
                          <a:cs typeface="+mn-cs"/>
                        </a:rPr>
                        <a:t> </a:t>
                      </a:r>
                      <a:r>
                        <a:rPr lang="en-US" sz="1400" u="sng" kern="1200" dirty="0">
                          <a:solidFill>
                            <a:schemeClr val="tx1"/>
                          </a:solidFill>
                          <a:effectLst/>
                          <a:latin typeface="+mn-lt"/>
                          <a:ea typeface="+mn-ea"/>
                          <a:cs typeface="+mn-cs"/>
                          <a:hlinkClick r:id="rId3"/>
                        </a:rPr>
                        <a:t>Microsoft Official Courseware forum</a:t>
                      </a:r>
                      <a:endParaRPr lang="en-US" sz="1400" dirty="0">
                        <a:solidFill>
                          <a:schemeClr val="tx1">
                            <a:lumMod val="85000"/>
                          </a:schemeClr>
                        </a:solidFill>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2748881"/>
                  </a:ext>
                </a:extLst>
              </a:tr>
            </a:tbl>
          </a:graphicData>
        </a:graphic>
      </p:graphicFrame>
    </p:spTree>
    <p:extLst>
      <p:ext uri="{BB962C8B-B14F-4D97-AF65-F5344CB8AC3E}">
        <p14:creationId xmlns:p14="http://schemas.microsoft.com/office/powerpoint/2010/main" val="206253105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review</a:t>
            </a:r>
          </a:p>
        </p:txBody>
      </p:sp>
      <p:pic>
        <p:nvPicPr>
          <p:cNvPr id="2" name="Picture 1" descr="Icon of a magnifying glass showing a chart">
            <a:extLst>
              <a:ext uri="{FF2B5EF4-FFF2-40B4-BE49-F238E27FC236}">
                <a16:creationId xmlns:a16="http://schemas.microsoft.com/office/drawing/2014/main" id="{7C9D6051-9D21-432D-A61F-90419CA2315D}"/>
              </a:ext>
            </a:extLst>
          </p:cNvPr>
          <p:cNvPicPr>
            <a:picLocks noChangeAspect="1"/>
          </p:cNvPicPr>
          <p:nvPr/>
        </p:nvPicPr>
        <p:blipFill>
          <a:blip r:embed="rId3"/>
          <a:stretch>
            <a:fillRect/>
          </a:stretch>
        </p:blipFill>
        <p:spPr>
          <a:xfrm>
            <a:off x="428624" y="1291155"/>
            <a:ext cx="952500" cy="952500"/>
          </a:xfrm>
          <a:prstGeom prst="rect">
            <a:avLst/>
          </a:prstGeom>
        </p:spPr>
      </p:pic>
      <p:sp>
        <p:nvSpPr>
          <p:cNvPr id="32" name="Rectangle 31">
            <a:extLst>
              <a:ext uri="{FF2B5EF4-FFF2-40B4-BE49-F238E27FC236}">
                <a16:creationId xmlns:a16="http://schemas.microsoft.com/office/drawing/2014/main" id="{6F30C2D2-037C-4F97-8B6F-C870BA5BECE9}"/>
              </a:ext>
            </a:extLst>
          </p:cNvPr>
          <p:cNvSpPr/>
          <p:nvPr/>
        </p:nvSpPr>
        <p:spPr bwMode="auto">
          <a:xfrm>
            <a:off x="1700213" y="1246197"/>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1 – When using windowing functions, which function enables you to divide a query result? </a:t>
            </a:r>
          </a:p>
        </p:txBody>
      </p:sp>
      <p:cxnSp>
        <p:nvCxnSpPr>
          <p:cNvPr id="19" name="Straight Connector 18">
            <a:extLst>
              <a:ext uri="{FF2B5EF4-FFF2-40B4-BE49-F238E27FC236}">
                <a16:creationId xmlns:a16="http://schemas.microsoft.com/office/drawing/2014/main" id="{02E56B6C-069B-4D08-B34C-2A1EE64E3B81}"/>
              </a:ext>
              <a:ext uri="{C183D7F6-B498-43B3-948B-1728B52AA6E4}">
                <adec:decorative xmlns:adec="http://schemas.microsoft.com/office/drawing/2017/decorative" val="1"/>
              </a:ext>
            </a:extLst>
          </p:cNvPr>
          <p:cNvCxnSpPr>
            <a:cxnSpLocks/>
          </p:cNvCxnSpPr>
          <p:nvPr/>
        </p:nvCxnSpPr>
        <p:spPr>
          <a:xfrm>
            <a:off x="1700213" y="2461024"/>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descr="Icon of five circles connected by lines">
            <a:extLst>
              <a:ext uri="{FF2B5EF4-FFF2-40B4-BE49-F238E27FC236}">
                <a16:creationId xmlns:a16="http://schemas.microsoft.com/office/drawing/2014/main" id="{C1085CE8-B9AB-42AB-A514-0EA2B09E70FA}"/>
              </a:ext>
            </a:extLst>
          </p:cNvPr>
          <p:cNvPicPr>
            <a:picLocks noChangeAspect="1"/>
          </p:cNvPicPr>
          <p:nvPr/>
        </p:nvPicPr>
        <p:blipFill>
          <a:blip r:embed="rId4"/>
          <a:stretch>
            <a:fillRect/>
          </a:stretch>
        </p:blipFill>
        <p:spPr>
          <a:xfrm>
            <a:off x="427038" y="2678393"/>
            <a:ext cx="952500" cy="952500"/>
          </a:xfrm>
          <a:prstGeom prst="rect">
            <a:avLst/>
          </a:prstGeom>
        </p:spPr>
      </p:pic>
      <p:sp>
        <p:nvSpPr>
          <p:cNvPr id="34" name="Rectangle 33">
            <a:extLst>
              <a:ext uri="{FF2B5EF4-FFF2-40B4-BE49-F238E27FC236}">
                <a16:creationId xmlns:a16="http://schemas.microsoft.com/office/drawing/2014/main" id="{F2CE9F32-726A-4A58-8DC8-0FD0A4F140FD}"/>
              </a:ext>
            </a:extLst>
          </p:cNvPr>
          <p:cNvSpPr/>
          <p:nvPr/>
        </p:nvSpPr>
        <p:spPr bwMode="auto">
          <a:xfrm>
            <a:off x="1700213" y="2633435"/>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2 – What percentage accuracy is used when returning the results using the </a:t>
            </a:r>
            <a:r>
              <a:rPr lang="en-GB" sz="2400" b="0" i="0" dirty="0">
                <a:solidFill>
                  <a:srgbClr val="24292E"/>
                </a:solidFill>
                <a:effectLst/>
                <a:latin typeface="-apple-system"/>
              </a:rPr>
              <a:t>APPROX_COUNT_DISTINCT function</a:t>
            </a:r>
            <a:r>
              <a:rPr lang="en-US" sz="2400" dirty="0">
                <a:solidFill>
                  <a:schemeClr val="tx1"/>
                </a:solidFill>
              </a:rPr>
              <a:t>?</a:t>
            </a:r>
          </a:p>
        </p:txBody>
      </p:sp>
      <p:cxnSp>
        <p:nvCxnSpPr>
          <p:cNvPr id="23" name="Straight Connector 22">
            <a:extLst>
              <a:ext uri="{FF2B5EF4-FFF2-40B4-BE49-F238E27FC236}">
                <a16:creationId xmlns:a16="http://schemas.microsoft.com/office/drawing/2014/main" id="{2333DFB1-3E65-4F40-B360-CC78B032828A}"/>
              </a:ext>
              <a:ext uri="{C183D7F6-B498-43B3-948B-1728B52AA6E4}">
                <adec:decorative xmlns:adec="http://schemas.microsoft.com/office/drawing/2017/decorative" val="1"/>
              </a:ext>
            </a:extLst>
          </p:cNvPr>
          <p:cNvCxnSpPr>
            <a:cxnSpLocks/>
          </p:cNvCxnSpPr>
          <p:nvPr/>
        </p:nvCxnSpPr>
        <p:spPr>
          <a:xfrm>
            <a:off x="1700213" y="3848262"/>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a screen with three circles enclosed by outward pointing chevrons on left and right">
            <a:extLst>
              <a:ext uri="{FF2B5EF4-FFF2-40B4-BE49-F238E27FC236}">
                <a16:creationId xmlns:a16="http://schemas.microsoft.com/office/drawing/2014/main" id="{FEF0DFEA-37EF-4F4C-BB40-7B8678161A35}"/>
              </a:ext>
            </a:extLst>
          </p:cNvPr>
          <p:cNvPicPr>
            <a:picLocks noChangeAspect="1"/>
          </p:cNvPicPr>
          <p:nvPr/>
        </p:nvPicPr>
        <p:blipFill>
          <a:blip r:embed="rId5"/>
          <a:stretch>
            <a:fillRect/>
          </a:stretch>
        </p:blipFill>
        <p:spPr>
          <a:xfrm>
            <a:off x="440753" y="4066393"/>
            <a:ext cx="950976" cy="950976"/>
          </a:xfrm>
          <a:prstGeom prst="rect">
            <a:avLst/>
          </a:prstGeom>
        </p:spPr>
      </p:pic>
      <p:sp>
        <p:nvSpPr>
          <p:cNvPr id="36" name="Rectangle 35">
            <a:extLst>
              <a:ext uri="{FF2B5EF4-FFF2-40B4-BE49-F238E27FC236}">
                <a16:creationId xmlns:a16="http://schemas.microsoft.com/office/drawing/2014/main" id="{6E973A20-F8F2-48E5-BB13-7EA51C39995C}"/>
              </a:ext>
            </a:extLst>
          </p:cNvPr>
          <p:cNvSpPr/>
          <p:nvPr/>
        </p:nvSpPr>
        <p:spPr bwMode="auto">
          <a:xfrm>
            <a:off x="1700213" y="4020673"/>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3 – Which </a:t>
            </a:r>
            <a:r>
              <a:rPr lang="en-GB" sz="2400" dirty="0">
                <a:solidFill>
                  <a:schemeClr val="tx1"/>
                </a:solidFill>
              </a:rPr>
              <a:t>dynamic management view enables you to track queries that have had labels assigned to them?</a:t>
            </a:r>
            <a:endParaRPr lang="en-US" sz="2400" dirty="0">
              <a:solidFill>
                <a:schemeClr val="tx1"/>
              </a:solidFill>
            </a:endParaRPr>
          </a:p>
        </p:txBody>
      </p:sp>
      <p:cxnSp>
        <p:nvCxnSpPr>
          <p:cNvPr id="24" name="Straight Connector 23">
            <a:extLst>
              <a:ext uri="{FF2B5EF4-FFF2-40B4-BE49-F238E27FC236}">
                <a16:creationId xmlns:a16="http://schemas.microsoft.com/office/drawing/2014/main" id="{778E9546-6128-4EDC-A7F2-BA5314B8B941}"/>
              </a:ext>
              <a:ext uri="{C183D7F6-B498-43B3-948B-1728B52AA6E4}">
                <adec:decorative xmlns:adec="http://schemas.microsoft.com/office/drawing/2017/decorative" val="1"/>
              </a:ext>
            </a:extLst>
          </p:cNvPr>
          <p:cNvCxnSpPr>
            <a:cxnSpLocks/>
          </p:cNvCxnSpPr>
          <p:nvPr/>
        </p:nvCxnSpPr>
        <p:spPr>
          <a:xfrm>
            <a:off x="1700213" y="5235500"/>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magnifying glass">
            <a:extLst>
              <a:ext uri="{FF2B5EF4-FFF2-40B4-BE49-F238E27FC236}">
                <a16:creationId xmlns:a16="http://schemas.microsoft.com/office/drawing/2014/main" id="{373A6424-AEAA-4276-9F2B-00A023262449}"/>
              </a:ext>
            </a:extLst>
          </p:cNvPr>
          <p:cNvPicPr>
            <a:picLocks noChangeAspect="1"/>
          </p:cNvPicPr>
          <p:nvPr/>
        </p:nvPicPr>
        <p:blipFill>
          <a:blip r:embed="rId6"/>
          <a:stretch>
            <a:fillRect/>
          </a:stretch>
        </p:blipFill>
        <p:spPr>
          <a:xfrm>
            <a:off x="441788" y="5452870"/>
            <a:ext cx="952500" cy="952500"/>
          </a:xfrm>
          <a:prstGeom prst="rect">
            <a:avLst/>
          </a:prstGeom>
        </p:spPr>
      </p:pic>
      <p:sp>
        <p:nvSpPr>
          <p:cNvPr id="38" name="Rectangle 37">
            <a:extLst>
              <a:ext uri="{FF2B5EF4-FFF2-40B4-BE49-F238E27FC236}">
                <a16:creationId xmlns:a16="http://schemas.microsoft.com/office/drawing/2014/main" id="{188E6351-5119-4305-B17B-FA03DEB26CDB}"/>
              </a:ext>
            </a:extLst>
          </p:cNvPr>
          <p:cNvSpPr/>
          <p:nvPr/>
        </p:nvSpPr>
        <p:spPr bwMode="auto">
          <a:xfrm>
            <a:off x="1700213" y="5407912"/>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4 – </a:t>
            </a:r>
            <a:r>
              <a:rPr lang="en-GB" sz="2400" dirty="0">
                <a:solidFill>
                  <a:schemeClr val="tx1"/>
                </a:solidFill>
              </a:rPr>
              <a:t> A report uses the same query being executed repeatedly against data that does not change often. What can be done to improve the performance of running these queries?</a:t>
            </a:r>
            <a:endParaRPr lang="en-US" sz="2400" dirty="0">
              <a:solidFill>
                <a:schemeClr val="tx1"/>
              </a:solidFill>
            </a:endParaRPr>
          </a:p>
        </p:txBody>
      </p:sp>
      <p:pic>
        <p:nvPicPr>
          <p:cNvPr id="5" name="Picture 2">
            <a:extLst>
              <a:ext uri="{FF2B5EF4-FFF2-40B4-BE49-F238E27FC236}">
                <a16:creationId xmlns:a16="http://schemas.microsoft.com/office/drawing/2014/main" id="{6793C5AA-DC4A-46FF-AE62-800261EEE0D5}"/>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24996" y="1284826"/>
            <a:ext cx="933776" cy="933776"/>
          </a:xfrm>
          <a:prstGeom prst="rect">
            <a:avLst/>
          </a:prstGeom>
        </p:spPr>
      </p:pic>
      <p:pic>
        <p:nvPicPr>
          <p:cNvPr id="6" name="Picture 2">
            <a:extLst>
              <a:ext uri="{FF2B5EF4-FFF2-40B4-BE49-F238E27FC236}">
                <a16:creationId xmlns:a16="http://schemas.microsoft.com/office/drawing/2014/main" id="{28ACACFF-8C82-4356-929E-24AD13CDDA50}"/>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24996" y="2672832"/>
            <a:ext cx="933776" cy="933776"/>
          </a:xfrm>
          <a:prstGeom prst="rect">
            <a:avLst/>
          </a:prstGeom>
        </p:spPr>
      </p:pic>
      <p:pic>
        <p:nvPicPr>
          <p:cNvPr id="7" name="Picture 2">
            <a:extLst>
              <a:ext uri="{FF2B5EF4-FFF2-40B4-BE49-F238E27FC236}">
                <a16:creationId xmlns:a16="http://schemas.microsoft.com/office/drawing/2014/main" id="{D882CD0E-1E87-48E5-BDC3-A4C546424740}"/>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49353" y="4042562"/>
            <a:ext cx="933776" cy="933776"/>
          </a:xfrm>
          <a:prstGeom prst="rect">
            <a:avLst/>
          </a:prstGeom>
        </p:spPr>
      </p:pic>
      <p:pic>
        <p:nvPicPr>
          <p:cNvPr id="9" name="Picture 2">
            <a:extLst>
              <a:ext uri="{FF2B5EF4-FFF2-40B4-BE49-F238E27FC236}">
                <a16:creationId xmlns:a16="http://schemas.microsoft.com/office/drawing/2014/main" id="{4FE70B9B-BD3B-48E0-8E76-0221C7319172}"/>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49353" y="5450366"/>
            <a:ext cx="933776" cy="933776"/>
          </a:xfrm>
          <a:prstGeom prst="rect">
            <a:avLst/>
          </a:prstGeom>
        </p:spPr>
      </p:pic>
    </p:spTree>
    <p:extLst>
      <p:ext uri="{BB962C8B-B14F-4D97-AF65-F5344CB8AC3E}">
        <p14:creationId xmlns:p14="http://schemas.microsoft.com/office/powerpoint/2010/main" val="178887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Module summary</a:t>
            </a: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27038" y="1207861"/>
            <a:ext cx="11582400"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US" sz="2200" spc="0" dirty="0">
                <a:latin typeface="+mn-lt"/>
              </a:rPr>
              <a:t>In this module, you have learned about:</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27035" y="1821288"/>
            <a:ext cx="11571287" cy="114300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Optimize data warehouse query performance in Azure Synapse Analytics</a:t>
            </a:r>
            <a:endParaRPr lang="en-US" sz="2000" dirty="0"/>
          </a:p>
        </p:txBody>
      </p:sp>
      <p:sp>
        <p:nvSpPr>
          <p:cNvPr id="9" name="Rectangle 8">
            <a:extLst>
              <a:ext uri="{FF2B5EF4-FFF2-40B4-BE49-F238E27FC236}">
                <a16:creationId xmlns:a16="http://schemas.microsoft.com/office/drawing/2014/main" id="{DC3E30FF-8E44-47F8-B6E0-3AC4C738CE48}"/>
              </a:ext>
            </a:extLst>
          </p:cNvPr>
          <p:cNvSpPr/>
          <p:nvPr/>
        </p:nvSpPr>
        <p:spPr bwMode="auto">
          <a:xfrm>
            <a:off x="427036" y="3142683"/>
            <a:ext cx="11571286" cy="114300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Understand data warehouse developer features of Azure Synapse Analytics</a:t>
            </a:r>
            <a:endParaRPr lang="en-US" sz="2000" dirty="0"/>
          </a:p>
        </p:txBody>
      </p:sp>
      <p:sp>
        <p:nvSpPr>
          <p:cNvPr id="11" name="Text Placeholder 2">
            <a:extLst>
              <a:ext uri="{FF2B5EF4-FFF2-40B4-BE49-F238E27FC236}">
                <a16:creationId xmlns:a16="http://schemas.microsoft.com/office/drawing/2014/main" id="{3C50BD9E-2ED8-4A14-A507-7CCFBCC91E76}"/>
              </a:ext>
            </a:extLst>
          </p:cNvPr>
          <p:cNvSpPr txBox="1">
            <a:spLocks/>
          </p:cNvSpPr>
          <p:nvPr/>
        </p:nvSpPr>
        <p:spPr>
          <a:xfrm>
            <a:off x="427038" y="4591333"/>
            <a:ext cx="11582400" cy="147476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700"/>
              </a:spcAft>
            </a:pPr>
            <a:r>
              <a:rPr lang="en-US" spc="0" dirty="0">
                <a:solidFill>
                  <a:schemeClr val="tx2"/>
                </a:solidFill>
                <a:cs typeface="Segoe UI Semilight"/>
              </a:rPr>
              <a:t>Next steps</a:t>
            </a:r>
          </a:p>
          <a:p>
            <a:r>
              <a:rPr lang="en-US" sz="2200" spc="0" dirty="0">
                <a:latin typeface="+mn-lt"/>
              </a:rPr>
              <a:t>After the course, read the [</a:t>
            </a:r>
            <a:r>
              <a:rPr lang="en-GB" sz="2200" spc="0" dirty="0">
                <a:latin typeface="+mn-lt"/>
                <a:hlinkClick r:id="rId3"/>
              </a:rPr>
              <a:t>Best practices for dedicated SQL pools in Azure Synapse Analytics</a:t>
            </a:r>
            <a:r>
              <a:rPr lang="en-US" sz="2200" spc="0" dirty="0">
                <a:latin typeface="+mn-lt"/>
              </a:rPr>
              <a:t>]. </a:t>
            </a:r>
            <a:r>
              <a:rPr lang="en-GB" sz="2200" spc="0" dirty="0">
                <a:latin typeface="+mn-lt"/>
              </a:rPr>
              <a:t>This article provides a collection of best practices to help you achieve optimal performance for dedicated SQL pools in Azure Synapse Analytics.</a:t>
            </a:r>
            <a:endParaRPr lang="en-US" sz="2200" spc="0" dirty="0">
              <a:latin typeface="+mn-lt"/>
              <a:cs typeface="Segoe UI"/>
            </a:endParaRPr>
          </a:p>
        </p:txBody>
      </p:sp>
    </p:spTree>
    <p:extLst>
      <p:ext uri="{BB962C8B-B14F-4D97-AF65-F5344CB8AC3E}">
        <p14:creationId xmlns:p14="http://schemas.microsoft.com/office/powerpoint/2010/main" val="25908972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6141-2B25-4869-98FC-05F1F9B20C06}"/>
              </a:ext>
            </a:extLst>
          </p:cNvPr>
          <p:cNvSpPr>
            <a:spLocks noGrp="1"/>
          </p:cNvSpPr>
          <p:nvPr>
            <p:ph type="title"/>
          </p:nvPr>
        </p:nvSpPr>
        <p:spPr/>
        <p:txBody>
          <a:bodyPr/>
          <a:lstStyle/>
          <a:p>
            <a:r>
              <a:rPr lang="en-US" dirty="0"/>
              <a:t>Closing slide</a:t>
            </a:r>
            <a:endParaRPr lang="en-IN" dirty="0"/>
          </a:p>
        </p:txBody>
      </p:sp>
    </p:spTree>
    <p:extLst>
      <p:ext uri="{BB962C8B-B14F-4D97-AF65-F5344CB8AC3E}">
        <p14:creationId xmlns:p14="http://schemas.microsoft.com/office/powerpoint/2010/main" val="429266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8920" y="3606119"/>
            <a:ext cx="5756694" cy="1828800"/>
          </a:xfrm>
        </p:spPr>
        <p:txBody>
          <a:bodyPr/>
          <a:lstStyle/>
          <a:p>
            <a:r>
              <a:rPr lang="en-US" dirty="0"/>
              <a:t>DP-203T00: </a:t>
            </a:r>
            <a:br>
              <a:rPr lang="en-US" dirty="0"/>
            </a:br>
            <a:r>
              <a:rPr lang="en-GB" dirty="0"/>
              <a:t>Optimize query performance with dedicated SQL pools in Azure Synapse</a:t>
            </a:r>
            <a:endParaRPr lang="en-US" dirty="0"/>
          </a:p>
        </p:txBody>
      </p:sp>
    </p:spTree>
    <p:extLst>
      <p:ext uri="{BB962C8B-B14F-4D97-AF65-F5344CB8AC3E}">
        <p14:creationId xmlns:p14="http://schemas.microsoft.com/office/powerpoint/2010/main" val="11895706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1E87C-4723-4ECE-8C35-5D8DB4F9F771}"/>
              </a:ext>
            </a:extLst>
          </p:cNvPr>
          <p:cNvSpPr>
            <a:spLocks noGrp="1"/>
          </p:cNvSpPr>
          <p:nvPr>
            <p:ph type="title"/>
          </p:nvPr>
        </p:nvSpPr>
        <p:spPr/>
        <p:txBody>
          <a:bodyPr/>
          <a:lstStyle/>
          <a:p>
            <a:r>
              <a:rPr lang="en-US" dirty="0"/>
              <a:t>Agenda</a:t>
            </a:r>
            <a:endParaRPr lang="en-IN" dirty="0"/>
          </a:p>
        </p:txBody>
      </p:sp>
      <p:pic>
        <p:nvPicPr>
          <p:cNvPr id="59" name="Picture 58" descr="Icon of a security lock">
            <a:extLst>
              <a:ext uri="{FF2B5EF4-FFF2-40B4-BE49-F238E27FC236}">
                <a16:creationId xmlns:a16="http://schemas.microsoft.com/office/drawing/2014/main" id="{D71242E1-9ED7-4DB0-AE41-ACAEFD98D2EA}"/>
              </a:ext>
            </a:extLst>
          </p:cNvPr>
          <p:cNvPicPr>
            <a:picLocks noChangeAspect="1"/>
          </p:cNvPicPr>
          <p:nvPr/>
        </p:nvPicPr>
        <p:blipFill>
          <a:blip r:embed="rId3"/>
          <a:stretch>
            <a:fillRect/>
          </a:stretch>
        </p:blipFill>
        <p:spPr>
          <a:xfrm>
            <a:off x="433323" y="1332738"/>
            <a:ext cx="952500" cy="952500"/>
          </a:xfrm>
          <a:prstGeom prst="rect">
            <a:avLst/>
          </a:prstGeom>
        </p:spPr>
      </p:pic>
      <p:sp>
        <p:nvSpPr>
          <p:cNvPr id="30" name="TextBox 29">
            <a:extLst>
              <a:ext uri="{FF2B5EF4-FFF2-40B4-BE49-F238E27FC236}">
                <a16:creationId xmlns:a16="http://schemas.microsoft.com/office/drawing/2014/main" id="{FEB625CA-EC87-44C2-9BCF-5472AF365B3E}"/>
              </a:ext>
            </a:extLst>
          </p:cNvPr>
          <p:cNvSpPr txBox="1"/>
          <p:nvPr/>
        </p:nvSpPr>
        <p:spPr>
          <a:xfrm>
            <a:off x="1785257" y="1438894"/>
            <a:ext cx="10224180" cy="738664"/>
          </a:xfrm>
          <a:prstGeom prst="rect">
            <a:avLst/>
          </a:prstGeom>
          <a:noFill/>
        </p:spPr>
        <p:txBody>
          <a:bodyPr wrap="square" lIns="0" tIns="0" rIns="0" bIns="0" rtlCol="0" anchor="ctr">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 01 – </a:t>
            </a:r>
            <a:r>
              <a:rPr lang="en-GB" sz="2400" dirty="0">
                <a:solidFill>
                  <a:srgbClr val="000000"/>
                </a:solidFill>
                <a:latin typeface="Segoe UI"/>
              </a:rPr>
              <a:t>Optimize data warehouse query performance in Azure Synapse Analytics</a:t>
            </a:r>
            <a:endParaRPr lang="en-US" sz="2400" dirty="0">
              <a:solidFill>
                <a:srgbClr val="000000"/>
              </a:solidFill>
              <a:latin typeface="Segoe UI"/>
            </a:endParaRPr>
          </a:p>
        </p:txBody>
      </p:sp>
      <p:cxnSp>
        <p:nvCxnSpPr>
          <p:cNvPr id="42" name="Straight Connector 41">
            <a:extLst>
              <a:ext uri="{FF2B5EF4-FFF2-40B4-BE49-F238E27FC236}">
                <a16:creationId xmlns:a16="http://schemas.microsoft.com/office/drawing/2014/main" id="{6273DA94-8CD8-4FC7-8BC2-FAA1F114D703}"/>
              </a:ext>
              <a:ext uri="{C183D7F6-B498-43B3-948B-1728B52AA6E4}">
                <adec:decorative xmlns:adec="http://schemas.microsoft.com/office/drawing/2017/decorative" val="1"/>
              </a:ext>
            </a:extLst>
          </p:cNvPr>
          <p:cNvCxnSpPr>
            <a:cxnSpLocks/>
          </p:cNvCxnSpPr>
          <p:nvPr/>
        </p:nvCxnSpPr>
        <p:spPr>
          <a:xfrm>
            <a:off x="1800935" y="2342045"/>
            <a:ext cx="102241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1" name="Picture 60" descr="Icon of a key">
            <a:extLst>
              <a:ext uri="{FF2B5EF4-FFF2-40B4-BE49-F238E27FC236}">
                <a16:creationId xmlns:a16="http://schemas.microsoft.com/office/drawing/2014/main" id="{22F06705-FA22-4465-9A33-537B18EC07D5}"/>
              </a:ext>
            </a:extLst>
          </p:cNvPr>
          <p:cNvPicPr>
            <a:picLocks noChangeAspect="1"/>
          </p:cNvPicPr>
          <p:nvPr/>
        </p:nvPicPr>
        <p:blipFill>
          <a:blip r:embed="rId4"/>
          <a:stretch>
            <a:fillRect/>
          </a:stretch>
        </p:blipFill>
        <p:spPr>
          <a:xfrm>
            <a:off x="433323" y="2399995"/>
            <a:ext cx="952500" cy="952500"/>
          </a:xfrm>
          <a:prstGeom prst="rect">
            <a:avLst/>
          </a:prstGeom>
        </p:spPr>
      </p:pic>
      <p:sp>
        <p:nvSpPr>
          <p:cNvPr id="27" name="TextBox 26">
            <a:extLst>
              <a:ext uri="{FF2B5EF4-FFF2-40B4-BE49-F238E27FC236}">
                <a16:creationId xmlns:a16="http://schemas.microsoft.com/office/drawing/2014/main" id="{F8FECC32-C532-4F9A-B029-0FE4D94076E0}"/>
              </a:ext>
            </a:extLst>
          </p:cNvPr>
          <p:cNvSpPr txBox="1"/>
          <p:nvPr/>
        </p:nvSpPr>
        <p:spPr>
          <a:xfrm>
            <a:off x="1785257" y="2506532"/>
            <a:ext cx="10224180" cy="738664"/>
          </a:xfrm>
          <a:prstGeom prst="rect">
            <a:avLst/>
          </a:prstGeom>
          <a:noFill/>
        </p:spPr>
        <p:txBody>
          <a:bodyPr wrap="square" lIns="0" tIns="0" rIns="0" bIns="0" rtlCol="0" anchor="ctr">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 </a:t>
            </a:r>
            <a:r>
              <a:rPr lang="en-US" sz="2400" dirty="0">
                <a:solidFill>
                  <a:srgbClr val="000000"/>
                </a:solidFill>
                <a:latin typeface="Segoe UI"/>
              </a:rPr>
              <a:t>02 – </a:t>
            </a:r>
            <a:r>
              <a:rPr lang="en-GB" sz="2400" dirty="0">
                <a:solidFill>
                  <a:srgbClr val="000000"/>
                </a:solidFill>
                <a:latin typeface="Segoe UI"/>
              </a:rPr>
              <a:t>Understand data warehouse developer features of Azure Synapse Analytics</a:t>
            </a:r>
            <a:endParaRPr lang="en-US" sz="2400" dirty="0">
              <a:solidFill>
                <a:srgbClr val="000000"/>
              </a:solidFill>
              <a:latin typeface="Segoe UI"/>
            </a:endParaRPr>
          </a:p>
        </p:txBody>
      </p:sp>
      <p:pic>
        <p:nvPicPr>
          <p:cNvPr id="2" name="Picture 2">
            <a:extLst>
              <a:ext uri="{FF2B5EF4-FFF2-40B4-BE49-F238E27FC236}">
                <a16:creationId xmlns:a16="http://schemas.microsoft.com/office/drawing/2014/main" id="{D30446FA-AF88-44CE-BD11-F80E0207A786}"/>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24996" y="1284826"/>
            <a:ext cx="933776" cy="933776"/>
          </a:xfrm>
          <a:prstGeom prst="rect">
            <a:avLst/>
          </a:prstGeom>
        </p:spPr>
      </p:pic>
      <p:pic>
        <p:nvPicPr>
          <p:cNvPr id="3" name="Picture 2">
            <a:extLst>
              <a:ext uri="{FF2B5EF4-FFF2-40B4-BE49-F238E27FC236}">
                <a16:creationId xmlns:a16="http://schemas.microsoft.com/office/drawing/2014/main" id="{89928F8B-C248-401D-B05B-A1C856121D99}"/>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24996" y="2399995"/>
            <a:ext cx="933776" cy="933776"/>
          </a:xfrm>
          <a:prstGeom prst="rect">
            <a:avLst/>
          </a:prstGeom>
        </p:spPr>
      </p:pic>
    </p:spTree>
    <p:extLst>
      <p:ext uri="{BB962C8B-B14F-4D97-AF65-F5344CB8AC3E}">
        <p14:creationId xmlns:p14="http://schemas.microsoft.com/office/powerpoint/2010/main" val="16684247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p:txBody>
          <a:bodyPr/>
          <a:lstStyle/>
          <a:p>
            <a:r>
              <a:rPr lang="en-GB" dirty="0"/>
              <a:t>Optimize data warehouse query performance in Azure Synapse Analytics</a:t>
            </a:r>
            <a:endParaRPr lang="en-US" dirty="0"/>
          </a:p>
        </p:txBody>
      </p:sp>
      <p:sp>
        <p:nvSpPr>
          <p:cNvPr id="3" name="L-Shape 2">
            <a:extLst>
              <a:ext uri="{FF2B5EF4-FFF2-40B4-BE49-F238E27FC236}">
                <a16:creationId xmlns:a16="http://schemas.microsoft.com/office/drawing/2014/main" id="{AB587D77-8B58-4DFB-A8D8-CFC0F068B08A}"/>
              </a:ext>
              <a:ext uri="{C183D7F6-B498-43B3-948B-1728B52AA6E4}">
                <adec:decorative xmlns:adec="http://schemas.microsoft.com/office/drawing/2017/decorative" val="1"/>
              </a:ext>
            </a:extLst>
          </p:cNvPr>
          <p:cNvSpPr/>
          <p:nvPr/>
        </p:nvSpPr>
        <p:spPr bwMode="auto">
          <a:xfrm rot="13500000">
            <a:off x="1082903" y="1566920"/>
            <a:ext cx="155434" cy="155434"/>
          </a:xfrm>
          <a:prstGeom prst="corner">
            <a:avLst>
              <a:gd name="adj1" fmla="val 20732"/>
              <a:gd name="adj2" fmla="val 20732"/>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4" name="L-Shape 3">
            <a:extLst>
              <a:ext uri="{FF2B5EF4-FFF2-40B4-BE49-F238E27FC236}">
                <a16:creationId xmlns:a16="http://schemas.microsoft.com/office/drawing/2014/main" id="{5C054015-84F5-4A56-A220-4C38F41822E4}"/>
              </a:ext>
              <a:ext uri="{C183D7F6-B498-43B3-948B-1728B52AA6E4}">
                <adec:decorative xmlns:adec="http://schemas.microsoft.com/office/drawing/2017/decorative" val="1"/>
              </a:ext>
            </a:extLst>
          </p:cNvPr>
          <p:cNvSpPr/>
          <p:nvPr/>
        </p:nvSpPr>
        <p:spPr bwMode="auto">
          <a:xfrm rot="13500000">
            <a:off x="1082905" y="2384122"/>
            <a:ext cx="155434" cy="155434"/>
          </a:xfrm>
          <a:prstGeom prst="corner">
            <a:avLst>
              <a:gd name="adj1" fmla="val 20732"/>
              <a:gd name="adj2" fmla="val 20732"/>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5" name="L-Shape 4">
            <a:extLst>
              <a:ext uri="{FF2B5EF4-FFF2-40B4-BE49-F238E27FC236}">
                <a16:creationId xmlns:a16="http://schemas.microsoft.com/office/drawing/2014/main" id="{5D368066-6F12-42DE-81AA-882A07B70D6E}"/>
              </a:ext>
              <a:ext uri="{C183D7F6-B498-43B3-948B-1728B52AA6E4}">
                <adec:decorative xmlns:adec="http://schemas.microsoft.com/office/drawing/2017/decorative" val="1"/>
              </a:ext>
            </a:extLst>
          </p:cNvPr>
          <p:cNvSpPr/>
          <p:nvPr/>
        </p:nvSpPr>
        <p:spPr bwMode="auto">
          <a:xfrm rot="13500000">
            <a:off x="1076221" y="3221459"/>
            <a:ext cx="155434" cy="155434"/>
          </a:xfrm>
          <a:prstGeom prst="corner">
            <a:avLst>
              <a:gd name="adj1" fmla="val 20732"/>
              <a:gd name="adj2" fmla="val 20732"/>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7" name="L-Shape 6">
            <a:extLst>
              <a:ext uri="{FF2B5EF4-FFF2-40B4-BE49-F238E27FC236}">
                <a16:creationId xmlns:a16="http://schemas.microsoft.com/office/drawing/2014/main" id="{62CCB3E5-EA34-4AF6-99AE-3A1557940543}"/>
              </a:ext>
              <a:ext uri="{C183D7F6-B498-43B3-948B-1728B52AA6E4}">
                <adec:decorative xmlns:adec="http://schemas.microsoft.com/office/drawing/2017/decorative" val="1"/>
              </a:ext>
            </a:extLst>
          </p:cNvPr>
          <p:cNvSpPr/>
          <p:nvPr/>
        </p:nvSpPr>
        <p:spPr bwMode="auto">
          <a:xfrm rot="13500000">
            <a:off x="1082902" y="4038660"/>
            <a:ext cx="155434" cy="155434"/>
          </a:xfrm>
          <a:prstGeom prst="corner">
            <a:avLst>
              <a:gd name="adj1" fmla="val 20732"/>
              <a:gd name="adj2" fmla="val 20732"/>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10" name="L-Shape 9">
            <a:extLst>
              <a:ext uri="{FF2B5EF4-FFF2-40B4-BE49-F238E27FC236}">
                <a16:creationId xmlns:a16="http://schemas.microsoft.com/office/drawing/2014/main" id="{8E063B60-7957-45D4-A79A-C487006F6B56}"/>
              </a:ext>
              <a:ext uri="{C183D7F6-B498-43B3-948B-1728B52AA6E4}">
                <adec:decorative xmlns:adec="http://schemas.microsoft.com/office/drawing/2017/decorative" val="1"/>
              </a:ext>
            </a:extLst>
          </p:cNvPr>
          <p:cNvSpPr/>
          <p:nvPr/>
        </p:nvSpPr>
        <p:spPr bwMode="auto">
          <a:xfrm rot="13500000">
            <a:off x="1082904" y="4855862"/>
            <a:ext cx="155434" cy="155434"/>
          </a:xfrm>
          <a:prstGeom prst="corner">
            <a:avLst>
              <a:gd name="adj1" fmla="val 20732"/>
              <a:gd name="adj2" fmla="val 20732"/>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18" name="L-Shape 17">
            <a:extLst>
              <a:ext uri="{FF2B5EF4-FFF2-40B4-BE49-F238E27FC236}">
                <a16:creationId xmlns:a16="http://schemas.microsoft.com/office/drawing/2014/main" id="{0C43F9BB-3839-402F-AB45-5ACBEC55C998}"/>
              </a:ext>
              <a:ext uri="{C183D7F6-B498-43B3-948B-1728B52AA6E4}">
                <adec:decorative xmlns:adec="http://schemas.microsoft.com/office/drawing/2017/decorative" val="1"/>
              </a:ext>
            </a:extLst>
          </p:cNvPr>
          <p:cNvSpPr/>
          <p:nvPr/>
        </p:nvSpPr>
        <p:spPr bwMode="auto">
          <a:xfrm rot="13500000">
            <a:off x="1076220" y="5693199"/>
            <a:ext cx="155434" cy="155434"/>
          </a:xfrm>
          <a:prstGeom prst="corner">
            <a:avLst>
              <a:gd name="adj1" fmla="val 20732"/>
              <a:gd name="adj2" fmla="val 20732"/>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sp>
        <p:nvSpPr>
          <p:cNvPr id="20" name="TextBox 19">
            <a:extLst>
              <a:ext uri="{FF2B5EF4-FFF2-40B4-BE49-F238E27FC236}">
                <a16:creationId xmlns:a16="http://schemas.microsoft.com/office/drawing/2014/main" id="{36993D14-9FC8-49F8-ABEE-B20B3B1CD1C0}"/>
              </a:ext>
            </a:extLst>
          </p:cNvPr>
          <p:cNvSpPr txBox="1"/>
          <p:nvPr/>
        </p:nvSpPr>
        <p:spPr>
          <a:xfrm>
            <a:off x="1941979" y="1278877"/>
            <a:ext cx="6516983" cy="731520"/>
          </a:xfrm>
          <a:prstGeom prst="rect">
            <a:avLst/>
          </a:prstGeom>
          <a:noFill/>
        </p:spPr>
        <p:txBody>
          <a:bodyPr wrap="square" lIns="0" tIns="0" rIns="0" bIns="0" rtlCol="0" anchor="ctr">
            <a:noAutofit/>
          </a:bodyPr>
          <a:lstStyle/>
          <a:p>
            <a:pPr>
              <a:defRPr/>
            </a:pPr>
            <a:r>
              <a:rPr lang="en-GB" sz="2200" dirty="0">
                <a:solidFill>
                  <a:srgbClr val="000000"/>
                </a:solidFill>
                <a:latin typeface="Segoe UI"/>
              </a:rPr>
              <a:t>Understand table distribution design</a:t>
            </a:r>
          </a:p>
        </p:txBody>
      </p:sp>
      <p:sp>
        <p:nvSpPr>
          <p:cNvPr id="24" name="TextBox 23">
            <a:extLst>
              <a:ext uri="{FF2B5EF4-FFF2-40B4-BE49-F238E27FC236}">
                <a16:creationId xmlns:a16="http://schemas.microsoft.com/office/drawing/2014/main" id="{5E8484D1-286F-4F4D-8B25-749DA010F1F7}"/>
              </a:ext>
            </a:extLst>
          </p:cNvPr>
          <p:cNvSpPr txBox="1"/>
          <p:nvPr/>
        </p:nvSpPr>
        <p:spPr>
          <a:xfrm>
            <a:off x="1941979" y="2096079"/>
            <a:ext cx="6516983" cy="731520"/>
          </a:xfrm>
          <a:prstGeom prst="rect">
            <a:avLst/>
          </a:prstGeom>
          <a:noFill/>
        </p:spPr>
        <p:txBody>
          <a:bodyPr wrap="square" lIns="0" tIns="0" rIns="0" bIns="0" rtlCol="0" anchor="ctr">
            <a:noAutofit/>
          </a:bodyPr>
          <a:lstStyle/>
          <a:p>
            <a:pPr>
              <a:defRPr/>
            </a:pPr>
            <a:r>
              <a:rPr lang="en-GB" sz="2200" dirty="0">
                <a:solidFill>
                  <a:srgbClr val="000000"/>
                </a:solidFill>
                <a:latin typeface="Segoe UI"/>
              </a:rPr>
              <a:t>Use indexes to improve query performance</a:t>
            </a:r>
          </a:p>
        </p:txBody>
      </p:sp>
      <p:sp>
        <p:nvSpPr>
          <p:cNvPr id="26" name="TextBox 25">
            <a:extLst>
              <a:ext uri="{FF2B5EF4-FFF2-40B4-BE49-F238E27FC236}">
                <a16:creationId xmlns:a16="http://schemas.microsoft.com/office/drawing/2014/main" id="{77F611D8-239F-4AE1-A95A-9DDF60EA2CC0}"/>
              </a:ext>
            </a:extLst>
          </p:cNvPr>
          <p:cNvSpPr txBox="1"/>
          <p:nvPr/>
        </p:nvSpPr>
        <p:spPr>
          <a:xfrm>
            <a:off x="1941979" y="2933416"/>
            <a:ext cx="6516983" cy="731520"/>
          </a:xfrm>
          <a:prstGeom prst="rect">
            <a:avLst/>
          </a:prstGeom>
          <a:noFill/>
        </p:spPr>
        <p:txBody>
          <a:bodyPr wrap="square" lIns="0" tIns="0" rIns="0" bIns="0" rtlCol="0" anchor="ctr">
            <a:noAutofit/>
          </a:bodyPr>
          <a:lstStyle/>
          <a:p>
            <a:pPr>
              <a:defRPr/>
            </a:pPr>
            <a:r>
              <a:rPr lang="en-GB" sz="2200" dirty="0">
                <a:solidFill>
                  <a:srgbClr val="000000"/>
                </a:solidFill>
                <a:latin typeface="Segoe UI"/>
              </a:rPr>
              <a:t>Create statistics to improve query performance</a:t>
            </a:r>
          </a:p>
        </p:txBody>
      </p:sp>
      <p:sp>
        <p:nvSpPr>
          <p:cNvPr id="28" name="TextBox 27">
            <a:extLst>
              <a:ext uri="{FF2B5EF4-FFF2-40B4-BE49-F238E27FC236}">
                <a16:creationId xmlns:a16="http://schemas.microsoft.com/office/drawing/2014/main" id="{04B8CCB7-1F04-4FF6-A19F-A3C6151E76CB}"/>
              </a:ext>
            </a:extLst>
          </p:cNvPr>
          <p:cNvSpPr txBox="1"/>
          <p:nvPr/>
        </p:nvSpPr>
        <p:spPr>
          <a:xfrm>
            <a:off x="1941979" y="3770753"/>
            <a:ext cx="7294229" cy="731520"/>
          </a:xfrm>
          <a:prstGeom prst="rect">
            <a:avLst/>
          </a:prstGeom>
          <a:noFill/>
        </p:spPr>
        <p:txBody>
          <a:bodyPr wrap="square" lIns="0" tIns="0" rIns="0" bIns="0" rtlCol="0" anchor="ctr">
            <a:noAutofit/>
          </a:bodyPr>
          <a:lstStyle/>
          <a:p>
            <a:pPr>
              <a:defRPr/>
            </a:pPr>
            <a:r>
              <a:rPr lang="en-GB" sz="2200" dirty="0">
                <a:solidFill>
                  <a:srgbClr val="000000"/>
                </a:solidFill>
                <a:latin typeface="Segoe UI"/>
              </a:rPr>
              <a:t>Improve query performance with Materialized Views</a:t>
            </a:r>
          </a:p>
        </p:txBody>
      </p:sp>
      <p:sp>
        <p:nvSpPr>
          <p:cNvPr id="30" name="TextBox 29">
            <a:extLst>
              <a:ext uri="{FF2B5EF4-FFF2-40B4-BE49-F238E27FC236}">
                <a16:creationId xmlns:a16="http://schemas.microsoft.com/office/drawing/2014/main" id="{4872549F-03C5-412E-865D-BF09E331A34E}"/>
              </a:ext>
            </a:extLst>
          </p:cNvPr>
          <p:cNvSpPr txBox="1"/>
          <p:nvPr/>
        </p:nvSpPr>
        <p:spPr>
          <a:xfrm>
            <a:off x="1941979" y="4587955"/>
            <a:ext cx="6516983" cy="731520"/>
          </a:xfrm>
          <a:prstGeom prst="rect">
            <a:avLst/>
          </a:prstGeom>
          <a:noFill/>
        </p:spPr>
        <p:txBody>
          <a:bodyPr wrap="square" lIns="0" tIns="0" rIns="0" bIns="0" rtlCol="0" anchor="ctr">
            <a:noAutofit/>
          </a:bodyPr>
          <a:lstStyle/>
          <a:p>
            <a:pPr>
              <a:defRPr/>
            </a:pPr>
            <a:r>
              <a:rPr lang="en-GB" sz="2200" dirty="0">
                <a:solidFill>
                  <a:srgbClr val="000000"/>
                </a:solidFill>
                <a:latin typeface="Segoe UI"/>
              </a:rPr>
              <a:t>Use read committed snapshot for data consistency</a:t>
            </a:r>
          </a:p>
        </p:txBody>
      </p:sp>
      <p:sp>
        <p:nvSpPr>
          <p:cNvPr id="32" name="TextBox 31">
            <a:extLst>
              <a:ext uri="{FF2B5EF4-FFF2-40B4-BE49-F238E27FC236}">
                <a16:creationId xmlns:a16="http://schemas.microsoft.com/office/drawing/2014/main" id="{3E47B0C9-227F-4A20-A199-C0587C2B19A9}"/>
              </a:ext>
            </a:extLst>
          </p:cNvPr>
          <p:cNvSpPr txBox="1"/>
          <p:nvPr/>
        </p:nvSpPr>
        <p:spPr>
          <a:xfrm>
            <a:off x="1941979" y="5425292"/>
            <a:ext cx="6516983" cy="731520"/>
          </a:xfrm>
          <a:prstGeom prst="rect">
            <a:avLst/>
          </a:prstGeom>
          <a:noFill/>
        </p:spPr>
        <p:txBody>
          <a:bodyPr wrap="square" lIns="0" tIns="0" rIns="0" bIns="0" rtlCol="0" anchor="ctr">
            <a:noAutofit/>
          </a:bodyPr>
          <a:lstStyle/>
          <a:p>
            <a:pPr>
              <a:defRPr/>
            </a:pPr>
            <a:r>
              <a:rPr lang="en-GB" sz="2200" dirty="0">
                <a:solidFill>
                  <a:srgbClr val="000000"/>
                </a:solidFill>
                <a:latin typeface="Segoe UI"/>
              </a:rPr>
              <a:t>Optimize common queries with result-set caching</a:t>
            </a:r>
          </a:p>
        </p:txBody>
      </p:sp>
    </p:spTree>
    <p:extLst>
      <p:ext uri="{BB962C8B-B14F-4D97-AF65-F5344CB8AC3E}">
        <p14:creationId xmlns:p14="http://schemas.microsoft.com/office/powerpoint/2010/main" val="2331031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427038" y="632779"/>
            <a:ext cx="11721419" cy="820738"/>
          </a:xfrm>
        </p:spPr>
        <p:txBody>
          <a:bodyPr/>
          <a:lstStyle/>
          <a:p>
            <a:r>
              <a:rPr lang="en-GB" dirty="0"/>
              <a:t>Understand data warehouse developer features of Azure Synapse Analytics</a:t>
            </a:r>
            <a:endParaRPr lang="en-US" dirty="0"/>
          </a:p>
        </p:txBody>
      </p:sp>
      <p:pic>
        <p:nvPicPr>
          <p:cNvPr id="4" name="Graphic 3">
            <a:extLst>
              <a:ext uri="{FF2B5EF4-FFF2-40B4-BE49-F238E27FC236}">
                <a16:creationId xmlns:a16="http://schemas.microsoft.com/office/drawing/2014/main" id="{5B662E56-26A1-4FF8-B955-FB1B11906CD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40403" y="4075197"/>
            <a:ext cx="2154639" cy="2154639"/>
          </a:xfrm>
          <a:prstGeom prst="rect">
            <a:avLst/>
          </a:prstGeom>
        </p:spPr>
      </p:pic>
      <p:sp>
        <p:nvSpPr>
          <p:cNvPr id="2" name="Speech Bubble: Rectangle with Corners Rounded 1">
            <a:extLst>
              <a:ext uri="{FF2B5EF4-FFF2-40B4-BE49-F238E27FC236}">
                <a16:creationId xmlns:a16="http://schemas.microsoft.com/office/drawing/2014/main" id="{F5B63A8B-B4FD-4872-B8A4-DF26EFCD255C}"/>
              </a:ext>
            </a:extLst>
          </p:cNvPr>
          <p:cNvSpPr/>
          <p:nvPr/>
        </p:nvSpPr>
        <p:spPr bwMode="auto">
          <a:xfrm>
            <a:off x="780572" y="1355049"/>
            <a:ext cx="3857385" cy="2720148"/>
          </a:xfrm>
          <a:prstGeom prst="wedgeRoundRectCallout">
            <a:avLst>
              <a:gd name="adj1" fmla="val 66776"/>
              <a:gd name="adj2" fmla="val 70344"/>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457109" rtl="0" eaLnBrk="1" fontAlgn="auto" latinLnBrk="0" hangingPunct="1">
              <a:lnSpc>
                <a:spcPct val="100000"/>
              </a:lnSpc>
              <a:spcBef>
                <a:spcPts val="60"/>
              </a:spcBef>
              <a:spcAft>
                <a:spcPts val="60"/>
              </a:spcAft>
              <a:buClrTx/>
              <a:buSzTx/>
              <a:buFont typeface="Arial" panose="020B0604020202020204" pitchFamily="34" charset="0"/>
              <a:buNone/>
              <a:tabLst/>
              <a:defRPr/>
            </a:pPr>
            <a:r>
              <a:rPr kumimoji="0" lang="en-US" sz="2400" b="0" i="1" u="none" strike="noStrike" kern="1200" cap="none" spc="0" normalizeH="0" baseline="0" noProof="0" dirty="0">
                <a:ln>
                  <a:noFill/>
                </a:ln>
                <a:solidFill>
                  <a:schemeClr val="tx1"/>
                </a:solidFill>
                <a:effectLst/>
                <a:uLnTx/>
                <a:uFillTx/>
                <a:latin typeface="Segoe UI" panose="020B0502040204020203" pitchFamily="34" charset="0"/>
                <a:ea typeface="+mn-ea"/>
                <a:cs typeface="Segoe UI" panose="020B0502040204020203" pitchFamily="34" charset="0"/>
              </a:rPr>
              <a:t>“You need to make it easier for us to specify a set of rows within a query result set and compute a value for each row.”</a:t>
            </a:r>
          </a:p>
        </p:txBody>
      </p:sp>
      <p:sp>
        <p:nvSpPr>
          <p:cNvPr id="7" name="Rectangle: Rounded Corners 6">
            <a:extLst>
              <a:ext uri="{FF2B5EF4-FFF2-40B4-BE49-F238E27FC236}">
                <a16:creationId xmlns:a16="http://schemas.microsoft.com/office/drawing/2014/main" id="{F0A15CC2-2213-476B-B5B1-54444A1BF9B5}"/>
              </a:ext>
            </a:extLst>
          </p:cNvPr>
          <p:cNvSpPr/>
          <p:nvPr/>
        </p:nvSpPr>
        <p:spPr bwMode="auto">
          <a:xfrm>
            <a:off x="780572" y="4159721"/>
            <a:ext cx="4483616" cy="201055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a:solidFill>
                <a:schemeClr val="tx1"/>
              </a:solidFill>
              <a:ea typeface="Segoe UI" pitchFamily="34" charset="0"/>
              <a:cs typeface="Segoe UI" pitchFamily="34" charset="0"/>
            </a:endParaRPr>
          </a:p>
          <a:p>
            <a:pPr algn="ctr" defTabSz="932472" fontAlgn="base">
              <a:lnSpc>
                <a:spcPct val="90000"/>
              </a:lnSpc>
              <a:spcBef>
                <a:spcPct val="0"/>
              </a:spcBef>
              <a:spcAft>
                <a:spcPct val="0"/>
              </a:spcAft>
            </a:pPr>
            <a:r>
              <a:rPr lang="en-GB" sz="2400" dirty="0">
                <a:solidFill>
                  <a:schemeClr val="tx1"/>
                </a:solidFill>
                <a:ea typeface="Segoe UI" pitchFamily="34" charset="0"/>
                <a:cs typeface="Segoe UI" pitchFamily="34" charset="0"/>
              </a:rPr>
              <a:t>Solution</a:t>
            </a:r>
          </a:p>
          <a:p>
            <a:pPr algn="ctr" defTabSz="932472" fontAlgn="base">
              <a:lnSpc>
                <a:spcPct val="90000"/>
              </a:lnSpc>
              <a:spcBef>
                <a:spcPct val="0"/>
              </a:spcBef>
              <a:spcAft>
                <a:spcPct val="0"/>
              </a:spcAft>
            </a:pPr>
            <a:endParaRPr lang="en-GB" sz="2400" dirty="0">
              <a:solidFill>
                <a:schemeClr val="tx1"/>
              </a:solidFill>
              <a:ea typeface="Segoe UI" pitchFamily="34" charset="0"/>
              <a:cs typeface="Segoe UI" pitchFamily="34" charset="0"/>
            </a:endParaRPr>
          </a:p>
          <a:p>
            <a:pPr algn="ctr" defTabSz="932472" fontAlgn="base">
              <a:lnSpc>
                <a:spcPct val="90000"/>
              </a:lnSpc>
              <a:spcBef>
                <a:spcPct val="0"/>
              </a:spcBef>
              <a:spcAft>
                <a:spcPct val="0"/>
              </a:spcAft>
            </a:pPr>
            <a:r>
              <a:rPr lang="en-GB" sz="2400" dirty="0">
                <a:solidFill>
                  <a:schemeClr val="tx1"/>
                </a:solidFill>
                <a:ea typeface="Segoe UI" pitchFamily="34" charset="0"/>
                <a:cs typeface="Segoe UI" pitchFamily="34" charset="0"/>
              </a:rPr>
              <a:t>Use Windowing functions</a:t>
            </a:r>
          </a:p>
        </p:txBody>
      </p:sp>
      <p:sp>
        <p:nvSpPr>
          <p:cNvPr id="5" name="Speech Bubble: Rectangle with Corners Rounded 4">
            <a:extLst>
              <a:ext uri="{FF2B5EF4-FFF2-40B4-BE49-F238E27FC236}">
                <a16:creationId xmlns:a16="http://schemas.microsoft.com/office/drawing/2014/main" id="{262B18FD-E234-4DDB-A584-A128CDE69D26}"/>
              </a:ext>
            </a:extLst>
          </p:cNvPr>
          <p:cNvSpPr/>
          <p:nvPr/>
        </p:nvSpPr>
        <p:spPr bwMode="auto">
          <a:xfrm>
            <a:off x="7839179" y="1453517"/>
            <a:ext cx="3857385" cy="2621680"/>
          </a:xfrm>
          <a:prstGeom prst="wedgeRoundRectCallout">
            <a:avLst>
              <a:gd name="adj1" fmla="val -68084"/>
              <a:gd name="adj2" fmla="val 74450"/>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457109" rtl="0" eaLnBrk="1" fontAlgn="auto" latinLnBrk="0" hangingPunct="1">
              <a:lnSpc>
                <a:spcPct val="100000"/>
              </a:lnSpc>
              <a:spcBef>
                <a:spcPts val="60"/>
              </a:spcBef>
              <a:spcAft>
                <a:spcPts val="60"/>
              </a:spcAft>
              <a:buClrTx/>
              <a:buSzTx/>
              <a:buFont typeface="Arial" panose="020B0604020202020204" pitchFamily="34" charset="0"/>
              <a:buNone/>
              <a:tabLst/>
              <a:defRPr/>
            </a:pPr>
            <a:r>
              <a:rPr lang="en-US" sz="2400" i="1" dirty="0">
                <a:solidFill>
                  <a:srgbClr val="2F2F2F"/>
                </a:solidFill>
                <a:latin typeface="Segoe UI" panose="020B0502040204020203" pitchFamily="34" charset="0"/>
                <a:cs typeface="Segoe UI" panose="020B0502040204020203" pitchFamily="34" charset="0"/>
              </a:rPr>
              <a:t>“It takes too long to get basic information about the data in a large data set as we are exploring data of a big data set” </a:t>
            </a:r>
          </a:p>
        </p:txBody>
      </p:sp>
      <p:sp>
        <p:nvSpPr>
          <p:cNvPr id="8" name="Rectangle: Rounded Corners 7">
            <a:extLst>
              <a:ext uri="{FF2B5EF4-FFF2-40B4-BE49-F238E27FC236}">
                <a16:creationId xmlns:a16="http://schemas.microsoft.com/office/drawing/2014/main" id="{98FE8A4E-9736-46FD-A6D2-F95FDAAFDEA2}"/>
              </a:ext>
            </a:extLst>
          </p:cNvPr>
          <p:cNvSpPr/>
          <p:nvPr/>
        </p:nvSpPr>
        <p:spPr bwMode="auto">
          <a:xfrm>
            <a:off x="7212948" y="4159721"/>
            <a:ext cx="4483616" cy="201055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a:solidFill>
                <a:schemeClr val="tx1"/>
              </a:solidFill>
              <a:ea typeface="Segoe UI" pitchFamily="34" charset="0"/>
              <a:cs typeface="Segoe UI" pitchFamily="34" charset="0"/>
            </a:endParaRPr>
          </a:p>
          <a:p>
            <a:pPr algn="ctr" defTabSz="932472" fontAlgn="base">
              <a:lnSpc>
                <a:spcPct val="90000"/>
              </a:lnSpc>
              <a:spcBef>
                <a:spcPct val="0"/>
              </a:spcBef>
              <a:spcAft>
                <a:spcPct val="0"/>
              </a:spcAft>
            </a:pPr>
            <a:r>
              <a:rPr lang="en-GB" sz="2400" dirty="0">
                <a:solidFill>
                  <a:schemeClr val="tx1"/>
                </a:solidFill>
                <a:ea typeface="Segoe UI" pitchFamily="34" charset="0"/>
                <a:cs typeface="Segoe UI" pitchFamily="34" charset="0"/>
              </a:rPr>
              <a:t>Solution</a:t>
            </a:r>
          </a:p>
          <a:p>
            <a:pPr algn="ctr" defTabSz="932472" fontAlgn="base">
              <a:lnSpc>
                <a:spcPct val="90000"/>
              </a:lnSpc>
              <a:spcBef>
                <a:spcPct val="0"/>
              </a:spcBef>
              <a:spcAft>
                <a:spcPct val="0"/>
              </a:spcAft>
            </a:pPr>
            <a:endParaRPr lang="en-GB" sz="2400" dirty="0">
              <a:solidFill>
                <a:schemeClr val="tx1"/>
              </a:solidFill>
              <a:cs typeface="Segoe UI" pitchFamily="34" charset="0"/>
            </a:endParaRPr>
          </a:p>
          <a:p>
            <a:pPr algn="ctr" defTabSz="932472" fontAlgn="base">
              <a:lnSpc>
                <a:spcPct val="90000"/>
              </a:lnSpc>
              <a:spcBef>
                <a:spcPct val="0"/>
              </a:spcBef>
              <a:spcAft>
                <a:spcPct val="0"/>
              </a:spcAft>
            </a:pPr>
            <a:r>
              <a:rPr lang="en-US" sz="2400" dirty="0">
                <a:solidFill>
                  <a:schemeClr val="tx1"/>
                </a:solidFill>
                <a:cs typeface="Segoe UI" pitchFamily="34" charset="0"/>
              </a:rPr>
              <a:t>APPROX_COUNT_DISTINCT</a:t>
            </a:r>
          </a:p>
          <a:p>
            <a:pPr algn="ctr" defTabSz="932472" fontAlgn="base">
              <a:lnSpc>
                <a:spcPct val="90000"/>
              </a:lnSpc>
              <a:spcBef>
                <a:spcPct val="0"/>
              </a:spcBef>
              <a:spcAft>
                <a:spcPct val="0"/>
              </a:spcAft>
            </a:pPr>
            <a:endParaRPr lang="en-GB" sz="24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22699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Review questions   </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27038" y="1656208"/>
            <a:ext cx="952500" cy="952500"/>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700213" y="1539988"/>
            <a:ext cx="10291698" cy="1184940"/>
          </a:xfrm>
          <a:prstGeom prst="rect">
            <a:avLst/>
          </a:prstGeom>
          <a:noFill/>
        </p:spPr>
        <p:txBody>
          <a:bodyPr wrap="square" lIns="0" tIns="0" rIns="0" bIns="0" rtlCol="0">
            <a:spAutoFit/>
          </a:bodyPr>
          <a:lstStyle/>
          <a:p>
            <a:pPr>
              <a:spcAft>
                <a:spcPts val="600"/>
              </a:spcAft>
            </a:pPr>
            <a:r>
              <a:rPr lang="en-US" sz="2400" dirty="0">
                <a:cs typeface="Segoe UI Semilight"/>
              </a:rPr>
              <a:t>Q01 – Which option enables you to keep track of queries that you execute against a dedicated SQL pool?</a:t>
            </a:r>
          </a:p>
          <a:p>
            <a:pPr>
              <a:spcAft>
                <a:spcPts val="600"/>
              </a:spcAft>
              <a:buSzPct val="100000"/>
            </a:pPr>
            <a:r>
              <a:rPr lang="en-US" sz="2400" dirty="0">
                <a:solidFill>
                  <a:schemeClr val="tx2"/>
                </a:solidFill>
              </a:rPr>
              <a:t>A01 – Label</a:t>
            </a: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700509" y="3015552"/>
            <a:ext cx="10302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28624" y="3422396"/>
            <a:ext cx="952500" cy="952500"/>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693655" y="3306176"/>
            <a:ext cx="10045222" cy="815608"/>
          </a:xfrm>
          <a:prstGeom prst="rect">
            <a:avLst/>
          </a:prstGeom>
          <a:noFill/>
        </p:spPr>
        <p:txBody>
          <a:bodyPr wrap="square" lIns="0" tIns="0" rIns="0" bIns="0" rtlCol="0">
            <a:spAutoFit/>
          </a:bodyPr>
          <a:lstStyle/>
          <a:p>
            <a:pPr>
              <a:spcAft>
                <a:spcPts val="600"/>
              </a:spcAft>
            </a:pPr>
            <a:r>
              <a:rPr lang="en-US" sz="2400" dirty="0">
                <a:cs typeface="Segoe UI Semilight"/>
              </a:rPr>
              <a:t>Q02 – Which Transact SQL command is used to change an isolation level?</a:t>
            </a:r>
          </a:p>
          <a:p>
            <a:pPr>
              <a:spcAft>
                <a:spcPts val="600"/>
              </a:spcAft>
              <a:buSzPct val="100000"/>
            </a:pPr>
            <a:r>
              <a:rPr lang="en-US" sz="2400" dirty="0">
                <a:solidFill>
                  <a:schemeClr val="tx2"/>
                </a:solidFill>
              </a:rPr>
              <a:t>A02 – ALTER DATABASE &lt;name&gt; SET READ_COMMITTED_SNAPSHOT ON</a:t>
            </a: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700509" y="4781740"/>
            <a:ext cx="10302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40753" y="5189344"/>
            <a:ext cx="950976" cy="950976"/>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700213" y="5072362"/>
            <a:ext cx="10291698" cy="815608"/>
          </a:xfrm>
          <a:prstGeom prst="rect">
            <a:avLst/>
          </a:prstGeom>
          <a:noFill/>
        </p:spPr>
        <p:txBody>
          <a:bodyPr wrap="square" lIns="0" tIns="0" rIns="0" bIns="0" rtlCol="0">
            <a:spAutoFit/>
          </a:bodyPr>
          <a:lstStyle/>
          <a:p>
            <a:pPr>
              <a:spcAft>
                <a:spcPts val="600"/>
              </a:spcAft>
            </a:pPr>
            <a:r>
              <a:rPr lang="en-US" sz="2400" dirty="0">
                <a:cs typeface="Segoe UI Semilight"/>
              </a:rPr>
              <a:t>Q03 – What command makes use of approximate execution?</a:t>
            </a:r>
          </a:p>
          <a:p>
            <a:pPr>
              <a:spcAft>
                <a:spcPts val="600"/>
              </a:spcAft>
              <a:buSzPct val="100000"/>
            </a:pPr>
            <a:r>
              <a:rPr lang="en-US" sz="2400" dirty="0">
                <a:solidFill>
                  <a:schemeClr val="tx2"/>
                </a:solidFill>
              </a:rPr>
              <a:t>A03 – SELECT APPROX_COUNT_DISTINCT(&lt;column&gt;) FROM &lt;tablename&gt;</a:t>
            </a:r>
          </a:p>
        </p:txBody>
      </p:sp>
      <p:pic>
        <p:nvPicPr>
          <p:cNvPr id="4" name="Picture 2">
            <a:extLst>
              <a:ext uri="{FF2B5EF4-FFF2-40B4-BE49-F238E27FC236}">
                <a16:creationId xmlns:a16="http://schemas.microsoft.com/office/drawing/2014/main" id="{420F6729-1E92-416A-B2F5-AB64B18EF9E8}"/>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27038" y="1674172"/>
            <a:ext cx="933776" cy="933776"/>
          </a:xfrm>
          <a:prstGeom prst="rect">
            <a:avLst/>
          </a:prstGeom>
        </p:spPr>
      </p:pic>
      <p:pic>
        <p:nvPicPr>
          <p:cNvPr id="5" name="Picture 2">
            <a:extLst>
              <a:ext uri="{FF2B5EF4-FFF2-40B4-BE49-F238E27FC236}">
                <a16:creationId xmlns:a16="http://schemas.microsoft.com/office/drawing/2014/main" id="{0EA8A287-19B9-4B8D-9EE1-112509A85CF1}"/>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45762" y="3421636"/>
            <a:ext cx="933776" cy="933776"/>
          </a:xfrm>
          <a:prstGeom prst="rect">
            <a:avLst/>
          </a:prstGeom>
        </p:spPr>
      </p:pic>
      <p:pic>
        <p:nvPicPr>
          <p:cNvPr id="6" name="Picture 2">
            <a:extLst>
              <a:ext uri="{FF2B5EF4-FFF2-40B4-BE49-F238E27FC236}">
                <a16:creationId xmlns:a16="http://schemas.microsoft.com/office/drawing/2014/main" id="{820C83E5-20B2-4D42-8935-02AD2A95D371}"/>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36400" y="5206544"/>
            <a:ext cx="933776" cy="933776"/>
          </a:xfrm>
          <a:prstGeom prst="rect">
            <a:avLst/>
          </a:prstGeom>
        </p:spPr>
      </p:pic>
    </p:spTree>
    <p:extLst>
      <p:ext uri="{BB962C8B-B14F-4D97-AF65-F5344CB8AC3E}">
        <p14:creationId xmlns:p14="http://schemas.microsoft.com/office/powerpoint/2010/main" val="775050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fade">
                                      <p:cBhvr>
                                        <p:cTn id="1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6DA6E8-0BCB-4C18-BE84-7EE92F6D52EF}"/>
              </a:ext>
            </a:extLst>
          </p:cNvPr>
          <p:cNvSpPr>
            <a:spLocks noGrp="1"/>
          </p:cNvSpPr>
          <p:nvPr>
            <p:ph type="title"/>
          </p:nvPr>
        </p:nvSpPr>
        <p:spPr>
          <a:xfrm>
            <a:off x="465138" y="3085307"/>
            <a:ext cx="9207182" cy="820738"/>
          </a:xfrm>
        </p:spPr>
        <p:txBody>
          <a:bodyPr/>
          <a:lstStyle/>
          <a:p>
            <a:r>
              <a:rPr lang="en-US" dirty="0"/>
              <a:t>Lab: </a:t>
            </a:r>
            <a:r>
              <a:rPr lang="en-GB" dirty="0"/>
              <a:t>Explore compute and storage options for data engineering workloads</a:t>
            </a:r>
            <a:endParaRPr lang="en-IN" dirty="0"/>
          </a:p>
        </p:txBody>
      </p:sp>
      <p:pic>
        <p:nvPicPr>
          <p:cNvPr id="5" name="Picture 4" descr="Icon of a webpage showing a person on the screen">
            <a:extLst>
              <a:ext uri="{FF2B5EF4-FFF2-40B4-BE49-F238E27FC236}">
                <a16:creationId xmlns:a16="http://schemas.microsoft.com/office/drawing/2014/main" id="{431E1AF9-A4A5-484F-AAB6-490C0623815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0377615" y="3048000"/>
            <a:ext cx="1193148" cy="895352"/>
          </a:xfrm>
          <a:prstGeom prst="rect">
            <a:avLst/>
          </a:prstGeom>
        </p:spPr>
      </p:pic>
    </p:spTree>
    <p:extLst>
      <p:ext uri="{BB962C8B-B14F-4D97-AF65-F5344CB8AC3E}">
        <p14:creationId xmlns:p14="http://schemas.microsoft.com/office/powerpoint/2010/main" val="17605812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Lab overview</a:t>
            </a:r>
          </a:p>
        </p:txBody>
      </p:sp>
      <p:sp>
        <p:nvSpPr>
          <p:cNvPr id="18" name="Text Placeholder 2">
            <a:extLst>
              <a:ext uri="{FF2B5EF4-FFF2-40B4-BE49-F238E27FC236}">
                <a16:creationId xmlns:a16="http://schemas.microsoft.com/office/drawing/2014/main" id="{3B4629CD-0B11-4BD3-9ABA-B3DFAA47F77F}"/>
              </a:ext>
            </a:extLst>
          </p:cNvPr>
          <p:cNvSpPr txBox="1">
            <a:spLocks/>
          </p:cNvSpPr>
          <p:nvPr/>
        </p:nvSpPr>
        <p:spPr>
          <a:xfrm>
            <a:off x="427038" y="1380331"/>
            <a:ext cx="11582400" cy="123110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GB" sz="2000" spc="0" dirty="0">
                <a:latin typeface="+mn-lt"/>
              </a:rPr>
              <a:t>In this lab, students will learn strategies to optimize data storage and processing when using dedicated SQL pools in Azure Synapse Analytics. The student will know how to use developer features, such as windowing and HyperLogLog functions, use data loading best practices, and optimize and improve query performance.</a:t>
            </a:r>
            <a:endParaRPr lang="en-US" sz="2000" spc="0" dirty="0">
              <a:latin typeface="+mn-lt"/>
            </a:endParaRP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27038" y="3450672"/>
            <a:ext cx="11582400" cy="71558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300"/>
              </a:spcAft>
            </a:pPr>
            <a:r>
              <a:rPr lang="en-US" spc="0" dirty="0">
                <a:solidFill>
                  <a:schemeClr val="tx2"/>
                </a:solidFill>
                <a:cs typeface="Segoe UI Semilight"/>
              </a:rPr>
              <a:t>Lab objectives</a:t>
            </a:r>
          </a:p>
          <a:p>
            <a:pPr>
              <a:buSzPct val="100000"/>
            </a:pPr>
            <a:r>
              <a:rPr lang="en-US" sz="2000" spc="0" dirty="0">
                <a:latin typeface="+mn-lt"/>
              </a:rPr>
              <a:t>After completing this lab, you will be able to:</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27035" y="4267200"/>
            <a:ext cx="11568126"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Optimize data warehouse query performance in Azure Synapse Analytics</a:t>
            </a:r>
            <a:endParaRPr lang="en-US" sz="2000" dirty="0"/>
          </a:p>
        </p:txBody>
      </p:sp>
      <p:sp>
        <p:nvSpPr>
          <p:cNvPr id="9" name="Rectangle 8">
            <a:extLst>
              <a:ext uri="{FF2B5EF4-FFF2-40B4-BE49-F238E27FC236}">
                <a16:creationId xmlns:a16="http://schemas.microsoft.com/office/drawing/2014/main" id="{DC3E30FF-8E44-47F8-B6E0-3AC4C738CE48}"/>
              </a:ext>
            </a:extLst>
          </p:cNvPr>
          <p:cNvSpPr/>
          <p:nvPr/>
        </p:nvSpPr>
        <p:spPr bwMode="auto">
          <a:xfrm>
            <a:off x="427035" y="5477619"/>
            <a:ext cx="11568126"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Understand data warehouse developer features of Azure Synapse Analytics</a:t>
            </a:r>
            <a:endParaRPr lang="en-US" sz="2000" dirty="0"/>
          </a:p>
        </p:txBody>
      </p:sp>
    </p:spTree>
    <p:extLst>
      <p:ext uri="{BB962C8B-B14F-4D97-AF65-F5344CB8AC3E}">
        <p14:creationId xmlns:p14="http://schemas.microsoft.com/office/powerpoint/2010/main" val="2373355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accent6">
            <a:lumMod val="9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964B9C-CDC6-44FC-987E-2D9146C8EB09}"/>
              </a:ext>
              <a:ext uri="{C183D7F6-B498-43B3-948B-1728B52AA6E4}">
                <adec:decorative xmlns:adec="http://schemas.microsoft.com/office/drawing/2017/decorative" val="0"/>
              </a:ext>
            </a:extLst>
          </p:cNvPr>
          <p:cNvSpPr>
            <a:spLocks noGrp="1"/>
          </p:cNvSpPr>
          <p:nvPr>
            <p:ph type="title"/>
          </p:nvPr>
        </p:nvSpPr>
        <p:spPr/>
        <p:txBody>
          <a:bodyPr/>
          <a:lstStyle/>
          <a:p>
            <a:r>
              <a:rPr lang="en-GB" dirty="0"/>
              <a:t>Lab 10 Overview</a:t>
            </a:r>
          </a:p>
        </p:txBody>
      </p:sp>
      <p:grpSp>
        <p:nvGrpSpPr>
          <p:cNvPr id="16" name="Group 15">
            <a:extLst>
              <a:ext uri="{FF2B5EF4-FFF2-40B4-BE49-F238E27FC236}">
                <a16:creationId xmlns:a16="http://schemas.microsoft.com/office/drawing/2014/main" id="{6420F675-0B40-45A2-9547-A243D626DD70}"/>
              </a:ext>
              <a:ext uri="{C183D7F6-B498-43B3-948B-1728B52AA6E4}">
                <adec:decorative xmlns:adec="http://schemas.microsoft.com/office/drawing/2017/decorative" val="1"/>
              </a:ext>
            </a:extLst>
          </p:cNvPr>
          <p:cNvGrpSpPr/>
          <p:nvPr/>
        </p:nvGrpSpPr>
        <p:grpSpPr>
          <a:xfrm>
            <a:off x="29317" y="100624"/>
            <a:ext cx="12238273" cy="6464165"/>
            <a:chOff x="29317" y="100624"/>
            <a:chExt cx="12238273" cy="6464165"/>
          </a:xfrm>
        </p:grpSpPr>
        <p:sp>
          <p:nvSpPr>
            <p:cNvPr id="31" name="Rectangle: Rounded Corners 30">
              <a:extLst>
                <a:ext uri="{FF2B5EF4-FFF2-40B4-BE49-F238E27FC236}">
                  <a16:creationId xmlns:a16="http://schemas.microsoft.com/office/drawing/2014/main" id="{68DE5711-7892-4972-A3B7-82BDFED9FE51}"/>
                </a:ext>
                <a:ext uri="{C183D7F6-B498-43B3-948B-1728B52AA6E4}">
                  <adec:decorative xmlns:adec="http://schemas.microsoft.com/office/drawing/2017/decorative" val="0"/>
                </a:ext>
              </a:extLst>
            </p:cNvPr>
            <p:cNvSpPr/>
            <p:nvPr/>
          </p:nvSpPr>
          <p:spPr bwMode="auto">
            <a:xfrm>
              <a:off x="955980" y="1478496"/>
              <a:ext cx="3682013" cy="18028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Rectangle: Rounded Corners 29">
              <a:extLst>
                <a:ext uri="{FF2B5EF4-FFF2-40B4-BE49-F238E27FC236}">
                  <a16:creationId xmlns:a16="http://schemas.microsoft.com/office/drawing/2014/main" id="{BC18A304-3D58-4CC0-9295-CF7C70BF3704}"/>
                </a:ext>
                <a:ext uri="{C183D7F6-B498-43B3-948B-1728B52AA6E4}">
                  <adec:decorative xmlns:adec="http://schemas.microsoft.com/office/drawing/2017/decorative" val="0"/>
                </a:ext>
              </a:extLst>
            </p:cNvPr>
            <p:cNvSpPr/>
            <p:nvPr/>
          </p:nvSpPr>
          <p:spPr bwMode="auto">
            <a:xfrm>
              <a:off x="9426687" y="1189938"/>
              <a:ext cx="2551912" cy="143157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1ED03555-D4DE-4356-9AEF-DBBD70BA685F}"/>
                </a:ext>
                <a:ext uri="{C183D7F6-B498-43B3-948B-1728B52AA6E4}">
                  <adec:decorative xmlns:adec="http://schemas.microsoft.com/office/drawing/2017/decorative" val="0"/>
                </a:ext>
              </a:extLst>
            </p:cNvPr>
            <p:cNvSpPr/>
            <p:nvPr/>
          </p:nvSpPr>
          <p:spPr bwMode="auto">
            <a:xfrm>
              <a:off x="10279951" y="1677660"/>
              <a:ext cx="1502528" cy="642241"/>
            </a:xfrm>
            <a:prstGeom prst="roundRect">
              <a:avLst/>
            </a:prstGeom>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GB" sz="2448" dirty="0">
                  <a:gradFill>
                    <a:gsLst>
                      <a:gs pos="0">
                        <a:srgbClr val="FFFFFF"/>
                      </a:gs>
                      <a:gs pos="100000">
                        <a:srgbClr val="FFFFFF"/>
                      </a:gs>
                    </a:gsLst>
                    <a:lin ang="5400000" scaled="0"/>
                  </a:gradFill>
                  <a:latin typeface="Segoe UI"/>
                  <a:ea typeface="Segoe UI" pitchFamily="34" charset="0"/>
                  <a:cs typeface="Segoe UI" pitchFamily="34" charset="0"/>
                </a:rPr>
                <a:t>Cluster</a:t>
              </a:r>
            </a:p>
          </p:txBody>
        </p:sp>
        <p:pic>
          <p:nvPicPr>
            <p:cNvPr id="15" name="Graphic 14">
              <a:extLst>
                <a:ext uri="{FF2B5EF4-FFF2-40B4-BE49-F238E27FC236}">
                  <a16:creationId xmlns:a16="http://schemas.microsoft.com/office/drawing/2014/main" id="{5C77708E-8CCD-4361-942E-4DB112B217DB}"/>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19332" y="870806"/>
              <a:ext cx="1127975" cy="1127975"/>
            </a:xfrm>
            <a:prstGeom prst="rect">
              <a:avLst/>
            </a:prstGeom>
          </p:spPr>
        </p:pic>
        <p:pic>
          <p:nvPicPr>
            <p:cNvPr id="3" name="Graphic 2">
              <a:extLst>
                <a:ext uri="{FF2B5EF4-FFF2-40B4-BE49-F238E27FC236}">
                  <a16:creationId xmlns:a16="http://schemas.microsoft.com/office/drawing/2014/main" id="{429C405C-C4C9-4625-B818-DBFA3423625D}"/>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64540" y="1767738"/>
              <a:ext cx="733721" cy="733721"/>
            </a:xfrm>
            <a:prstGeom prst="rect">
              <a:avLst/>
            </a:prstGeom>
          </p:spPr>
        </p:pic>
        <p:grpSp>
          <p:nvGrpSpPr>
            <p:cNvPr id="26" name="Group 25">
              <a:extLst>
                <a:ext uri="{FF2B5EF4-FFF2-40B4-BE49-F238E27FC236}">
                  <a16:creationId xmlns:a16="http://schemas.microsoft.com/office/drawing/2014/main" id="{5A4AE0B2-9B1F-4D97-9FF9-A3DC1ED9AEA1}"/>
                </a:ext>
                <a:ext uri="{C183D7F6-B498-43B3-948B-1728B52AA6E4}">
                  <adec:decorative xmlns:adec="http://schemas.microsoft.com/office/drawing/2017/decorative" val="0"/>
                </a:ext>
              </a:extLst>
            </p:cNvPr>
            <p:cNvGrpSpPr/>
            <p:nvPr/>
          </p:nvGrpSpPr>
          <p:grpSpPr>
            <a:xfrm>
              <a:off x="10424826" y="3067213"/>
              <a:ext cx="1372550" cy="1910513"/>
              <a:chOff x="8905868" y="1504070"/>
              <a:chExt cx="1345759" cy="1873222"/>
            </a:xfrm>
          </p:grpSpPr>
          <p:cxnSp>
            <p:nvCxnSpPr>
              <p:cNvPr id="18" name="Straight Connector 17">
                <a:extLst>
                  <a:ext uri="{FF2B5EF4-FFF2-40B4-BE49-F238E27FC236}">
                    <a16:creationId xmlns:a16="http://schemas.microsoft.com/office/drawing/2014/main" id="{96244371-76D4-4F88-93CA-588765309F4F}"/>
                  </a:ext>
                </a:extLst>
              </p:cNvPr>
              <p:cNvCxnSpPr/>
              <p:nvPr/>
            </p:nvCxnSpPr>
            <p:spPr>
              <a:xfrm>
                <a:off x="9474200" y="2515127"/>
                <a:ext cx="0" cy="5529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095611-0B18-406C-B4F8-AF90F19AAE75}"/>
                  </a:ext>
                </a:extLst>
              </p:cNvPr>
              <p:cNvCxnSpPr/>
              <p:nvPr/>
            </p:nvCxnSpPr>
            <p:spPr>
              <a:xfrm>
                <a:off x="9464490" y="3068106"/>
                <a:ext cx="42333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5" name="Graphic 24">
                <a:extLst>
                  <a:ext uri="{FF2B5EF4-FFF2-40B4-BE49-F238E27FC236}">
                    <a16:creationId xmlns:a16="http://schemas.microsoft.com/office/drawing/2014/main" id="{F7B5FB66-1BEE-4426-A606-BB87C47AE2E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657902" y="2783567"/>
                <a:ext cx="593725" cy="593725"/>
              </a:xfrm>
              <a:prstGeom prst="rect">
                <a:avLst/>
              </a:prstGeom>
            </p:spPr>
          </p:pic>
          <p:pic>
            <p:nvPicPr>
              <p:cNvPr id="14" name="Graphic 13">
                <a:extLst>
                  <a:ext uri="{FF2B5EF4-FFF2-40B4-BE49-F238E27FC236}">
                    <a16:creationId xmlns:a16="http://schemas.microsoft.com/office/drawing/2014/main" id="{1172B4E0-28D1-4E47-A5F2-18C85F8B666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05868" y="1504070"/>
                <a:ext cx="1230147" cy="1230147"/>
              </a:xfrm>
              <a:prstGeom prst="rect">
                <a:avLst/>
              </a:prstGeom>
            </p:spPr>
          </p:pic>
        </p:grpSp>
        <p:sp>
          <p:nvSpPr>
            <p:cNvPr id="39" name="TextBox 38">
              <a:extLst>
                <a:ext uri="{FF2B5EF4-FFF2-40B4-BE49-F238E27FC236}">
                  <a16:creationId xmlns:a16="http://schemas.microsoft.com/office/drawing/2014/main" id="{47185EAC-F159-48C9-AF2D-8E1AF1B5809C}"/>
                </a:ext>
                <a:ext uri="{C183D7F6-B498-43B3-948B-1728B52AA6E4}">
                  <adec:decorative xmlns:adec="http://schemas.microsoft.com/office/drawing/2017/decorative" val="0"/>
                </a:ext>
              </a:extLst>
            </p:cNvPr>
            <p:cNvSpPr txBox="1"/>
            <p:nvPr/>
          </p:nvSpPr>
          <p:spPr>
            <a:xfrm>
              <a:off x="7965549" y="1037297"/>
              <a:ext cx="1127975"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Databricks</a:t>
              </a:r>
            </a:p>
          </p:txBody>
        </p:sp>
        <p:sp>
          <p:nvSpPr>
            <p:cNvPr id="45" name="TextBox 44">
              <a:extLst>
                <a:ext uri="{FF2B5EF4-FFF2-40B4-BE49-F238E27FC236}">
                  <a16:creationId xmlns:a16="http://schemas.microsoft.com/office/drawing/2014/main" id="{A61E0C2B-9F11-421A-90C0-ABFB938712C7}"/>
                </a:ext>
                <a:ext uri="{C183D7F6-B498-43B3-948B-1728B52AA6E4}">
                  <adec:decorative xmlns:adec="http://schemas.microsoft.com/office/drawing/2017/decorative" val="0"/>
                </a:ext>
              </a:extLst>
            </p:cNvPr>
            <p:cNvSpPr txBox="1"/>
            <p:nvPr/>
          </p:nvSpPr>
          <p:spPr>
            <a:xfrm>
              <a:off x="1583213" y="1409336"/>
              <a:ext cx="2389134" cy="470856"/>
            </a:xfrm>
            <a:prstGeom prst="rect">
              <a:avLst/>
            </a:prstGeom>
            <a:noFill/>
          </p:spPr>
          <p:txBody>
            <a:bodyPr wrap="none" lIns="186521" tIns="149217" rIns="186521" bIns="149217"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defTabSz="951304">
                <a:spcAft>
                  <a:spcPts val="612"/>
                </a:spcAft>
              </a:pPr>
              <a:r>
                <a:rPr lang="en-US" altLang="en-US" sz="1224" dirty="0">
                  <a:solidFill>
                    <a:srgbClr val="000041">
                      <a:lumMod val="50000"/>
                      <a:lumOff val="50000"/>
                    </a:srgbClr>
                  </a:solidFill>
                </a:rPr>
                <a:t>asagadatalake&lt;unique_suffix&gt; </a:t>
              </a:r>
            </a:p>
          </p:txBody>
        </p:sp>
        <p:sp>
          <p:nvSpPr>
            <p:cNvPr id="46" name="Rectangle 45">
              <a:extLst>
                <a:ext uri="{FF2B5EF4-FFF2-40B4-BE49-F238E27FC236}">
                  <a16:creationId xmlns:a16="http://schemas.microsoft.com/office/drawing/2014/main" id="{7A1284E7-2679-4DD1-B697-BB5270393D9E}"/>
                </a:ext>
                <a:ext uri="{C183D7F6-B498-43B3-948B-1728B52AA6E4}">
                  <adec:decorative xmlns:adec="http://schemas.microsoft.com/office/drawing/2017/decorative" val="0"/>
                </a:ext>
              </a:extLst>
            </p:cNvPr>
            <p:cNvSpPr/>
            <p:nvPr/>
          </p:nvSpPr>
          <p:spPr>
            <a:xfrm>
              <a:off x="1824375" y="2046678"/>
              <a:ext cx="666391" cy="267080"/>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wwi-02</a:t>
              </a:r>
              <a:endParaRPr lang="en-US" altLang="en-US" sz="1224" dirty="0">
                <a:solidFill>
                  <a:srgbClr val="000000"/>
                </a:solidFill>
                <a:latin typeface="Arial" panose="020B0604020202020204" pitchFamily="34" charset="0"/>
              </a:endParaRPr>
            </a:p>
          </p:txBody>
        </p:sp>
        <p:pic>
          <p:nvPicPr>
            <p:cNvPr id="29" name="Graphic 28">
              <a:extLst>
                <a:ext uri="{FF2B5EF4-FFF2-40B4-BE49-F238E27FC236}">
                  <a16:creationId xmlns:a16="http://schemas.microsoft.com/office/drawing/2014/main" id="{2A348833-AA3A-435F-932A-C15312E927A5}"/>
                </a:ext>
                <a:ext uri="{C183D7F6-B498-43B3-948B-1728B52AA6E4}">
                  <adec:decorative xmlns:adec="http://schemas.microsoft.com/office/drawing/2017/decorative" val="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274966" y="2263853"/>
              <a:ext cx="821425" cy="821425"/>
            </a:xfrm>
            <a:prstGeom prst="rect">
              <a:avLst/>
            </a:prstGeom>
          </p:spPr>
        </p:pic>
        <p:sp>
          <p:nvSpPr>
            <p:cNvPr id="48" name="Rectangle 47">
              <a:extLst>
                <a:ext uri="{FF2B5EF4-FFF2-40B4-BE49-F238E27FC236}">
                  <a16:creationId xmlns:a16="http://schemas.microsoft.com/office/drawing/2014/main" id="{F55E8824-2C39-4867-A433-B72D2D008CB8}"/>
                </a:ext>
                <a:ext uri="{C183D7F6-B498-43B3-948B-1728B52AA6E4}">
                  <adec:decorative xmlns:adec="http://schemas.microsoft.com/office/drawing/2017/decorative" val="0"/>
                </a:ext>
              </a:extLst>
            </p:cNvPr>
            <p:cNvSpPr/>
            <p:nvPr/>
          </p:nvSpPr>
          <p:spPr>
            <a:xfrm>
              <a:off x="2997362" y="2643655"/>
              <a:ext cx="1407335" cy="267080"/>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Products (parquet)</a:t>
              </a:r>
            </a:p>
          </p:txBody>
        </p:sp>
        <p:pic>
          <p:nvPicPr>
            <p:cNvPr id="54" name="Picture 53">
              <a:extLst>
                <a:ext uri="{FF2B5EF4-FFF2-40B4-BE49-F238E27FC236}">
                  <a16:creationId xmlns:a16="http://schemas.microsoft.com/office/drawing/2014/main" id="{4D75F59D-04FC-4E8B-8F41-F49D629CF859}"/>
                </a:ext>
                <a:ext uri="{C183D7F6-B498-43B3-948B-1728B52AA6E4}">
                  <adec:decorative xmlns:adec="http://schemas.microsoft.com/office/drawing/2017/decorative" val="0"/>
                </a:ext>
              </a:extLst>
            </p:cNvPr>
            <p:cNvPicPr>
              <a:picLocks noChangeAspect="1"/>
            </p:cNvPicPr>
            <p:nvPr/>
          </p:nvPicPr>
          <p:blipFill>
            <a:blip r:embed="rId13"/>
            <a:stretch>
              <a:fillRect/>
            </a:stretch>
          </p:blipFill>
          <p:spPr>
            <a:xfrm>
              <a:off x="10688065" y="5450364"/>
              <a:ext cx="901517" cy="683909"/>
            </a:xfrm>
            <a:prstGeom prst="rect">
              <a:avLst/>
            </a:prstGeom>
          </p:spPr>
        </p:pic>
        <p:sp>
          <p:nvSpPr>
            <p:cNvPr id="56" name="TextBox 55">
              <a:extLst>
                <a:ext uri="{FF2B5EF4-FFF2-40B4-BE49-F238E27FC236}">
                  <a16:creationId xmlns:a16="http://schemas.microsoft.com/office/drawing/2014/main" id="{379CDCF9-8D96-4806-9176-BBA48CA1B046}"/>
                </a:ext>
                <a:ext uri="{C183D7F6-B498-43B3-948B-1728B52AA6E4}">
                  <adec:decorative xmlns:adec="http://schemas.microsoft.com/office/drawing/2017/decorative" val="0"/>
                </a:ext>
              </a:extLst>
            </p:cNvPr>
            <p:cNvSpPr txBox="1"/>
            <p:nvPr/>
          </p:nvSpPr>
          <p:spPr>
            <a:xfrm>
              <a:off x="10493805" y="6093933"/>
              <a:ext cx="15426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Power BI</a:t>
              </a:r>
            </a:p>
          </p:txBody>
        </p:sp>
        <p:cxnSp>
          <p:nvCxnSpPr>
            <p:cNvPr id="57" name="Straight Connector 56">
              <a:extLst>
                <a:ext uri="{FF2B5EF4-FFF2-40B4-BE49-F238E27FC236}">
                  <a16:creationId xmlns:a16="http://schemas.microsoft.com/office/drawing/2014/main" id="{E5B7609D-2FEF-4679-BDFB-2F02C0435CA1}"/>
                </a:ext>
                <a:ext uri="{C183D7F6-B498-43B3-948B-1728B52AA6E4}">
                  <adec:decorative xmlns:adec="http://schemas.microsoft.com/office/drawing/2017/decorative" val="0"/>
                </a:ext>
              </a:extLst>
            </p:cNvPr>
            <p:cNvCxnSpPr>
              <a:cxnSpLocks/>
            </p:cNvCxnSpPr>
            <p:nvPr/>
          </p:nvCxnSpPr>
          <p:spPr>
            <a:xfrm>
              <a:off x="8696383" y="5776959"/>
              <a:ext cx="2006261" cy="0"/>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0C30E7-5E08-4FF9-8FAB-170BD83357D2}"/>
                </a:ext>
                <a:ext uri="{C183D7F6-B498-43B3-948B-1728B52AA6E4}">
                  <adec:decorative xmlns:adec="http://schemas.microsoft.com/office/drawing/2017/decorative" val="0"/>
                </a:ext>
              </a:extLst>
            </p:cNvPr>
            <p:cNvSpPr txBox="1"/>
            <p:nvPr/>
          </p:nvSpPr>
          <p:spPr>
            <a:xfrm>
              <a:off x="10724967" y="4820147"/>
              <a:ext cx="15426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SourceDB</a:t>
              </a:r>
            </a:p>
          </p:txBody>
        </p:sp>
        <p:sp>
          <p:nvSpPr>
            <p:cNvPr id="63" name="TextBox 62">
              <a:extLst>
                <a:ext uri="{FF2B5EF4-FFF2-40B4-BE49-F238E27FC236}">
                  <a16:creationId xmlns:a16="http://schemas.microsoft.com/office/drawing/2014/main" id="{F3075D42-901B-4337-9975-7560A7CD7F20}"/>
                </a:ext>
                <a:ext uri="{C183D7F6-B498-43B3-948B-1728B52AA6E4}">
                  <adec:decorative xmlns:adec="http://schemas.microsoft.com/office/drawing/2017/decorative" val="0"/>
                </a:ext>
              </a:extLst>
            </p:cNvPr>
            <p:cNvSpPr txBox="1"/>
            <p:nvPr/>
          </p:nvSpPr>
          <p:spPr>
            <a:xfrm>
              <a:off x="9966407" y="2794537"/>
              <a:ext cx="20563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US" altLang="en-US" sz="1224" dirty="0">
                  <a:solidFill>
                    <a:srgbClr val="000041">
                      <a:lumMod val="50000"/>
                      <a:lumOff val="50000"/>
                    </a:srgbClr>
                  </a:solidFill>
                  <a:latin typeface="SFMono-Regular"/>
                </a:rPr>
                <a:t>dp203sql&lt;unique_suffix&gt;</a:t>
              </a:r>
              <a:r>
                <a:rPr lang="en-US" altLang="en-US" sz="1224" dirty="0">
                  <a:solidFill>
                    <a:srgbClr val="000041">
                      <a:lumMod val="50000"/>
                      <a:lumOff val="50000"/>
                    </a:srgbClr>
                  </a:solidFill>
                  <a:latin typeface="Segoe UI"/>
                </a:rPr>
                <a:t> </a:t>
              </a:r>
              <a:endParaRPr lang="en-US" altLang="en-US" sz="1224" dirty="0">
                <a:solidFill>
                  <a:srgbClr val="000041">
                    <a:lumMod val="50000"/>
                    <a:lumOff val="50000"/>
                  </a:srgbClr>
                </a:solidFill>
                <a:latin typeface="Arial" panose="020B0604020202020204" pitchFamily="34" charset="0"/>
              </a:endParaRPr>
            </a:p>
          </p:txBody>
        </p:sp>
        <p:sp>
          <p:nvSpPr>
            <p:cNvPr id="60" name="Rectangle 59">
              <a:extLst>
                <a:ext uri="{FF2B5EF4-FFF2-40B4-BE49-F238E27FC236}">
                  <a16:creationId xmlns:a16="http://schemas.microsoft.com/office/drawing/2014/main" id="{45430CF3-276A-444B-AE1E-565C7CBE14E1}"/>
                </a:ext>
                <a:ext uri="{C183D7F6-B498-43B3-948B-1728B52AA6E4}">
                  <adec:decorative xmlns:adec="http://schemas.microsoft.com/office/drawing/2017/decorative" val="0"/>
                </a:ext>
              </a:extLst>
            </p:cNvPr>
            <p:cNvSpPr/>
            <p:nvPr/>
          </p:nvSpPr>
          <p:spPr bwMode="auto">
            <a:xfrm>
              <a:off x="9979178" y="2824328"/>
              <a:ext cx="2195863" cy="3676114"/>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 name="図 664">
              <a:extLst>
                <a:ext uri="{FF2B5EF4-FFF2-40B4-BE49-F238E27FC236}">
                  <a16:creationId xmlns:a16="http://schemas.microsoft.com/office/drawing/2014/main" id="{E299E517-4A86-4B8B-8AB4-DADCCF0C5745}"/>
                </a:ext>
                <a:ext uri="{C183D7F6-B498-43B3-948B-1728B52AA6E4}">
                  <adec:decorative xmlns:adec="http://schemas.microsoft.com/office/drawing/2017/decorative" val="0"/>
                </a:ext>
              </a:extLst>
            </p:cNvPr>
            <p:cNvPicPr>
              <a:picLocks noChangeAspect="1"/>
            </p:cNvPicPr>
            <p:nvPr/>
          </p:nvPicPr>
          <p:blipFill>
            <a:blip r:embed="rId14"/>
            <a:stretch>
              <a:fillRect/>
            </a:stretch>
          </p:blipFill>
          <p:spPr>
            <a:xfrm>
              <a:off x="457282" y="1230135"/>
              <a:ext cx="1033930" cy="829257"/>
            </a:xfrm>
            <a:prstGeom prst="rect">
              <a:avLst/>
            </a:prstGeom>
          </p:spPr>
        </p:pic>
        <p:sp>
          <p:nvSpPr>
            <p:cNvPr id="8" name="TextBox 7">
              <a:extLst>
                <a:ext uri="{FF2B5EF4-FFF2-40B4-BE49-F238E27FC236}">
                  <a16:creationId xmlns:a16="http://schemas.microsoft.com/office/drawing/2014/main" id="{94829B0F-0464-4913-8727-AD0E132B7E50}"/>
                </a:ext>
                <a:ext uri="{C183D7F6-B498-43B3-948B-1728B52AA6E4}">
                  <adec:decorative xmlns:adec="http://schemas.microsoft.com/office/drawing/2017/decorative" val="0"/>
                </a:ext>
              </a:extLst>
            </p:cNvPr>
            <p:cNvSpPr txBox="1"/>
            <p:nvPr/>
          </p:nvSpPr>
          <p:spPr>
            <a:xfrm>
              <a:off x="29317" y="1985045"/>
              <a:ext cx="1111338"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Data Lake</a:t>
              </a:r>
            </a:p>
          </p:txBody>
        </p:sp>
        <p:sp>
          <p:nvSpPr>
            <p:cNvPr id="44" name="Rectangle 43">
              <a:extLst>
                <a:ext uri="{FF2B5EF4-FFF2-40B4-BE49-F238E27FC236}">
                  <a16:creationId xmlns:a16="http://schemas.microsoft.com/office/drawing/2014/main" id="{CE8A2AFA-4703-42D9-87D6-EB4684AE31D5}"/>
                </a:ext>
                <a:ext uri="{C183D7F6-B498-43B3-948B-1728B52AA6E4}">
                  <adec:decorative xmlns:adec="http://schemas.microsoft.com/office/drawing/2017/decorative" val="0"/>
                </a:ext>
              </a:extLst>
            </p:cNvPr>
            <p:cNvSpPr/>
            <p:nvPr/>
          </p:nvSpPr>
          <p:spPr bwMode="auto">
            <a:xfrm>
              <a:off x="8071655" y="697784"/>
              <a:ext cx="3985686" cy="2020373"/>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2" name="Group 51">
              <a:extLst>
                <a:ext uri="{FF2B5EF4-FFF2-40B4-BE49-F238E27FC236}">
                  <a16:creationId xmlns:a16="http://schemas.microsoft.com/office/drawing/2014/main" id="{553D518F-DF6F-4468-80E8-D3160098402E}"/>
                </a:ext>
                <a:ext uri="{C183D7F6-B498-43B3-948B-1728B52AA6E4}">
                  <adec:decorative xmlns:adec="http://schemas.microsoft.com/office/drawing/2017/decorative" val="0"/>
                </a:ext>
              </a:extLst>
            </p:cNvPr>
            <p:cNvGrpSpPr/>
            <p:nvPr/>
          </p:nvGrpSpPr>
          <p:grpSpPr>
            <a:xfrm>
              <a:off x="4635539" y="100624"/>
              <a:ext cx="3513391" cy="1286170"/>
              <a:chOff x="4544194" y="98660"/>
              <a:chExt cx="3444814" cy="1261065"/>
            </a:xfrm>
          </p:grpSpPr>
          <p:grpSp>
            <p:nvGrpSpPr>
              <p:cNvPr id="55" name="Group 54">
                <a:extLst>
                  <a:ext uri="{FF2B5EF4-FFF2-40B4-BE49-F238E27FC236}">
                    <a16:creationId xmlns:a16="http://schemas.microsoft.com/office/drawing/2014/main" id="{EC6153F8-AB95-4D7B-9CB3-89046D49AE1D}"/>
                  </a:ext>
                </a:extLst>
              </p:cNvPr>
              <p:cNvGrpSpPr/>
              <p:nvPr/>
            </p:nvGrpSpPr>
            <p:grpSpPr>
              <a:xfrm>
                <a:off x="4544194" y="98660"/>
                <a:ext cx="3196265" cy="1150340"/>
                <a:chOff x="4544194" y="98660"/>
                <a:chExt cx="3196265" cy="1150340"/>
              </a:xfrm>
            </p:grpSpPr>
            <p:sp>
              <p:nvSpPr>
                <p:cNvPr id="74" name="Rectangle: Rounded Corners 73">
                  <a:extLst>
                    <a:ext uri="{FF2B5EF4-FFF2-40B4-BE49-F238E27FC236}">
                      <a16:creationId xmlns:a16="http://schemas.microsoft.com/office/drawing/2014/main" id="{13D4F4D1-130F-47D5-ACAD-F6BA3E2245D5}"/>
                    </a:ext>
                  </a:extLst>
                </p:cNvPr>
                <p:cNvSpPr/>
                <p:nvPr/>
              </p:nvSpPr>
              <p:spPr bwMode="auto">
                <a:xfrm>
                  <a:off x="5293998" y="348566"/>
                  <a:ext cx="2385153" cy="9004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5" name="TextBox 74">
                  <a:extLst>
                    <a:ext uri="{FF2B5EF4-FFF2-40B4-BE49-F238E27FC236}">
                      <a16:creationId xmlns:a16="http://schemas.microsoft.com/office/drawing/2014/main" id="{78B120C5-6ECC-437F-B1DC-42409D904B09}"/>
                    </a:ext>
                  </a:extLst>
                </p:cNvPr>
                <p:cNvSpPr txBox="1"/>
                <p:nvPr/>
              </p:nvSpPr>
              <p:spPr>
                <a:xfrm>
                  <a:off x="4544194" y="742776"/>
                  <a:ext cx="1105958" cy="461691"/>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CosmosDB</a:t>
                  </a:r>
                </a:p>
              </p:txBody>
            </p:sp>
            <p:pic>
              <p:nvPicPr>
                <p:cNvPr id="76" name="グラフィックス 618">
                  <a:extLst>
                    <a:ext uri="{FF2B5EF4-FFF2-40B4-BE49-F238E27FC236}">
                      <a16:creationId xmlns:a16="http://schemas.microsoft.com/office/drawing/2014/main" id="{DFB60061-7052-4823-8628-12A2BF9B25B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07541" y="98660"/>
                  <a:ext cx="813045" cy="813045"/>
                </a:xfrm>
                <a:prstGeom prst="rect">
                  <a:avLst/>
                </a:prstGeom>
              </p:spPr>
            </p:pic>
            <p:sp>
              <p:nvSpPr>
                <p:cNvPr id="77" name="Rectangle 76">
                  <a:extLst>
                    <a:ext uri="{FF2B5EF4-FFF2-40B4-BE49-F238E27FC236}">
                      <a16:creationId xmlns:a16="http://schemas.microsoft.com/office/drawing/2014/main" id="{912B12A3-E9DF-46E5-A070-5017E690D69E}"/>
                    </a:ext>
                  </a:extLst>
                </p:cNvPr>
                <p:cNvSpPr/>
                <p:nvPr/>
              </p:nvSpPr>
              <p:spPr>
                <a:xfrm>
                  <a:off x="5813499" y="745117"/>
                  <a:ext cx="1100622" cy="261867"/>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Campaign Info</a:t>
                  </a:r>
                </a:p>
              </p:txBody>
            </p:sp>
            <p:sp>
              <p:nvSpPr>
                <p:cNvPr id="78" name="TextBox 77">
                  <a:extLst>
                    <a:ext uri="{FF2B5EF4-FFF2-40B4-BE49-F238E27FC236}">
                      <a16:creationId xmlns:a16="http://schemas.microsoft.com/office/drawing/2014/main" id="{681EF238-3BF5-4323-A840-47BB92EB3AF0}"/>
                    </a:ext>
                  </a:extLst>
                </p:cNvPr>
                <p:cNvSpPr txBox="1"/>
                <p:nvPr/>
              </p:nvSpPr>
              <p:spPr>
                <a:xfrm>
                  <a:off x="5466375" y="334630"/>
                  <a:ext cx="2274084" cy="464999"/>
                </a:xfrm>
                <a:prstGeom prst="rect">
                  <a:avLst/>
                </a:prstGeom>
                <a:noFill/>
              </p:spPr>
              <p:txBody>
                <a:bodyPr wrap="none" lIns="186521" tIns="149217" rIns="186521" bIns="149217"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defTabSz="951304">
                    <a:spcAft>
                      <a:spcPts val="612"/>
                    </a:spcAft>
                  </a:pPr>
                  <a:r>
                    <a:rPr lang="en-US" altLang="en-US" sz="1224" dirty="0">
                      <a:solidFill>
                        <a:srgbClr val="000041">
                          <a:lumMod val="50000"/>
                          <a:lumOff val="50000"/>
                        </a:srgbClr>
                      </a:solidFill>
                    </a:rPr>
                    <a:t>asacosmosdb&lt;unique_suffix&gt; </a:t>
                  </a:r>
                </a:p>
              </p:txBody>
            </p:sp>
          </p:grpSp>
          <p:sp>
            <p:nvSpPr>
              <p:cNvPr id="59" name="Rectangle 58">
                <a:extLst>
                  <a:ext uri="{FF2B5EF4-FFF2-40B4-BE49-F238E27FC236}">
                    <a16:creationId xmlns:a16="http://schemas.microsoft.com/office/drawing/2014/main" id="{73783D15-930B-4D66-88E8-F631EC4FE87B}"/>
                  </a:ext>
                </a:extLst>
              </p:cNvPr>
              <p:cNvSpPr/>
              <p:nvPr/>
            </p:nvSpPr>
            <p:spPr bwMode="auto">
              <a:xfrm>
                <a:off x="4602242" y="98661"/>
                <a:ext cx="3386766" cy="1261064"/>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80" name="Rectangle 79">
              <a:extLst>
                <a:ext uri="{FF2B5EF4-FFF2-40B4-BE49-F238E27FC236}">
                  <a16:creationId xmlns:a16="http://schemas.microsoft.com/office/drawing/2014/main" id="{08E66A81-CD01-4224-8F82-CDB7AB9F648C}"/>
                </a:ext>
                <a:ext uri="{C183D7F6-B498-43B3-948B-1728B52AA6E4}">
                  <adec:decorative xmlns:adec="http://schemas.microsoft.com/office/drawing/2017/decorative" val="0"/>
                </a:ext>
              </a:extLst>
            </p:cNvPr>
            <p:cNvSpPr/>
            <p:nvPr/>
          </p:nvSpPr>
          <p:spPr bwMode="auto">
            <a:xfrm>
              <a:off x="149816" y="1079099"/>
              <a:ext cx="4511759" cy="2369097"/>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 name="Group 1" descr="This image represents the Azure Synapse Analytics instance that is used in this lab. Here the Azure Synapse Analytics dedicated SQL pool and Azure Synapse Pipeline is in focus for this lab, but this could equally apply to Azure Data Factory.">
            <a:extLst>
              <a:ext uri="{FF2B5EF4-FFF2-40B4-BE49-F238E27FC236}">
                <a16:creationId xmlns:a16="http://schemas.microsoft.com/office/drawing/2014/main" id="{579A5A21-7C19-4682-A714-C5B590994568}"/>
              </a:ext>
            </a:extLst>
          </p:cNvPr>
          <p:cNvGrpSpPr/>
          <p:nvPr/>
        </p:nvGrpSpPr>
        <p:grpSpPr>
          <a:xfrm>
            <a:off x="41095" y="4210236"/>
            <a:ext cx="8655288" cy="2798645"/>
            <a:chOff x="41095" y="4210236"/>
            <a:chExt cx="8655288" cy="2798645"/>
          </a:xfrm>
        </p:grpSpPr>
        <p:sp>
          <p:nvSpPr>
            <p:cNvPr id="4" name="Rectangle: Rounded Corners 3"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A3450BD9-6A61-4B82-81AB-878ADD8EB8E2}"/>
                </a:ext>
              </a:extLst>
            </p:cNvPr>
            <p:cNvSpPr/>
            <p:nvPr/>
          </p:nvSpPr>
          <p:spPr bwMode="auto">
            <a:xfrm>
              <a:off x="955981" y="4937936"/>
              <a:ext cx="7740402" cy="192395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9" name="Graphic 8"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05B997FE-7753-4892-8C97-51F39A77803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55237" y="4210236"/>
              <a:ext cx="1127976" cy="1127976"/>
            </a:xfrm>
            <a:prstGeom prst="rect">
              <a:avLst/>
            </a:prstGeom>
          </p:spPr>
        </p:pic>
        <p:pic>
          <p:nvPicPr>
            <p:cNvPr id="10" name="Graphic 9"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AE8EC3A1-C2EE-4B95-8E5A-23A12936A07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464014" y="5060945"/>
              <a:ext cx="1127975" cy="1127975"/>
            </a:xfrm>
            <a:prstGeom prst="rect">
              <a:avLst/>
            </a:prstGeom>
          </p:spPr>
        </p:pic>
        <p:sp>
          <p:nvSpPr>
            <p:cNvPr id="28" name="TextBox 27"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51E1279A-2982-4709-BC44-07E5FE335C74}"/>
                </a:ext>
              </a:extLst>
            </p:cNvPr>
            <p:cNvSpPr txBox="1"/>
            <p:nvPr/>
          </p:nvSpPr>
          <p:spPr>
            <a:xfrm>
              <a:off x="1289278"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Dedicated SQL Pool (SQLPool1)</a:t>
              </a:r>
            </a:p>
          </p:txBody>
        </p:sp>
        <p:pic>
          <p:nvPicPr>
            <p:cNvPr id="33" name="Picture 32"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691522F5-E8A9-4857-876D-44194E234D2C}"/>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330608" y="5060946"/>
              <a:ext cx="956564" cy="977091"/>
            </a:xfrm>
            <a:prstGeom prst="rect">
              <a:avLst/>
            </a:prstGeom>
          </p:spPr>
        </p:pic>
        <p:sp>
          <p:nvSpPr>
            <p:cNvPr id="35" name="TextBox 34"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BA18C537-DAFD-460E-9590-1398104674CE}"/>
                </a:ext>
              </a:extLst>
            </p:cNvPr>
            <p:cNvSpPr txBox="1"/>
            <p:nvPr/>
          </p:nvSpPr>
          <p:spPr>
            <a:xfrm>
              <a:off x="5037578"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Apache Spark pool</a:t>
              </a:r>
            </a:p>
          </p:txBody>
        </p:sp>
        <p:pic>
          <p:nvPicPr>
            <p:cNvPr id="37" name="Graphic 36"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A6C82AF7-4DD0-40C9-9192-84330A8DF78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434532" y="5073990"/>
              <a:ext cx="916399" cy="916399"/>
            </a:xfrm>
            <a:prstGeom prst="rect">
              <a:avLst/>
            </a:prstGeom>
          </p:spPr>
        </p:pic>
        <p:sp>
          <p:nvSpPr>
            <p:cNvPr id="53" name="TextBox 52"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B5B7B500-5B8A-4CFA-9BCD-FAF5B5C00E9F}"/>
                </a:ext>
              </a:extLst>
            </p:cNvPr>
            <p:cNvSpPr txBox="1"/>
            <p:nvPr/>
          </p:nvSpPr>
          <p:spPr>
            <a:xfrm>
              <a:off x="2060589" y="6538025"/>
              <a:ext cx="5331192"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US" altLang="en-US" sz="1224" dirty="0">
                  <a:solidFill>
                    <a:srgbClr val="000041">
                      <a:lumMod val="50000"/>
                      <a:lumOff val="50000"/>
                    </a:srgbClr>
                  </a:solidFill>
                  <a:latin typeface="SFMono-Regular"/>
                </a:rPr>
                <a:t>asagaworkspace&lt;unique_suffix&gt;</a:t>
              </a:r>
              <a:r>
                <a:rPr lang="en-US" altLang="en-US" sz="1224" dirty="0">
                  <a:solidFill>
                    <a:srgbClr val="000041">
                      <a:lumMod val="50000"/>
                      <a:lumOff val="50000"/>
                    </a:srgbClr>
                  </a:solidFill>
                  <a:latin typeface="Segoe UI"/>
                </a:rPr>
                <a:t> </a:t>
              </a:r>
              <a:endParaRPr lang="en-US" altLang="en-US" sz="1224" dirty="0">
                <a:solidFill>
                  <a:srgbClr val="000041">
                    <a:lumMod val="50000"/>
                    <a:lumOff val="50000"/>
                  </a:srgbClr>
                </a:solidFill>
                <a:latin typeface="Arial" panose="020B0604020202020204" pitchFamily="34" charset="0"/>
              </a:endParaRPr>
            </a:p>
          </p:txBody>
        </p:sp>
        <p:pic>
          <p:nvPicPr>
            <p:cNvPr id="65" name="Graphic 64"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165A09FB-6C99-4C3E-9AFF-15E899D60A0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171838" y="5025966"/>
              <a:ext cx="977092" cy="977092"/>
            </a:xfrm>
            <a:prstGeom prst="rect">
              <a:avLst/>
            </a:prstGeom>
          </p:spPr>
        </p:pic>
        <p:sp>
          <p:nvSpPr>
            <p:cNvPr id="66" name="TextBox 65"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7F095356-E31A-4E03-9313-54F7485826B8}"/>
                </a:ext>
              </a:extLst>
            </p:cNvPr>
            <p:cNvSpPr txBox="1"/>
            <p:nvPr/>
          </p:nvSpPr>
          <p:spPr>
            <a:xfrm>
              <a:off x="6889073"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Pipelines and</a:t>
              </a:r>
              <a:br>
                <a:rPr lang="en-GB" sz="1224" dirty="0">
                  <a:gradFill>
                    <a:gsLst>
                      <a:gs pos="2917">
                        <a:srgbClr val="000000"/>
                      </a:gs>
                      <a:gs pos="30000">
                        <a:srgbClr val="000000"/>
                      </a:gs>
                    </a:gsLst>
                    <a:lin ang="5400000" scaled="0"/>
                  </a:gradFill>
                  <a:latin typeface="Segoe UI"/>
                </a:rPr>
              </a:br>
              <a:r>
                <a:rPr lang="en-GB" sz="1224" dirty="0">
                  <a:gradFill>
                    <a:gsLst>
                      <a:gs pos="2917">
                        <a:srgbClr val="000000"/>
                      </a:gs>
                      <a:gs pos="30000">
                        <a:srgbClr val="000000"/>
                      </a:gs>
                    </a:gsLst>
                    <a:lin ang="5400000" scaled="0"/>
                  </a:gradFill>
                  <a:latin typeface="Segoe UI"/>
                </a:rPr>
                <a:t>Dataflows</a:t>
              </a:r>
            </a:p>
          </p:txBody>
        </p:sp>
        <p:sp>
          <p:nvSpPr>
            <p:cNvPr id="68" name="TextBox 67"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F073FF03-ED3E-4B62-B680-85F404C46F3C}"/>
                </a:ext>
              </a:extLst>
            </p:cNvPr>
            <p:cNvSpPr txBox="1"/>
            <p:nvPr/>
          </p:nvSpPr>
          <p:spPr>
            <a:xfrm>
              <a:off x="41095" y="5229047"/>
              <a:ext cx="1001647" cy="820073"/>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Synapse Analytics</a:t>
              </a:r>
            </a:p>
          </p:txBody>
        </p:sp>
        <p:sp>
          <p:nvSpPr>
            <p:cNvPr id="69" name="TextBox 68"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5105474E-0B88-4587-84F2-76F7A8795F95}"/>
                </a:ext>
              </a:extLst>
            </p:cNvPr>
            <p:cNvSpPr txBox="1"/>
            <p:nvPr/>
          </p:nvSpPr>
          <p:spPr>
            <a:xfrm>
              <a:off x="3140773" y="6093933"/>
              <a:ext cx="1740851"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Built-In Serverless SQL Pool</a:t>
              </a:r>
            </a:p>
          </p:txBody>
        </p:sp>
        <p:pic>
          <p:nvPicPr>
            <p:cNvPr id="11" name="Graphic 10"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8BEBBC4F-94C8-444C-96B2-2DB7F8C48D7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488299" y="5003877"/>
              <a:ext cx="450340" cy="450340"/>
            </a:xfrm>
            <a:prstGeom prst="rect">
              <a:avLst/>
            </a:prstGeom>
          </p:spPr>
        </p:pic>
        <p:pic>
          <p:nvPicPr>
            <p:cNvPr id="12" name="Graphic 11"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67E0E579-CE7F-4BC1-BE0B-6971129C620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255562" y="5026090"/>
              <a:ext cx="450340" cy="450340"/>
            </a:xfrm>
            <a:prstGeom prst="rect">
              <a:avLst/>
            </a:prstGeom>
          </p:spPr>
        </p:pic>
        <p:pic>
          <p:nvPicPr>
            <p:cNvPr id="13" name="Graphic 12"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B4D18610-A89A-4708-AAFC-072B2B54CC0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946668" y="5034239"/>
              <a:ext cx="450340" cy="450340"/>
            </a:xfrm>
            <a:prstGeom prst="rect">
              <a:avLst/>
            </a:prstGeom>
          </p:spPr>
        </p:pic>
        <p:sp>
          <p:nvSpPr>
            <p:cNvPr id="58" name="Rectangle: Rounded Corners 57"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487D5E98-10A7-49B2-9450-FB90ED19713B}"/>
                </a:ext>
              </a:extLst>
            </p:cNvPr>
            <p:cNvSpPr/>
            <p:nvPr/>
          </p:nvSpPr>
          <p:spPr bwMode="auto">
            <a:xfrm>
              <a:off x="1340416" y="4985052"/>
              <a:ext cx="1434619" cy="1203868"/>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1" name="Rectangle: Rounded Corners 80" descr="This image represents the Azure Synapse Analytics instance that is used in this lab. Here the Azure Synapse Analytics dedicated SQL pool and Azure Synapse Pipeline is in focus for this lab, but this could equally apply to Azure Data Factory.&#10;&#10;">
              <a:extLst>
                <a:ext uri="{FF2B5EF4-FFF2-40B4-BE49-F238E27FC236}">
                  <a16:creationId xmlns:a16="http://schemas.microsoft.com/office/drawing/2014/main" id="{025B6B7B-B322-4C06-AA57-4278B8E93D2F}"/>
                </a:ext>
              </a:extLst>
            </p:cNvPr>
            <p:cNvSpPr/>
            <p:nvPr/>
          </p:nvSpPr>
          <p:spPr bwMode="auto">
            <a:xfrm>
              <a:off x="6934425" y="4985041"/>
              <a:ext cx="1434619" cy="1203868"/>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1277438030"/>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2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3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C73491511A8342BC98E2299AB119ED" ma:contentTypeVersion="11" ma:contentTypeDescription="Create a new document." ma:contentTypeScope="" ma:versionID="288604d010f34cffffb695e2bc104a50">
  <xsd:schema xmlns:xsd="http://www.w3.org/2001/XMLSchema" xmlns:xs="http://www.w3.org/2001/XMLSchema" xmlns:p="http://schemas.microsoft.com/office/2006/metadata/properties" xmlns:ns2="c4ddd06f-7f70-4b19-827a-3880af42de1a" xmlns:ns3="c6c03bc4-bf8d-4977-a83e-3b02ad50fcf0" targetNamespace="http://schemas.microsoft.com/office/2006/metadata/properties" ma:root="true" ma:fieldsID="2e85f9e42a2d71c6d5d03178c3a20b13" ns2:_="" ns3:_="">
    <xsd:import namespace="c4ddd06f-7f70-4b19-827a-3880af42de1a"/>
    <xsd:import namespace="c6c03bc4-bf8d-4977-a83e-3b02ad50fcf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ddd06f-7f70-4b19-827a-3880af42de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c03bc4-bf8d-4977-a83e-3b02ad50fcf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www.w3.org/XML/1998/namespace"/>
    <ds:schemaRef ds:uri="http://purl.org/dc/dcmitype/"/>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schemas.microsoft.com/office/2006/documentManagement/types"/>
    <ds:schemaRef ds:uri="c6c03bc4-bf8d-4977-a83e-3b02ad50fcf0"/>
    <ds:schemaRef ds:uri="c4ddd06f-7f70-4b19-827a-3880af42de1a"/>
    <ds:schemaRef ds:uri="http://purl.org/dc/term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688BA3B4-02C3-4830-B49F-4C028D5358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ddd06f-7f70-4b19-827a-3880af42de1a"/>
    <ds:schemaRef ds:uri="c6c03bc4-bf8d-4977-a83e-3b02ad50fc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12</TotalTime>
  <Words>2309</Words>
  <Application>Microsoft Office PowerPoint</Application>
  <PresentationFormat>Custom</PresentationFormat>
  <Paragraphs>211</Paragraphs>
  <Slides>12</Slides>
  <Notes>12</Notes>
  <HiddenSlides>2</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12</vt:i4>
      </vt:variant>
    </vt:vector>
  </HeadingPairs>
  <TitlesOfParts>
    <vt:vector size="25" baseType="lpstr">
      <vt:lpstr>-apple-system</vt:lpstr>
      <vt:lpstr>Arial</vt:lpstr>
      <vt:lpstr>Calibri</vt:lpstr>
      <vt:lpstr>Segoe UI</vt:lpstr>
      <vt:lpstr>Segoe UI Light</vt:lpstr>
      <vt:lpstr>Segoe UI Semibold</vt:lpstr>
      <vt:lpstr>Segoe UI Semilight</vt:lpstr>
      <vt:lpstr>SFMono-Regular</vt:lpstr>
      <vt:lpstr>Wingdings</vt:lpstr>
      <vt:lpstr>Azure 1</vt:lpstr>
      <vt:lpstr>1_Azure 1</vt:lpstr>
      <vt:lpstr>2_Azure 1</vt:lpstr>
      <vt:lpstr>3_Azure 1</vt:lpstr>
      <vt:lpstr>Presentation brief for MCT’s</vt:lpstr>
      <vt:lpstr>DP-203T00:  Optimize query performance with dedicated SQL pools in Azure Synapse</vt:lpstr>
      <vt:lpstr>Agenda</vt:lpstr>
      <vt:lpstr>Optimize data warehouse query performance in Azure Synapse Analytics</vt:lpstr>
      <vt:lpstr>Understand data warehouse developer features of Azure Synapse Analytics</vt:lpstr>
      <vt:lpstr>Review questions   </vt:lpstr>
      <vt:lpstr>Lab: Explore compute and storage options for data engineering workloads</vt:lpstr>
      <vt:lpstr>Lab overview</vt:lpstr>
      <vt:lpstr>Lab 10 Overview</vt:lpstr>
      <vt:lpstr>Lab review</vt:lpstr>
      <vt:lpstr>Module summary</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brief for MCT’s</dc:title>
  <dc:creator/>
  <cp:lastModifiedBy>Chris Testa-O Neill</cp:lastModifiedBy>
  <cp:revision>24</cp:revision>
  <dcterms:created xsi:type="dcterms:W3CDTF">2020-04-30T00:33:59Z</dcterms:created>
  <dcterms:modified xsi:type="dcterms:W3CDTF">2021-04-20T19:51:13Z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0x010100CDC73491511A8342BC98E2299AB119ED</vt:lpwstr>
  </property>
</Properties>
</file>