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4" r:id="rId5"/>
  </p:sldMasterIdLst>
  <p:notesMasterIdLst>
    <p:notesMasterId r:id="rId20"/>
  </p:notesMasterIdLst>
  <p:sldIdLst>
    <p:sldId id="670" r:id="rId6"/>
    <p:sldId id="3143" r:id="rId7"/>
    <p:sldId id="2580" r:id="rId8"/>
    <p:sldId id="632" r:id="rId9"/>
    <p:sldId id="2582" r:id="rId10"/>
    <p:sldId id="3169" r:id="rId11"/>
    <p:sldId id="3207" r:id="rId12"/>
    <p:sldId id="2620" r:id="rId13"/>
    <p:sldId id="2616" r:id="rId14"/>
    <p:sldId id="2615" r:id="rId15"/>
    <p:sldId id="266" r:id="rId16"/>
    <p:sldId id="3206" r:id="rId17"/>
    <p:sldId id="3149" r:id="rId18"/>
    <p:sldId id="18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660284-3058-4CA9-8B78-660FD39904A3}" v="1" dt="2021-04-20T11:15:23.5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553" autoAdjust="0"/>
  </p:normalViewPr>
  <p:slideViewPr>
    <p:cSldViewPr snapToGrid="0">
      <p:cViewPr varScale="1">
        <p:scale>
          <a:sx n="82" d="100"/>
          <a:sy n="82" d="100"/>
        </p:scale>
        <p:origin x="198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esta-O Neill" userId="5bbc7867-2897-41b3-9195-1c81bf62a82b" providerId="ADAL" clId="{90660284-3058-4CA9-8B78-660FD39904A3}"/>
    <pc:docChg chg="modSld">
      <pc:chgData name="Chris Testa-O Neill" userId="5bbc7867-2897-41b3-9195-1c81bf62a82b" providerId="ADAL" clId="{90660284-3058-4CA9-8B78-660FD39904A3}" dt="2021-04-20T11:16:27.298" v="7" actId="729"/>
      <pc:docMkLst>
        <pc:docMk/>
      </pc:docMkLst>
      <pc:sldChg chg="addSp modSp mod modShow">
        <pc:chgData name="Chris Testa-O Neill" userId="5bbc7867-2897-41b3-9195-1c81bf62a82b" providerId="ADAL" clId="{90660284-3058-4CA9-8B78-660FD39904A3}" dt="2021-04-20T11:16:27.298" v="7" actId="729"/>
        <pc:sldMkLst>
          <pc:docMk/>
          <pc:sldMk cId="4168651521" sldId="266"/>
        </pc:sldMkLst>
        <pc:grpChg chg="add mod">
          <ac:chgData name="Chris Testa-O Neill" userId="5bbc7867-2897-41b3-9195-1c81bf62a82b" providerId="ADAL" clId="{90660284-3058-4CA9-8B78-660FD39904A3}" dt="2021-04-20T11:15:50.661" v="4" actId="962"/>
          <ac:grpSpMkLst>
            <pc:docMk/>
            <pc:sldMk cId="4168651521" sldId="266"/>
            <ac:grpSpMk id="2" creationId="{645310CC-C9BF-4E4D-B571-FD05AFEFE76E}"/>
          </ac:grpSpMkLst>
        </pc:grpChg>
        <pc:grpChg chg="add mod">
          <ac:chgData name="Chris Testa-O Neill" userId="5bbc7867-2897-41b3-9195-1c81bf62a82b" providerId="ADAL" clId="{90660284-3058-4CA9-8B78-660FD39904A3}" dt="2021-04-20T11:16:04.988" v="6" actId="962"/>
          <ac:grpSpMkLst>
            <pc:docMk/>
            <pc:sldMk cId="4168651521" sldId="266"/>
            <ac:grpSpMk id="16" creationId="{E5F61C0F-A8F4-449A-8498-9EE5CC9CA30C}"/>
          </ac:grpSpMkLst>
        </pc:grpChg>
      </pc:sldChg>
    </pc:docChg>
  </pc:docChgLst>
  <pc:docChgLst>
    <pc:chgData name="Chris Testa-O Neill" userId="5bbc7867-2897-41b3-9195-1c81bf62a82b" providerId="ADAL" clId="{D93FD034-18E6-4DE9-B66F-6A6E311EC623}"/>
    <pc:docChg chg="undo custSel modSld">
      <pc:chgData name="Chris Testa-O Neill" userId="5bbc7867-2897-41b3-9195-1c81bf62a82b" providerId="ADAL" clId="{D93FD034-18E6-4DE9-B66F-6A6E311EC623}" dt="2021-04-16T10:13:21.672" v="1374" actId="478"/>
      <pc:docMkLst>
        <pc:docMk/>
      </pc:docMkLst>
      <pc:sldChg chg="modNotesTx">
        <pc:chgData name="Chris Testa-O Neill" userId="5bbc7867-2897-41b3-9195-1c81bf62a82b" providerId="ADAL" clId="{D93FD034-18E6-4DE9-B66F-6A6E311EC623}" dt="2021-04-15T15:38:12.867" v="338" actId="20577"/>
        <pc:sldMkLst>
          <pc:docMk/>
          <pc:sldMk cId="2968836778" sldId="632"/>
        </pc:sldMkLst>
      </pc:sldChg>
      <pc:sldChg chg="modSp mod">
        <pc:chgData name="Chris Testa-O Neill" userId="5bbc7867-2897-41b3-9195-1c81bf62a82b" providerId="ADAL" clId="{D93FD034-18E6-4DE9-B66F-6A6E311EC623}" dt="2021-04-15T14:17:07.339" v="91" actId="1076"/>
        <pc:sldMkLst>
          <pc:docMk/>
          <pc:sldMk cId="2062531052" sldId="670"/>
        </pc:sldMkLst>
        <pc:graphicFrameChg chg="mod modGraphic">
          <ac:chgData name="Chris Testa-O Neill" userId="5bbc7867-2897-41b3-9195-1c81bf62a82b" providerId="ADAL" clId="{D93FD034-18E6-4DE9-B66F-6A6E311EC623}" dt="2021-04-15T14:17:07.339" v="91" actId="1076"/>
          <ac:graphicFrameMkLst>
            <pc:docMk/>
            <pc:sldMk cId="2062531052" sldId="670"/>
            <ac:graphicFrameMk id="8" creationId="{00000000-0000-0000-0000-000000000000}"/>
          </ac:graphicFrameMkLst>
        </pc:graphicFrameChg>
      </pc:sldChg>
      <pc:sldChg chg="addSp modSp mod">
        <pc:chgData name="Chris Testa-O Neill" userId="5bbc7867-2897-41b3-9195-1c81bf62a82b" providerId="ADAL" clId="{D93FD034-18E6-4DE9-B66F-6A6E311EC623}" dt="2021-04-15T15:35:47.319" v="301" actId="20577"/>
        <pc:sldMkLst>
          <pc:docMk/>
          <pc:sldMk cId="1668424702" sldId="2580"/>
        </pc:sldMkLst>
        <pc:spChg chg="mod">
          <ac:chgData name="Chris Testa-O Neill" userId="5bbc7867-2897-41b3-9195-1c81bf62a82b" providerId="ADAL" clId="{D93FD034-18E6-4DE9-B66F-6A6E311EC623}" dt="2021-04-15T15:35:47.319" v="301" actId="20577"/>
          <ac:spMkLst>
            <pc:docMk/>
            <pc:sldMk cId="1668424702" sldId="2580"/>
            <ac:spMk id="27" creationId="{F8FECC32-C532-4F9A-B029-0FE4D94076E0}"/>
          </ac:spMkLst>
        </pc:spChg>
        <pc:picChg chg="add mod">
          <ac:chgData name="Chris Testa-O Neill" userId="5bbc7867-2897-41b3-9195-1c81bf62a82b" providerId="ADAL" clId="{D93FD034-18E6-4DE9-B66F-6A6E311EC623}" dt="2021-04-15T14:09:20.781" v="8" actId="1076"/>
          <ac:picMkLst>
            <pc:docMk/>
            <pc:sldMk cId="1668424702" sldId="2580"/>
            <ac:picMk id="15" creationId="{35B85F21-6D66-4050-99A8-DC5138908E79}"/>
          </ac:picMkLst>
        </pc:picChg>
        <pc:picChg chg="add mod">
          <ac:chgData name="Chris Testa-O Neill" userId="5bbc7867-2897-41b3-9195-1c81bf62a82b" providerId="ADAL" clId="{D93FD034-18E6-4DE9-B66F-6A6E311EC623}" dt="2021-04-15T14:09:24.324" v="10" actId="1076"/>
          <ac:picMkLst>
            <pc:docMk/>
            <pc:sldMk cId="1668424702" sldId="2580"/>
            <ac:picMk id="16" creationId="{35B85F21-6D66-4050-99A8-DC5138908E79}"/>
          </ac:picMkLst>
        </pc:picChg>
        <pc:picChg chg="add mod">
          <ac:chgData name="Chris Testa-O Neill" userId="5bbc7867-2897-41b3-9195-1c81bf62a82b" providerId="ADAL" clId="{D93FD034-18E6-4DE9-B66F-6A6E311EC623}" dt="2021-04-15T14:09:30.965" v="12" actId="1076"/>
          <ac:picMkLst>
            <pc:docMk/>
            <pc:sldMk cId="1668424702" sldId="2580"/>
            <ac:picMk id="17" creationId="{35B85F21-6D66-4050-99A8-DC5138908E79}"/>
          </ac:picMkLst>
        </pc:picChg>
        <pc:picChg chg="add mod">
          <ac:chgData name="Chris Testa-O Neill" userId="5bbc7867-2897-41b3-9195-1c81bf62a82b" providerId="ADAL" clId="{D93FD034-18E6-4DE9-B66F-6A6E311EC623}" dt="2021-04-15T14:09:34.611" v="14" actId="1076"/>
          <ac:picMkLst>
            <pc:docMk/>
            <pc:sldMk cId="1668424702" sldId="2580"/>
            <ac:picMk id="18" creationId="{35B85F21-6D66-4050-99A8-DC5138908E79}"/>
          </ac:picMkLst>
        </pc:picChg>
      </pc:sldChg>
      <pc:sldChg chg="addSp delSp modSp mod modNotesTx">
        <pc:chgData name="Chris Testa-O Neill" userId="5bbc7867-2897-41b3-9195-1c81bf62a82b" providerId="ADAL" clId="{D93FD034-18E6-4DE9-B66F-6A6E311EC623}" dt="2021-04-16T10:13:21.672" v="1374" actId="478"/>
        <pc:sldMkLst>
          <pc:docMk/>
          <pc:sldMk cId="3308389375" sldId="2582"/>
        </pc:sldMkLst>
        <pc:picChg chg="mod">
          <ac:chgData name="Chris Testa-O Neill" userId="5bbc7867-2897-41b3-9195-1c81bf62a82b" providerId="ADAL" clId="{D93FD034-18E6-4DE9-B66F-6A6E311EC623}" dt="2021-04-15T14:18:14.327" v="98" actId="1076"/>
          <ac:picMkLst>
            <pc:docMk/>
            <pc:sldMk cId="3308389375" sldId="2582"/>
            <ac:picMk id="7" creationId="{5F6E2B0E-2D24-4D2E-B9D4-1B4FEC75A5BB}"/>
          </ac:picMkLst>
        </pc:picChg>
        <pc:picChg chg="add mod">
          <ac:chgData name="Chris Testa-O Neill" userId="5bbc7867-2897-41b3-9195-1c81bf62a82b" providerId="ADAL" clId="{D93FD034-18E6-4DE9-B66F-6A6E311EC623}" dt="2021-04-15T14:17:54.793" v="94" actId="1038"/>
          <ac:picMkLst>
            <pc:docMk/>
            <pc:sldMk cId="3308389375" sldId="2582"/>
            <ac:picMk id="12" creationId="{35B85F21-6D66-4050-99A8-DC5138908E79}"/>
          </ac:picMkLst>
        </pc:picChg>
        <pc:picChg chg="add mod">
          <ac:chgData name="Chris Testa-O Neill" userId="5bbc7867-2897-41b3-9195-1c81bf62a82b" providerId="ADAL" clId="{D93FD034-18E6-4DE9-B66F-6A6E311EC623}" dt="2021-04-15T14:18:14.327" v="98" actId="1076"/>
          <ac:picMkLst>
            <pc:docMk/>
            <pc:sldMk cId="3308389375" sldId="2582"/>
            <ac:picMk id="13" creationId="{35B85F21-6D66-4050-99A8-DC5138908E79}"/>
          </ac:picMkLst>
        </pc:picChg>
        <pc:picChg chg="add mod">
          <ac:chgData name="Chris Testa-O Neill" userId="5bbc7867-2897-41b3-9195-1c81bf62a82b" providerId="ADAL" clId="{D93FD034-18E6-4DE9-B66F-6A6E311EC623}" dt="2021-04-15T14:18:03.693" v="95" actId="1076"/>
          <ac:picMkLst>
            <pc:docMk/>
            <pc:sldMk cId="3308389375" sldId="2582"/>
            <ac:picMk id="14" creationId="{35B85F21-6D66-4050-99A8-DC5138908E79}"/>
          </ac:picMkLst>
        </pc:picChg>
        <pc:picChg chg="mod">
          <ac:chgData name="Chris Testa-O Neill" userId="5bbc7867-2897-41b3-9195-1c81bf62a82b" providerId="ADAL" clId="{D93FD034-18E6-4DE9-B66F-6A6E311EC623}" dt="2021-04-15T14:18:03.693" v="95" actId="1076"/>
          <ac:picMkLst>
            <pc:docMk/>
            <pc:sldMk cId="3308389375" sldId="2582"/>
            <ac:picMk id="24" creationId="{2EFD6DE7-D419-45E3-B160-9D548D25E798}"/>
          </ac:picMkLst>
        </pc:picChg>
        <pc:picChg chg="mod">
          <ac:chgData name="Chris Testa-O Neill" userId="5bbc7867-2897-41b3-9195-1c81bf62a82b" providerId="ADAL" clId="{D93FD034-18E6-4DE9-B66F-6A6E311EC623}" dt="2021-04-15T14:17:27.795" v="92" actId="1076"/>
          <ac:picMkLst>
            <pc:docMk/>
            <pc:sldMk cId="3308389375" sldId="2582"/>
            <ac:picMk id="36" creationId="{2CE34AD6-4C66-411C-83B5-B435A5A78AFA}"/>
          </ac:picMkLst>
        </pc:picChg>
        <pc:cxnChg chg="del">
          <ac:chgData name="Chris Testa-O Neill" userId="5bbc7867-2897-41b3-9195-1c81bf62a82b" providerId="ADAL" clId="{D93FD034-18E6-4DE9-B66F-6A6E311EC623}" dt="2021-04-16T10:13:21.672" v="1374" actId="478"/>
          <ac:cxnSpMkLst>
            <pc:docMk/>
            <pc:sldMk cId="3308389375" sldId="2582"/>
            <ac:cxnSpMk id="31" creationId="{7D500727-6467-4BCD-AA23-6574060C765A}"/>
          </ac:cxnSpMkLst>
        </pc:cxnChg>
      </pc:sldChg>
      <pc:sldChg chg="modNotesTx">
        <pc:chgData name="Chris Testa-O Neill" userId="5bbc7867-2897-41b3-9195-1c81bf62a82b" providerId="ADAL" clId="{D93FD034-18E6-4DE9-B66F-6A6E311EC623}" dt="2021-04-16T10:11:23.490" v="1369" actId="20577"/>
        <pc:sldMkLst>
          <pc:docMk/>
          <pc:sldMk cId="237335572" sldId="2615"/>
        </pc:sldMkLst>
      </pc:sldChg>
      <pc:sldChg chg="addSp modSp mod modAnim">
        <pc:chgData name="Chris Testa-O Neill" userId="5bbc7867-2897-41b3-9195-1c81bf62a82b" providerId="ADAL" clId="{D93FD034-18E6-4DE9-B66F-6A6E311EC623}" dt="2021-04-15T15:52:20.953" v="1196"/>
        <pc:sldMkLst>
          <pc:docMk/>
          <pc:sldMk cId="775050641" sldId="2620"/>
        </pc:sldMkLst>
        <pc:picChg chg="add mod">
          <ac:chgData name="Chris Testa-O Neill" userId="5bbc7867-2897-41b3-9195-1c81bf62a82b" providerId="ADAL" clId="{D93FD034-18E6-4DE9-B66F-6A6E311EC623}" dt="2021-04-15T14:16:24.223" v="83" actId="1076"/>
          <ac:picMkLst>
            <pc:docMk/>
            <pc:sldMk cId="775050641" sldId="2620"/>
            <ac:picMk id="4" creationId="{3D6D549B-019B-430E-AF6D-43119AB3FECF}"/>
          </ac:picMkLst>
        </pc:picChg>
        <pc:picChg chg="add mod">
          <ac:chgData name="Chris Testa-O Neill" userId="5bbc7867-2897-41b3-9195-1c81bf62a82b" providerId="ADAL" clId="{D93FD034-18E6-4DE9-B66F-6A6E311EC623}" dt="2021-04-15T14:16:14.260" v="81" actId="1076"/>
          <ac:picMkLst>
            <pc:docMk/>
            <pc:sldMk cId="775050641" sldId="2620"/>
            <ac:picMk id="5" creationId="{BEB32E36-293B-4B14-A41A-71E455B9358F}"/>
          </ac:picMkLst>
        </pc:picChg>
        <pc:picChg chg="add mod">
          <ac:chgData name="Chris Testa-O Neill" userId="5bbc7867-2897-41b3-9195-1c81bf62a82b" providerId="ADAL" clId="{D93FD034-18E6-4DE9-B66F-6A6E311EC623}" dt="2021-04-15T14:16:08.896" v="80" actId="1076"/>
          <ac:picMkLst>
            <pc:docMk/>
            <pc:sldMk cId="775050641" sldId="2620"/>
            <ac:picMk id="6" creationId="{3641ABBE-0716-437D-B5BC-E32D86C7AAE5}"/>
          </ac:picMkLst>
        </pc:picChg>
        <pc:picChg chg="mod">
          <ac:chgData name="Chris Testa-O Neill" userId="5bbc7867-2897-41b3-9195-1c81bf62a82b" providerId="ADAL" clId="{D93FD034-18E6-4DE9-B66F-6A6E311EC623}" dt="2021-04-15T14:16:14.260" v="81" actId="1076"/>
          <ac:picMkLst>
            <pc:docMk/>
            <pc:sldMk cId="775050641" sldId="2620"/>
            <ac:picMk id="7" creationId="{8407BE21-0655-4246-8CA0-0F7E6D25D98E}"/>
          </ac:picMkLst>
        </pc:picChg>
        <pc:picChg chg="mod">
          <ac:chgData name="Chris Testa-O Neill" userId="5bbc7867-2897-41b3-9195-1c81bf62a82b" providerId="ADAL" clId="{D93FD034-18E6-4DE9-B66F-6A6E311EC623}" dt="2021-04-15T14:16:08.896" v="80" actId="1076"/>
          <ac:picMkLst>
            <pc:docMk/>
            <pc:sldMk cId="775050641" sldId="2620"/>
            <ac:picMk id="8" creationId="{521678B2-67A1-43CE-B45E-9502F0806D5C}"/>
          </ac:picMkLst>
        </pc:picChg>
        <pc:picChg chg="mod">
          <ac:chgData name="Chris Testa-O Neill" userId="5bbc7867-2897-41b3-9195-1c81bf62a82b" providerId="ADAL" clId="{D93FD034-18E6-4DE9-B66F-6A6E311EC623}" dt="2021-04-15T14:16:24.223" v="83" actId="1076"/>
          <ac:picMkLst>
            <pc:docMk/>
            <pc:sldMk cId="775050641" sldId="2620"/>
            <ac:picMk id="35" creationId="{49C12F78-C6AF-487D-9F7C-2415CA5705D4}"/>
          </ac:picMkLst>
        </pc:picChg>
      </pc:sldChg>
      <pc:sldChg chg="modNotesTx">
        <pc:chgData name="Chris Testa-O Neill" userId="5bbc7867-2897-41b3-9195-1c81bf62a82b" providerId="ADAL" clId="{D93FD034-18E6-4DE9-B66F-6A6E311EC623}" dt="2021-04-15T15:35:34.132" v="300" actId="20577"/>
        <pc:sldMkLst>
          <pc:docMk/>
          <pc:sldMk cId="1189570632" sldId="3143"/>
        </pc:sldMkLst>
      </pc:sldChg>
      <pc:sldChg chg="addSp delSp modSp mod modNotesTx">
        <pc:chgData name="Chris Testa-O Neill" userId="5bbc7867-2897-41b3-9195-1c81bf62a82b" providerId="ADAL" clId="{D93FD034-18E6-4DE9-B66F-6A6E311EC623}" dt="2021-04-15T15:49:37.017" v="1002" actId="6549"/>
        <pc:sldMkLst>
          <pc:docMk/>
          <pc:sldMk cId="4065968634" sldId="3169"/>
        </pc:sldMkLst>
        <pc:spChg chg="mod">
          <ac:chgData name="Chris Testa-O Neill" userId="5bbc7867-2897-41b3-9195-1c81bf62a82b" providerId="ADAL" clId="{D93FD034-18E6-4DE9-B66F-6A6E311EC623}" dt="2021-04-15T14:13:11.820" v="42" actId="1076"/>
          <ac:spMkLst>
            <pc:docMk/>
            <pc:sldMk cId="4065968634" sldId="3169"/>
            <ac:spMk id="5" creationId="{3F05FDA1-1599-4684-A051-18A6974A3B6D}"/>
          </ac:spMkLst>
        </pc:spChg>
        <pc:spChg chg="add del">
          <ac:chgData name="Chris Testa-O Neill" userId="5bbc7867-2897-41b3-9195-1c81bf62a82b" providerId="ADAL" clId="{D93FD034-18E6-4DE9-B66F-6A6E311EC623}" dt="2021-04-15T14:11:50.163" v="29" actId="22"/>
          <ac:spMkLst>
            <pc:docMk/>
            <pc:sldMk cId="4065968634" sldId="3169"/>
            <ac:spMk id="6" creationId="{CFE6D103-962B-4F99-9B1C-2F317A6348F7}"/>
          </ac:spMkLst>
        </pc:spChg>
        <pc:spChg chg="add del">
          <ac:chgData name="Chris Testa-O Neill" userId="5bbc7867-2897-41b3-9195-1c81bf62a82b" providerId="ADAL" clId="{D93FD034-18E6-4DE9-B66F-6A6E311EC623}" dt="2021-04-15T14:11:50.163" v="29" actId="22"/>
          <ac:spMkLst>
            <pc:docMk/>
            <pc:sldMk cId="4065968634" sldId="3169"/>
            <ac:spMk id="7" creationId="{0AB7079E-85A9-4284-9E93-986D44994BD8}"/>
          </ac:spMkLst>
        </pc:spChg>
        <pc:spChg chg="add del">
          <ac:chgData name="Chris Testa-O Neill" userId="5bbc7867-2897-41b3-9195-1c81bf62a82b" providerId="ADAL" clId="{D93FD034-18E6-4DE9-B66F-6A6E311EC623}" dt="2021-04-15T14:11:50.163" v="29" actId="22"/>
          <ac:spMkLst>
            <pc:docMk/>
            <pc:sldMk cId="4065968634" sldId="3169"/>
            <ac:spMk id="8" creationId="{9EAA6BB3-5C20-4813-81B6-B2FA5BB5FBA8}"/>
          </ac:spMkLst>
        </pc:spChg>
        <pc:spChg chg="mod">
          <ac:chgData name="Chris Testa-O Neill" userId="5bbc7867-2897-41b3-9195-1c81bf62a82b" providerId="ADAL" clId="{D93FD034-18E6-4DE9-B66F-6A6E311EC623}" dt="2021-04-15T14:13:32.413" v="46" actId="1076"/>
          <ac:spMkLst>
            <pc:docMk/>
            <pc:sldMk cId="4065968634" sldId="3169"/>
            <ac:spMk id="9" creationId="{A1816386-7E1E-4270-8B4A-6EA7D5C5C5B5}"/>
          </ac:spMkLst>
        </pc:spChg>
        <pc:spChg chg="mod">
          <ac:chgData name="Chris Testa-O Neill" userId="5bbc7867-2897-41b3-9195-1c81bf62a82b" providerId="ADAL" clId="{D93FD034-18E6-4DE9-B66F-6A6E311EC623}" dt="2021-04-15T14:13:47.939" v="49" actId="1076"/>
          <ac:spMkLst>
            <pc:docMk/>
            <pc:sldMk cId="4065968634" sldId="3169"/>
            <ac:spMk id="13" creationId="{CD955295-3D72-4DD9-8B50-C4F87D1B9584}"/>
          </ac:spMkLst>
        </pc:spChg>
        <pc:spChg chg="add del">
          <ac:chgData name="Chris Testa-O Neill" userId="5bbc7867-2897-41b3-9195-1c81bf62a82b" providerId="ADAL" clId="{D93FD034-18E6-4DE9-B66F-6A6E311EC623}" dt="2021-04-15T14:13:15.380" v="43" actId="478"/>
          <ac:spMkLst>
            <pc:docMk/>
            <pc:sldMk cId="4065968634" sldId="3169"/>
            <ac:spMk id="14" creationId="{1A526F64-A4FF-4584-8AB9-2C85646A6B08}"/>
          </ac:spMkLst>
        </pc:spChg>
        <pc:spChg chg="add del">
          <ac:chgData name="Chris Testa-O Neill" userId="5bbc7867-2897-41b3-9195-1c81bf62a82b" providerId="ADAL" clId="{D93FD034-18E6-4DE9-B66F-6A6E311EC623}" dt="2021-04-15T14:11:50.163" v="29" actId="22"/>
          <ac:spMkLst>
            <pc:docMk/>
            <pc:sldMk cId="4065968634" sldId="3169"/>
            <ac:spMk id="16" creationId="{249497C2-A7AD-4909-867C-A84B55C2630F}"/>
          </ac:spMkLst>
        </pc:spChg>
        <pc:spChg chg="mod">
          <ac:chgData name="Chris Testa-O Neill" userId="5bbc7867-2897-41b3-9195-1c81bf62a82b" providerId="ADAL" clId="{D93FD034-18E6-4DE9-B66F-6A6E311EC623}" dt="2021-04-15T14:14:09.991" v="54" actId="1076"/>
          <ac:spMkLst>
            <pc:docMk/>
            <pc:sldMk cId="4065968634" sldId="3169"/>
            <ac:spMk id="17" creationId="{8065A673-3538-4221-88A1-56B69CC81480}"/>
          </ac:spMkLst>
        </pc:spChg>
        <pc:spChg chg="add del">
          <ac:chgData name="Chris Testa-O Neill" userId="5bbc7867-2897-41b3-9195-1c81bf62a82b" providerId="ADAL" clId="{D93FD034-18E6-4DE9-B66F-6A6E311EC623}" dt="2021-04-15T14:11:50.163" v="29" actId="22"/>
          <ac:spMkLst>
            <pc:docMk/>
            <pc:sldMk cId="4065968634" sldId="3169"/>
            <ac:spMk id="20" creationId="{87BAA13B-63F9-42AF-B7EC-C77890084C5E}"/>
          </ac:spMkLst>
        </pc:spChg>
        <pc:spChg chg="add del">
          <ac:chgData name="Chris Testa-O Neill" userId="5bbc7867-2897-41b3-9195-1c81bf62a82b" providerId="ADAL" clId="{D93FD034-18E6-4DE9-B66F-6A6E311EC623}" dt="2021-04-15T14:11:50.163" v="29" actId="22"/>
          <ac:spMkLst>
            <pc:docMk/>
            <pc:sldMk cId="4065968634" sldId="3169"/>
            <ac:spMk id="22" creationId="{CFBF6F0E-E08E-4A0E-A000-A260B593ADB0}"/>
          </ac:spMkLst>
        </pc:spChg>
        <pc:spChg chg="add mod">
          <ac:chgData name="Chris Testa-O Neill" userId="5bbc7867-2897-41b3-9195-1c81bf62a82b" providerId="ADAL" clId="{D93FD034-18E6-4DE9-B66F-6A6E311EC623}" dt="2021-04-15T14:12:57.890" v="39" actId="1076"/>
          <ac:spMkLst>
            <pc:docMk/>
            <pc:sldMk cId="4065968634" sldId="3169"/>
            <ac:spMk id="24" creationId="{2624B5B3-5E5C-49A8-9E93-12D89E4B5F2D}"/>
          </ac:spMkLst>
        </pc:spChg>
        <pc:spChg chg="add mod">
          <ac:chgData name="Chris Testa-O Neill" userId="5bbc7867-2897-41b3-9195-1c81bf62a82b" providerId="ADAL" clId="{D93FD034-18E6-4DE9-B66F-6A6E311EC623}" dt="2021-04-15T14:12:57.890" v="39" actId="1076"/>
          <ac:spMkLst>
            <pc:docMk/>
            <pc:sldMk cId="4065968634" sldId="3169"/>
            <ac:spMk id="26" creationId="{1109D10D-8065-4235-8B34-35754BCB565A}"/>
          </ac:spMkLst>
        </pc:spChg>
        <pc:spChg chg="add mod">
          <ac:chgData name="Chris Testa-O Neill" userId="5bbc7867-2897-41b3-9195-1c81bf62a82b" providerId="ADAL" clId="{D93FD034-18E6-4DE9-B66F-6A6E311EC623}" dt="2021-04-15T14:12:57.890" v="39" actId="1076"/>
          <ac:spMkLst>
            <pc:docMk/>
            <pc:sldMk cId="4065968634" sldId="3169"/>
            <ac:spMk id="28" creationId="{E80F597B-D98F-46FE-98CD-19E261AC66A6}"/>
          </ac:spMkLst>
        </pc:spChg>
        <pc:spChg chg="add mod">
          <ac:chgData name="Chris Testa-O Neill" userId="5bbc7867-2897-41b3-9195-1c81bf62a82b" providerId="ADAL" clId="{D93FD034-18E6-4DE9-B66F-6A6E311EC623}" dt="2021-04-15T14:12:57.890" v="39" actId="1076"/>
          <ac:spMkLst>
            <pc:docMk/>
            <pc:sldMk cId="4065968634" sldId="3169"/>
            <ac:spMk id="30" creationId="{9284CA1C-EFBC-4A70-8D12-3A78F7CE8A95}"/>
          </ac:spMkLst>
        </pc:spChg>
        <pc:spChg chg="add del mod">
          <ac:chgData name="Chris Testa-O Neill" userId="5bbc7867-2897-41b3-9195-1c81bf62a82b" providerId="ADAL" clId="{D93FD034-18E6-4DE9-B66F-6A6E311EC623}" dt="2021-04-15T14:12:47.438" v="38" actId="478"/>
          <ac:spMkLst>
            <pc:docMk/>
            <pc:sldMk cId="4065968634" sldId="3169"/>
            <ac:spMk id="32" creationId="{9999A655-2B3C-4244-BF86-DF12C3F589C4}"/>
          </ac:spMkLst>
        </pc:spChg>
        <pc:spChg chg="add del mod">
          <ac:chgData name="Chris Testa-O Neill" userId="5bbc7867-2897-41b3-9195-1c81bf62a82b" providerId="ADAL" clId="{D93FD034-18E6-4DE9-B66F-6A6E311EC623}" dt="2021-04-15T14:12:47.438" v="38" actId="478"/>
          <ac:spMkLst>
            <pc:docMk/>
            <pc:sldMk cId="4065968634" sldId="3169"/>
            <ac:spMk id="34" creationId="{71F84E55-AD82-4AB6-9EC6-9322BAFB63C4}"/>
          </ac:spMkLst>
        </pc:spChg>
        <pc:picChg chg="del">
          <ac:chgData name="Chris Testa-O Neill" userId="5bbc7867-2897-41b3-9195-1c81bf62a82b" providerId="ADAL" clId="{D93FD034-18E6-4DE9-B66F-6A6E311EC623}" dt="2021-04-15T14:11:45.613" v="27" actId="478"/>
          <ac:picMkLst>
            <pc:docMk/>
            <pc:sldMk cId="4065968634" sldId="3169"/>
            <ac:picMk id="3" creationId="{070FA962-E78F-4591-AD2B-82D422B0DD53}"/>
          </ac:picMkLst>
        </pc:picChg>
        <pc:picChg chg="del">
          <ac:chgData name="Chris Testa-O Neill" userId="5bbc7867-2897-41b3-9195-1c81bf62a82b" providerId="ADAL" clId="{D93FD034-18E6-4DE9-B66F-6A6E311EC623}" dt="2021-04-15T14:11:45.613" v="27" actId="478"/>
          <ac:picMkLst>
            <pc:docMk/>
            <pc:sldMk cId="4065968634" sldId="3169"/>
            <ac:picMk id="10" creationId="{01CE5D94-1DF8-4555-924F-2138FA52E250}"/>
          </ac:picMkLst>
        </pc:picChg>
        <pc:picChg chg="add del mod">
          <ac:chgData name="Chris Testa-O Neill" userId="5bbc7867-2897-41b3-9195-1c81bf62a82b" providerId="ADAL" clId="{D93FD034-18E6-4DE9-B66F-6A6E311EC623}" dt="2021-04-15T14:11:45.613" v="27" actId="478"/>
          <ac:picMkLst>
            <pc:docMk/>
            <pc:sldMk cId="4065968634" sldId="3169"/>
            <ac:picMk id="11" creationId="{35B85F21-6D66-4050-99A8-DC5138908E79}"/>
          </ac:picMkLst>
        </pc:picChg>
        <pc:picChg chg="add del mod">
          <ac:chgData name="Chris Testa-O Neill" userId="5bbc7867-2897-41b3-9195-1c81bf62a82b" providerId="ADAL" clId="{D93FD034-18E6-4DE9-B66F-6A6E311EC623}" dt="2021-04-15T14:11:45.613" v="27" actId="478"/>
          <ac:picMkLst>
            <pc:docMk/>
            <pc:sldMk cId="4065968634" sldId="3169"/>
            <ac:picMk id="12" creationId="{35B85F21-6D66-4050-99A8-DC5138908E79}"/>
          </ac:picMkLst>
        </pc:picChg>
        <pc:picChg chg="del">
          <ac:chgData name="Chris Testa-O Neill" userId="5bbc7867-2897-41b3-9195-1c81bf62a82b" providerId="ADAL" clId="{D93FD034-18E6-4DE9-B66F-6A6E311EC623}" dt="2021-04-15T14:11:45.613" v="27" actId="478"/>
          <ac:picMkLst>
            <pc:docMk/>
            <pc:sldMk cId="4065968634" sldId="3169"/>
            <ac:picMk id="37" creationId="{A8163481-9799-49B0-BF57-19F230212ACD}"/>
          </ac:picMkLst>
        </pc:picChg>
        <pc:picChg chg="del">
          <ac:chgData name="Chris Testa-O Neill" userId="5bbc7867-2897-41b3-9195-1c81bf62a82b" providerId="ADAL" clId="{D93FD034-18E6-4DE9-B66F-6A6E311EC623}" dt="2021-04-15T14:11:45.613" v="27" actId="478"/>
          <ac:picMkLst>
            <pc:docMk/>
            <pc:sldMk cId="4065968634" sldId="3169"/>
            <ac:picMk id="50" creationId="{F2287664-A6FD-4377-A57D-958599B02B75}"/>
          </ac:picMkLst>
        </pc:picChg>
      </pc:sldChg>
      <pc:sldChg chg="addSp modSp mod modNotesTx">
        <pc:chgData name="Chris Testa-O Neill" userId="5bbc7867-2897-41b3-9195-1c81bf62a82b" providerId="ADAL" clId="{D93FD034-18E6-4DE9-B66F-6A6E311EC623}" dt="2021-04-16T10:12:53.658" v="1373" actId="113"/>
        <pc:sldMkLst>
          <pc:docMk/>
          <pc:sldMk cId="1505529349" sldId="3206"/>
        </pc:sldMkLst>
        <pc:spChg chg="mod">
          <ac:chgData name="Chris Testa-O Neill" userId="5bbc7867-2897-41b3-9195-1c81bf62a82b" providerId="ADAL" clId="{D93FD034-18E6-4DE9-B66F-6A6E311EC623}" dt="2021-04-15T15:54:40.799" v="1208" actId="1076"/>
          <ac:spMkLst>
            <pc:docMk/>
            <pc:sldMk cId="1505529349" sldId="3206"/>
            <ac:spMk id="3" creationId="{4EA0743C-930A-461C-88C6-2B2DEF2FC81E}"/>
          </ac:spMkLst>
        </pc:spChg>
        <pc:spChg chg="mod">
          <ac:chgData name="Chris Testa-O Neill" userId="5bbc7867-2897-41b3-9195-1c81bf62a82b" providerId="ADAL" clId="{D93FD034-18E6-4DE9-B66F-6A6E311EC623}" dt="2021-04-15T15:54:55.871" v="1212" actId="1076"/>
          <ac:spMkLst>
            <pc:docMk/>
            <pc:sldMk cId="1505529349" sldId="3206"/>
            <ac:spMk id="14" creationId="{D0E84749-73DC-41BD-AD65-C56662692F15}"/>
          </ac:spMkLst>
        </pc:spChg>
        <pc:spChg chg="mod">
          <ac:chgData name="Chris Testa-O Neill" userId="5bbc7867-2897-41b3-9195-1c81bf62a82b" providerId="ADAL" clId="{D93FD034-18E6-4DE9-B66F-6A6E311EC623}" dt="2021-04-15T15:54:49.227" v="1211" actId="1076"/>
          <ac:spMkLst>
            <pc:docMk/>
            <pc:sldMk cId="1505529349" sldId="3206"/>
            <ac:spMk id="15" creationId="{A44031F8-9467-4CC8-B37B-A13B3259D790}"/>
          </ac:spMkLst>
        </pc:spChg>
        <pc:picChg chg="add mod">
          <ac:chgData name="Chris Testa-O Neill" userId="5bbc7867-2897-41b3-9195-1c81bf62a82b" providerId="ADAL" clId="{D93FD034-18E6-4DE9-B66F-6A6E311EC623}" dt="2021-04-15T15:54:11.811" v="1204" actId="1076"/>
          <ac:picMkLst>
            <pc:docMk/>
            <pc:sldMk cId="1505529349" sldId="3206"/>
            <ac:picMk id="4" creationId="{1899BDFE-96E4-4F7B-B651-191843C848C6}"/>
          </ac:picMkLst>
        </pc:picChg>
        <pc:picChg chg="add mod">
          <ac:chgData name="Chris Testa-O Neill" userId="5bbc7867-2897-41b3-9195-1c81bf62a82b" providerId="ADAL" clId="{D93FD034-18E6-4DE9-B66F-6A6E311EC623}" dt="2021-04-15T15:53:56.964" v="1202" actId="1076"/>
          <ac:picMkLst>
            <pc:docMk/>
            <pc:sldMk cId="1505529349" sldId="3206"/>
            <ac:picMk id="5" creationId="{E64711B5-1356-4352-884D-3EB0A98B16BF}"/>
          </ac:picMkLst>
        </pc:picChg>
        <pc:picChg chg="add mod">
          <ac:chgData name="Chris Testa-O Neill" userId="5bbc7867-2897-41b3-9195-1c81bf62a82b" providerId="ADAL" clId="{D93FD034-18E6-4DE9-B66F-6A6E311EC623}" dt="2021-04-15T15:54:04.184" v="1203" actId="1076"/>
          <ac:picMkLst>
            <pc:docMk/>
            <pc:sldMk cId="1505529349" sldId="3206"/>
            <ac:picMk id="6" creationId="{AABE356A-0FB3-4BC5-8BDE-0D499083E553}"/>
          </ac:picMkLst>
        </pc:picChg>
        <pc:picChg chg="mod">
          <ac:chgData name="Chris Testa-O Neill" userId="5bbc7867-2897-41b3-9195-1c81bf62a82b" providerId="ADAL" clId="{D93FD034-18E6-4DE9-B66F-6A6E311EC623}" dt="2021-04-15T15:53:56.964" v="1202" actId="1076"/>
          <ac:picMkLst>
            <pc:docMk/>
            <pc:sldMk cId="1505529349" sldId="3206"/>
            <ac:picMk id="7" creationId="{8407BE21-0655-4246-8CA0-0F7E6D25D98E}"/>
          </ac:picMkLst>
        </pc:picChg>
        <pc:picChg chg="mod">
          <ac:chgData name="Chris Testa-O Neill" userId="5bbc7867-2897-41b3-9195-1c81bf62a82b" providerId="ADAL" clId="{D93FD034-18E6-4DE9-B66F-6A6E311EC623}" dt="2021-04-15T15:54:04.184" v="1203" actId="1076"/>
          <ac:picMkLst>
            <pc:docMk/>
            <pc:sldMk cId="1505529349" sldId="3206"/>
            <ac:picMk id="8" creationId="{521678B2-67A1-43CE-B45E-9502F0806D5C}"/>
          </ac:picMkLst>
        </pc:picChg>
        <pc:picChg chg="mod">
          <ac:chgData name="Chris Testa-O Neill" userId="5bbc7867-2897-41b3-9195-1c81bf62a82b" providerId="ADAL" clId="{D93FD034-18E6-4DE9-B66F-6A6E311EC623}" dt="2021-04-15T15:54:11.811" v="1204" actId="1076"/>
          <ac:picMkLst>
            <pc:docMk/>
            <pc:sldMk cId="1505529349" sldId="3206"/>
            <ac:picMk id="35" creationId="{49C12F78-C6AF-487D-9F7C-2415CA5705D4}"/>
          </ac:picMkLst>
        </pc:picChg>
        <pc:cxnChg chg="mod">
          <ac:chgData name="Chris Testa-O Neill" userId="5bbc7867-2897-41b3-9195-1c81bf62a82b" providerId="ADAL" clId="{D93FD034-18E6-4DE9-B66F-6A6E311EC623}" dt="2021-04-15T15:54:28.208" v="1207" actId="1076"/>
          <ac:cxnSpMkLst>
            <pc:docMk/>
            <pc:sldMk cId="1505529349" sldId="3206"/>
            <ac:cxnSpMk id="12" creationId="{FD0DB161-2430-4E74-85D4-CADDE9B112FA}"/>
          </ac:cxnSpMkLst>
        </pc:cxnChg>
      </pc:sldChg>
      <pc:sldChg chg="addSp delSp modSp mod modNotesTx">
        <pc:chgData name="Chris Testa-O Neill" userId="5bbc7867-2897-41b3-9195-1c81bf62a82b" providerId="ADAL" clId="{D93FD034-18E6-4DE9-B66F-6A6E311EC623}" dt="2021-04-15T15:51:54.158" v="1193" actId="20577"/>
        <pc:sldMkLst>
          <pc:docMk/>
          <pc:sldMk cId="2072318688" sldId="3207"/>
        </pc:sldMkLst>
        <pc:spChg chg="mod">
          <ac:chgData name="Chris Testa-O Neill" userId="5bbc7867-2897-41b3-9195-1c81bf62a82b" providerId="ADAL" clId="{D93FD034-18E6-4DE9-B66F-6A6E311EC623}" dt="2021-04-15T14:14:22.699" v="56" actId="1076"/>
          <ac:spMkLst>
            <pc:docMk/>
            <pc:sldMk cId="2072318688" sldId="3207"/>
            <ac:spMk id="2" creationId="{87506FB1-ADCB-44A6-A586-4BE06B83C4E8}"/>
          </ac:spMkLst>
        </pc:spChg>
        <pc:spChg chg="add">
          <ac:chgData name="Chris Testa-O Neill" userId="5bbc7867-2897-41b3-9195-1c81bf62a82b" providerId="ADAL" clId="{D93FD034-18E6-4DE9-B66F-6A6E311EC623}" dt="2021-04-15T14:14:27.322" v="58" actId="22"/>
          <ac:spMkLst>
            <pc:docMk/>
            <pc:sldMk cId="2072318688" sldId="3207"/>
            <ac:spMk id="4" creationId="{DC6329F8-A981-4137-B723-A711B75D9340}"/>
          </ac:spMkLst>
        </pc:spChg>
        <pc:spChg chg="mod">
          <ac:chgData name="Chris Testa-O Neill" userId="5bbc7867-2897-41b3-9195-1c81bf62a82b" providerId="ADAL" clId="{D93FD034-18E6-4DE9-B66F-6A6E311EC623}" dt="2021-04-15T14:15:30.042" v="68" actId="1076"/>
          <ac:spMkLst>
            <pc:docMk/>
            <pc:sldMk cId="2072318688" sldId="3207"/>
            <ac:spMk id="5" creationId="{3F05FDA1-1599-4684-A051-18A6974A3B6D}"/>
          </ac:spMkLst>
        </pc:spChg>
        <pc:spChg chg="add">
          <ac:chgData name="Chris Testa-O Neill" userId="5bbc7867-2897-41b3-9195-1c81bf62a82b" providerId="ADAL" clId="{D93FD034-18E6-4DE9-B66F-6A6E311EC623}" dt="2021-04-15T14:14:27.322" v="58" actId="22"/>
          <ac:spMkLst>
            <pc:docMk/>
            <pc:sldMk cId="2072318688" sldId="3207"/>
            <ac:spMk id="6" creationId="{5710EA79-BEBB-4311-B183-961434D59E55}"/>
          </ac:spMkLst>
        </pc:spChg>
        <pc:spChg chg="add">
          <ac:chgData name="Chris Testa-O Neill" userId="5bbc7867-2897-41b3-9195-1c81bf62a82b" providerId="ADAL" clId="{D93FD034-18E6-4DE9-B66F-6A6E311EC623}" dt="2021-04-15T14:14:27.322" v="58" actId="22"/>
          <ac:spMkLst>
            <pc:docMk/>
            <pc:sldMk cId="2072318688" sldId="3207"/>
            <ac:spMk id="7" creationId="{BDF6EC9F-FFF2-4354-8CA2-DB2E9AE0D6FD}"/>
          </ac:spMkLst>
        </pc:spChg>
        <pc:spChg chg="add del">
          <ac:chgData name="Chris Testa-O Neill" userId="5bbc7867-2897-41b3-9195-1c81bf62a82b" providerId="ADAL" clId="{D93FD034-18E6-4DE9-B66F-6A6E311EC623}" dt="2021-04-15T14:14:30.038" v="59" actId="478"/>
          <ac:spMkLst>
            <pc:docMk/>
            <pc:sldMk cId="2072318688" sldId="3207"/>
            <ac:spMk id="8" creationId="{8C7E3D9F-86D7-4DA8-86BB-F8FCE83E2B62}"/>
          </ac:spMkLst>
        </pc:spChg>
        <pc:spChg chg="mod">
          <ac:chgData name="Chris Testa-O Neill" userId="5bbc7867-2897-41b3-9195-1c81bf62a82b" providerId="ADAL" clId="{D93FD034-18E6-4DE9-B66F-6A6E311EC623}" dt="2021-04-15T14:15:27.582" v="67" actId="1076"/>
          <ac:spMkLst>
            <pc:docMk/>
            <pc:sldMk cId="2072318688" sldId="3207"/>
            <ac:spMk id="9" creationId="{A1816386-7E1E-4270-8B4A-6EA7D5C5C5B5}"/>
          </ac:spMkLst>
        </pc:spChg>
        <pc:spChg chg="mod">
          <ac:chgData name="Chris Testa-O Neill" userId="5bbc7867-2897-41b3-9195-1c81bf62a82b" providerId="ADAL" clId="{D93FD034-18E6-4DE9-B66F-6A6E311EC623}" dt="2021-04-15T14:15:34.511" v="69" actId="1076"/>
          <ac:spMkLst>
            <pc:docMk/>
            <pc:sldMk cId="2072318688" sldId="3207"/>
            <ac:spMk id="13" creationId="{CD955295-3D72-4DD9-8B50-C4F87D1B9584}"/>
          </ac:spMkLst>
        </pc:spChg>
        <pc:picChg chg="del">
          <ac:chgData name="Chris Testa-O Neill" userId="5bbc7867-2897-41b3-9195-1c81bf62a82b" providerId="ADAL" clId="{D93FD034-18E6-4DE9-B66F-6A6E311EC623}" dt="2021-04-15T14:14:26.319" v="57" actId="478"/>
          <ac:picMkLst>
            <pc:docMk/>
            <pc:sldMk cId="2072318688" sldId="3207"/>
            <ac:picMk id="3" creationId="{070FA962-E78F-4591-AD2B-82D422B0DD53}"/>
          </ac:picMkLst>
        </pc:picChg>
        <pc:picChg chg="del">
          <ac:chgData name="Chris Testa-O Neill" userId="5bbc7867-2897-41b3-9195-1c81bf62a82b" providerId="ADAL" clId="{D93FD034-18E6-4DE9-B66F-6A6E311EC623}" dt="2021-04-15T14:14:26.319" v="57" actId="478"/>
          <ac:picMkLst>
            <pc:docMk/>
            <pc:sldMk cId="2072318688" sldId="3207"/>
            <ac:picMk id="37" creationId="{A8163481-9799-49B0-BF57-19F230212ACD}"/>
          </ac:picMkLst>
        </pc:picChg>
        <pc:picChg chg="del">
          <ac:chgData name="Chris Testa-O Neill" userId="5bbc7867-2897-41b3-9195-1c81bf62a82b" providerId="ADAL" clId="{D93FD034-18E6-4DE9-B66F-6A6E311EC623}" dt="2021-04-15T14:14:26.319" v="57" actId="478"/>
          <ac:picMkLst>
            <pc:docMk/>
            <pc:sldMk cId="2072318688" sldId="3207"/>
            <ac:picMk id="50" creationId="{F2287664-A6FD-4377-A57D-958599B02B75}"/>
          </ac:picMkLst>
        </pc:picChg>
      </pc:sldChg>
    </pc:docChg>
  </pc:docChgLst>
  <pc:docChgLst>
    <pc:chgData name="Kaijisse Waaijer" userId="153539f6-ffbd-4437-80c2-9a3f58fb11d4" providerId="ADAL" clId="{70DFD58E-8C73-48BB-9614-DFBB9C255D90}"/>
    <pc:docChg chg="undo custSel modSld">
      <pc:chgData name="Kaijisse Waaijer" userId="153539f6-ffbd-4437-80c2-9a3f58fb11d4" providerId="ADAL" clId="{70DFD58E-8C73-48BB-9614-DFBB9C255D90}" dt="2021-04-16T07:47:20.442" v="1107" actId="20577"/>
      <pc:docMkLst>
        <pc:docMk/>
      </pc:docMkLst>
      <pc:sldChg chg="modSp mod modNotesTx">
        <pc:chgData name="Kaijisse Waaijer" userId="153539f6-ffbd-4437-80c2-9a3f58fb11d4" providerId="ADAL" clId="{70DFD58E-8C73-48BB-9614-DFBB9C255D90}" dt="2021-04-13T09:24:00.565" v="204" actId="962"/>
        <pc:sldMkLst>
          <pc:docMk/>
          <pc:sldMk cId="2968836778" sldId="632"/>
        </pc:sldMkLst>
        <pc:picChg chg="mod">
          <ac:chgData name="Kaijisse Waaijer" userId="153539f6-ffbd-4437-80c2-9a3f58fb11d4" providerId="ADAL" clId="{70DFD58E-8C73-48BB-9614-DFBB9C255D90}" dt="2021-04-13T09:24:00.565" v="204" actId="962"/>
          <ac:picMkLst>
            <pc:docMk/>
            <pc:sldMk cId="2968836778" sldId="632"/>
            <ac:picMk id="3" creationId="{7FB5D89F-3C2F-43C9-A844-0DD5ABFE8EA4}"/>
          </ac:picMkLst>
        </pc:picChg>
      </pc:sldChg>
      <pc:sldChg chg="modSp mod modNotesTx">
        <pc:chgData name="Kaijisse Waaijer" userId="153539f6-ffbd-4437-80c2-9a3f58fb11d4" providerId="ADAL" clId="{70DFD58E-8C73-48BB-9614-DFBB9C255D90}" dt="2021-04-13T10:21:52.221" v="243" actId="14100"/>
        <pc:sldMkLst>
          <pc:docMk/>
          <pc:sldMk cId="2062531052" sldId="670"/>
        </pc:sldMkLst>
        <pc:graphicFrameChg chg="mod modGraphic">
          <ac:chgData name="Kaijisse Waaijer" userId="153539f6-ffbd-4437-80c2-9a3f58fb11d4" providerId="ADAL" clId="{70DFD58E-8C73-48BB-9614-DFBB9C255D90}" dt="2021-04-13T10:21:52.221" v="243" actId="14100"/>
          <ac:graphicFrameMkLst>
            <pc:docMk/>
            <pc:sldMk cId="2062531052" sldId="670"/>
            <ac:graphicFrameMk id="8" creationId="{00000000-0000-0000-0000-000000000000}"/>
          </ac:graphicFrameMkLst>
        </pc:graphicFrameChg>
      </pc:sldChg>
      <pc:sldChg chg="modNotesTx">
        <pc:chgData name="Kaijisse Waaijer" userId="153539f6-ffbd-4437-80c2-9a3f58fb11d4" providerId="ADAL" clId="{70DFD58E-8C73-48BB-9614-DFBB9C255D90}" dt="2021-04-13T09:20:58.933" v="39" actId="20577"/>
        <pc:sldMkLst>
          <pc:docMk/>
          <pc:sldMk cId="4292661361" sldId="1884"/>
        </pc:sldMkLst>
      </pc:sldChg>
      <pc:sldChg chg="modNotesTx">
        <pc:chgData name="Kaijisse Waaijer" userId="153539f6-ffbd-4437-80c2-9a3f58fb11d4" providerId="ADAL" clId="{70DFD58E-8C73-48BB-9614-DFBB9C255D90}" dt="2021-04-13T09:19:53.241" v="12" actId="20577"/>
        <pc:sldMkLst>
          <pc:docMk/>
          <pc:sldMk cId="1668424702" sldId="2580"/>
        </pc:sldMkLst>
      </pc:sldChg>
      <pc:sldChg chg="modSp mod modNotesTx">
        <pc:chgData name="Kaijisse Waaijer" userId="153539f6-ffbd-4437-80c2-9a3f58fb11d4" providerId="ADAL" clId="{70DFD58E-8C73-48BB-9614-DFBB9C255D90}" dt="2021-04-13T09:29:54.029" v="237" actId="20577"/>
        <pc:sldMkLst>
          <pc:docMk/>
          <pc:sldMk cId="3308389375" sldId="2582"/>
        </pc:sldMkLst>
        <pc:spChg chg="mod">
          <ac:chgData name="Kaijisse Waaijer" userId="153539f6-ffbd-4437-80c2-9a3f58fb11d4" providerId="ADAL" clId="{70DFD58E-8C73-48BB-9614-DFBB9C255D90}" dt="2021-04-13T09:25:05.319" v="205" actId="1076"/>
          <ac:spMkLst>
            <pc:docMk/>
            <pc:sldMk cId="3308389375" sldId="2582"/>
            <ac:spMk id="3" creationId="{56FD983C-9FF0-4491-8000-4FFB679A9289}"/>
          </ac:spMkLst>
        </pc:spChg>
        <pc:spChg chg="mod">
          <ac:chgData name="Kaijisse Waaijer" userId="153539f6-ffbd-4437-80c2-9a3f58fb11d4" providerId="ADAL" clId="{70DFD58E-8C73-48BB-9614-DFBB9C255D90}" dt="2021-04-13T09:18:09.020" v="2" actId="2"/>
          <ac:spMkLst>
            <pc:docMk/>
            <pc:sldMk cId="3308389375" sldId="2582"/>
            <ac:spMk id="5" creationId="{4ACE2B49-9782-40EA-A50A-77D77010AB49}"/>
          </ac:spMkLst>
        </pc:spChg>
        <pc:spChg chg="ord">
          <ac:chgData name="Kaijisse Waaijer" userId="153539f6-ffbd-4437-80c2-9a3f58fb11d4" providerId="ADAL" clId="{70DFD58E-8C73-48BB-9614-DFBB9C255D90}" dt="2021-04-13T09:25:58.621" v="215"/>
          <ac:spMkLst>
            <pc:docMk/>
            <pc:sldMk cId="3308389375" sldId="2582"/>
            <ac:spMk id="6" creationId="{633E5841-6612-4BE7-88F5-3F66C8B7404F}"/>
          </ac:spMkLst>
        </pc:spChg>
        <pc:spChg chg="mod ord">
          <ac:chgData name="Kaijisse Waaijer" userId="153539f6-ffbd-4437-80c2-9a3f58fb11d4" providerId="ADAL" clId="{70DFD58E-8C73-48BB-9614-DFBB9C255D90}" dt="2021-04-13T09:25:50.476" v="211"/>
          <ac:spMkLst>
            <pc:docMk/>
            <pc:sldMk cId="3308389375" sldId="2582"/>
            <ac:spMk id="8" creationId="{234CB0E6-5595-4482-8B1D-FC79B7AFEE3D}"/>
          </ac:spMkLst>
        </pc:spChg>
        <pc:picChg chg="ord">
          <ac:chgData name="Kaijisse Waaijer" userId="153539f6-ffbd-4437-80c2-9a3f58fb11d4" providerId="ADAL" clId="{70DFD58E-8C73-48BB-9614-DFBB9C255D90}" dt="2021-04-13T09:25:41.101" v="210"/>
          <ac:picMkLst>
            <pc:docMk/>
            <pc:sldMk cId="3308389375" sldId="2582"/>
            <ac:picMk id="7" creationId="{5F6E2B0E-2D24-4D2E-B9D4-1B4FEC75A5BB}"/>
          </ac:picMkLst>
        </pc:picChg>
        <pc:cxnChg chg="ord">
          <ac:chgData name="Kaijisse Waaijer" userId="153539f6-ffbd-4437-80c2-9a3f58fb11d4" providerId="ADAL" clId="{70DFD58E-8C73-48BB-9614-DFBB9C255D90}" dt="2021-04-13T09:26:17.279" v="223"/>
          <ac:cxnSpMkLst>
            <pc:docMk/>
            <pc:sldMk cId="3308389375" sldId="2582"/>
            <ac:cxnSpMk id="2" creationId="{AF341E48-D542-496D-B8AA-637E47A99261}"/>
          </ac:cxnSpMkLst>
        </pc:cxnChg>
        <pc:cxnChg chg="ord">
          <ac:chgData name="Kaijisse Waaijer" userId="153539f6-ffbd-4437-80c2-9a3f58fb11d4" providerId="ADAL" clId="{70DFD58E-8C73-48BB-9614-DFBB9C255D90}" dt="2021-04-13T09:26:08.189" v="217"/>
          <ac:cxnSpMkLst>
            <pc:docMk/>
            <pc:sldMk cId="3308389375" sldId="2582"/>
            <ac:cxnSpMk id="30" creationId="{78F5A553-9017-4422-A36F-A42E323D8D88}"/>
          </ac:cxnSpMkLst>
        </pc:cxnChg>
      </pc:sldChg>
      <pc:sldChg chg="modSp mod modNotesTx">
        <pc:chgData name="Kaijisse Waaijer" userId="153539f6-ffbd-4437-80c2-9a3f58fb11d4" providerId="ADAL" clId="{70DFD58E-8C73-48BB-9614-DFBB9C255D90}" dt="2021-04-16T07:47:20.442" v="1107" actId="20577"/>
        <pc:sldMkLst>
          <pc:docMk/>
          <pc:sldMk cId="237335572" sldId="2615"/>
        </pc:sldMkLst>
        <pc:spChg chg="ord">
          <ac:chgData name="Kaijisse Waaijer" userId="153539f6-ffbd-4437-80c2-9a3f58fb11d4" providerId="ADAL" clId="{70DFD58E-8C73-48BB-9614-DFBB9C255D90}" dt="2021-04-13T09:28:06.525" v="234"/>
          <ac:spMkLst>
            <pc:docMk/>
            <pc:sldMk cId="237335572" sldId="2615"/>
            <ac:spMk id="3" creationId="{F202C91C-E53D-4E0F-8126-6FA90E1F2CCF}"/>
          </ac:spMkLst>
        </pc:spChg>
      </pc:sldChg>
      <pc:sldChg chg="modNotesTx">
        <pc:chgData name="Kaijisse Waaijer" userId="153539f6-ffbd-4437-80c2-9a3f58fb11d4" providerId="ADAL" clId="{70DFD58E-8C73-48BB-9614-DFBB9C255D90}" dt="2021-04-13T09:20:38.219" v="31" actId="20577"/>
        <pc:sldMkLst>
          <pc:docMk/>
          <pc:sldMk cId="176058127" sldId="2616"/>
        </pc:sldMkLst>
      </pc:sldChg>
      <pc:sldChg chg="modNotesTx">
        <pc:chgData name="Kaijisse Waaijer" userId="153539f6-ffbd-4437-80c2-9a3f58fb11d4" providerId="ADAL" clId="{70DFD58E-8C73-48BB-9614-DFBB9C255D90}" dt="2021-04-13T09:20:34.597" v="29" actId="20577"/>
        <pc:sldMkLst>
          <pc:docMk/>
          <pc:sldMk cId="775050641" sldId="2620"/>
        </pc:sldMkLst>
      </pc:sldChg>
      <pc:sldChg chg="modNotesTx">
        <pc:chgData name="Kaijisse Waaijer" userId="153539f6-ffbd-4437-80c2-9a3f58fb11d4" providerId="ADAL" clId="{70DFD58E-8C73-48BB-9614-DFBB9C255D90}" dt="2021-04-13T09:19:49.646" v="10" actId="20577"/>
        <pc:sldMkLst>
          <pc:docMk/>
          <pc:sldMk cId="1189570632" sldId="3143"/>
        </pc:sldMkLst>
      </pc:sldChg>
      <pc:sldChg chg="modSp mod modNotesTx">
        <pc:chgData name="Kaijisse Waaijer" userId="153539f6-ffbd-4437-80c2-9a3f58fb11d4" providerId="ADAL" clId="{70DFD58E-8C73-48BB-9614-DFBB9C255D90}" dt="2021-04-15T07:35:10.797" v="429" actId="20577"/>
        <pc:sldMkLst>
          <pc:docMk/>
          <pc:sldMk cId="2590897230" sldId="3149"/>
        </pc:sldMkLst>
        <pc:spChg chg="mod">
          <ac:chgData name="Kaijisse Waaijer" userId="153539f6-ffbd-4437-80c2-9a3f58fb11d4" providerId="ADAL" clId="{70DFD58E-8C73-48BB-9614-DFBB9C255D90}" dt="2021-04-15T07:35:10.797" v="429" actId="20577"/>
          <ac:spMkLst>
            <pc:docMk/>
            <pc:sldMk cId="2590897230" sldId="3149"/>
            <ac:spMk id="4" creationId="{B23DB442-6AB4-4560-B12A-D44ECC3550F0}"/>
          </ac:spMkLst>
        </pc:spChg>
      </pc:sldChg>
      <pc:sldChg chg="modSp mod modNotesTx">
        <pc:chgData name="Kaijisse Waaijer" userId="153539f6-ffbd-4437-80c2-9a3f58fb11d4" providerId="ADAL" clId="{70DFD58E-8C73-48BB-9614-DFBB9C255D90}" dt="2021-04-15T07:32:19.793" v="245" actId="20577"/>
        <pc:sldMkLst>
          <pc:docMk/>
          <pc:sldMk cId="4065968634" sldId="3169"/>
        </pc:sldMkLst>
        <pc:picChg chg="ord">
          <ac:chgData name="Kaijisse Waaijer" userId="153539f6-ffbd-4437-80c2-9a3f58fb11d4" providerId="ADAL" clId="{70DFD58E-8C73-48BB-9614-DFBB9C255D90}" dt="2021-04-13T09:27:07.308" v="226"/>
          <ac:picMkLst>
            <pc:docMk/>
            <pc:sldMk cId="4065968634" sldId="3169"/>
            <ac:picMk id="3" creationId="{070FA962-E78F-4591-AD2B-82D422B0DD53}"/>
          </ac:picMkLst>
        </pc:picChg>
        <pc:picChg chg="ord">
          <ac:chgData name="Kaijisse Waaijer" userId="153539f6-ffbd-4437-80c2-9a3f58fb11d4" providerId="ADAL" clId="{70DFD58E-8C73-48BB-9614-DFBB9C255D90}" dt="2021-04-13T09:27:15.516" v="227"/>
          <ac:picMkLst>
            <pc:docMk/>
            <pc:sldMk cId="4065968634" sldId="3169"/>
            <ac:picMk id="10" creationId="{01CE5D94-1DF8-4555-924F-2138FA52E250}"/>
          </ac:picMkLst>
        </pc:picChg>
        <pc:picChg chg="ord">
          <ac:chgData name="Kaijisse Waaijer" userId="153539f6-ffbd-4437-80c2-9a3f58fb11d4" providerId="ADAL" clId="{70DFD58E-8C73-48BB-9614-DFBB9C255D90}" dt="2021-04-13T09:27:02.037" v="225"/>
          <ac:picMkLst>
            <pc:docMk/>
            <pc:sldMk cId="4065968634" sldId="3169"/>
            <ac:picMk id="37" creationId="{A8163481-9799-49B0-BF57-19F230212ACD}"/>
          </ac:picMkLst>
        </pc:picChg>
        <pc:picChg chg="ord">
          <ac:chgData name="Kaijisse Waaijer" userId="153539f6-ffbd-4437-80c2-9a3f58fb11d4" providerId="ADAL" clId="{70DFD58E-8C73-48BB-9614-DFBB9C255D90}" dt="2021-04-13T09:26:54.477" v="224"/>
          <ac:picMkLst>
            <pc:docMk/>
            <pc:sldMk cId="4065968634" sldId="3169"/>
            <ac:picMk id="50" creationId="{F2287664-A6FD-4377-A57D-958599B02B75}"/>
          </ac:picMkLst>
        </pc:picChg>
      </pc:sldChg>
      <pc:sldChg chg="modSp mod modAnim modNotesTx">
        <pc:chgData name="Kaijisse Waaijer" userId="153539f6-ffbd-4437-80c2-9a3f58fb11d4" providerId="ADAL" clId="{70DFD58E-8C73-48BB-9614-DFBB9C255D90}" dt="2021-04-15T07:34:03.020" v="420" actId="20577"/>
        <pc:sldMkLst>
          <pc:docMk/>
          <pc:sldMk cId="1505529349" sldId="3206"/>
        </pc:sldMkLst>
        <pc:spChg chg="mod">
          <ac:chgData name="Kaijisse Waaijer" userId="153539f6-ffbd-4437-80c2-9a3f58fb11d4" providerId="ADAL" clId="{70DFD58E-8C73-48BB-9614-DFBB9C255D90}" dt="2021-04-15T07:34:03.020" v="420" actId="20577"/>
          <ac:spMkLst>
            <pc:docMk/>
            <pc:sldMk cId="1505529349" sldId="3206"/>
            <ac:spMk id="3" creationId="{4EA0743C-930A-461C-88C6-2B2DEF2FC81E}"/>
          </ac:spMkLst>
        </pc:spChg>
        <pc:spChg chg="mod">
          <ac:chgData name="Kaijisse Waaijer" userId="153539f6-ffbd-4437-80c2-9a3f58fb11d4" providerId="ADAL" clId="{70DFD58E-8C73-48BB-9614-DFBB9C255D90}" dt="2021-04-15T07:33:57.465" v="419" actId="20577"/>
          <ac:spMkLst>
            <pc:docMk/>
            <pc:sldMk cId="1505529349" sldId="3206"/>
            <ac:spMk id="14" creationId="{D0E84749-73DC-41BD-AD65-C56662692F15}"/>
          </ac:spMkLst>
        </pc:spChg>
        <pc:spChg chg="mod">
          <ac:chgData name="Kaijisse Waaijer" userId="153539f6-ffbd-4437-80c2-9a3f58fb11d4" providerId="ADAL" clId="{70DFD58E-8C73-48BB-9614-DFBB9C255D90}" dt="2021-04-15T07:33:54.418" v="418" actId="20577"/>
          <ac:spMkLst>
            <pc:docMk/>
            <pc:sldMk cId="1505529349" sldId="3206"/>
            <ac:spMk id="15" creationId="{A44031F8-9467-4CC8-B37B-A13B3259D790}"/>
          </ac:spMkLst>
        </pc:spChg>
      </pc:sldChg>
      <pc:sldChg chg="modSp mod modNotesTx">
        <pc:chgData name="Kaijisse Waaijer" userId="153539f6-ffbd-4437-80c2-9a3f58fb11d4" providerId="ADAL" clId="{70DFD58E-8C73-48BB-9614-DFBB9C255D90}" dt="2021-04-15T07:32:53.928" v="339" actId="20577"/>
        <pc:sldMkLst>
          <pc:docMk/>
          <pc:sldMk cId="2072318688" sldId="3207"/>
        </pc:sldMkLst>
        <pc:picChg chg="ord">
          <ac:chgData name="Kaijisse Waaijer" userId="153539f6-ffbd-4437-80c2-9a3f58fb11d4" providerId="ADAL" clId="{70DFD58E-8C73-48BB-9614-DFBB9C255D90}" dt="2021-04-13T09:27:48.487" v="230"/>
          <ac:picMkLst>
            <pc:docMk/>
            <pc:sldMk cId="2072318688" sldId="3207"/>
            <ac:picMk id="3" creationId="{070FA962-E78F-4591-AD2B-82D422B0DD53}"/>
          </ac:picMkLst>
        </pc:picChg>
        <pc:picChg chg="ord">
          <ac:chgData name="Kaijisse Waaijer" userId="153539f6-ffbd-4437-80c2-9a3f58fb11d4" providerId="ADAL" clId="{70DFD58E-8C73-48BB-9614-DFBB9C255D90}" dt="2021-04-13T09:27:44.908" v="229"/>
          <ac:picMkLst>
            <pc:docMk/>
            <pc:sldMk cId="2072318688" sldId="3207"/>
            <ac:picMk id="37" creationId="{A8163481-9799-49B0-BF57-19F230212ACD}"/>
          </ac:picMkLst>
        </pc:picChg>
        <pc:picChg chg="ord">
          <ac:chgData name="Kaijisse Waaijer" userId="153539f6-ffbd-4437-80c2-9a3f58fb11d4" providerId="ADAL" clId="{70DFD58E-8C73-48BB-9614-DFBB9C255D90}" dt="2021-04-13T09:27:41.573" v="228"/>
          <ac:picMkLst>
            <pc:docMk/>
            <pc:sldMk cId="2072318688" sldId="3207"/>
            <ac:picMk id="50" creationId="{F2287664-A6FD-4377-A57D-958599B02B75}"/>
          </ac:picMkLst>
        </pc:picChg>
      </pc:sldChg>
    </pc:docChg>
  </pc:docChgLst>
  <pc:docChgLst>
    <pc:chgData name="Chris Testa-O Neill" userId="5bbc7867-2897-41b3-9195-1c81bf62a82b" providerId="ADAL" clId="{88291D43-0EE9-48F9-9749-578230F4ABB4}"/>
    <pc:docChg chg="modSld">
      <pc:chgData name="Chris Testa-O Neill" userId="5bbc7867-2897-41b3-9195-1c81bf62a82b" providerId="ADAL" clId="{88291D43-0EE9-48F9-9749-578230F4ABB4}" dt="2021-04-20T19:51:29.530" v="2" actId="20577"/>
      <pc:docMkLst>
        <pc:docMk/>
      </pc:docMkLst>
      <pc:sldChg chg="modSp mod">
        <pc:chgData name="Chris Testa-O Neill" userId="5bbc7867-2897-41b3-9195-1c81bf62a82b" providerId="ADAL" clId="{88291D43-0EE9-48F9-9749-578230F4ABB4}" dt="2021-04-20T19:51:29.530" v="2" actId="20577"/>
        <pc:sldMkLst>
          <pc:docMk/>
          <pc:sldMk cId="1189570632" sldId="3143"/>
        </pc:sldMkLst>
        <pc:spChg chg="mod">
          <ac:chgData name="Chris Testa-O Neill" userId="5bbc7867-2897-41b3-9195-1c81bf62a82b" providerId="ADAL" clId="{88291D43-0EE9-48F9-9749-578230F4ABB4}" dt="2021-04-20T19:51:29.530" v="2" actId="20577"/>
          <ac:spMkLst>
            <pc:docMk/>
            <pc:sldMk cId="1189570632" sldId="3143"/>
            <ac:spMk id="4" creationId="{00000000-0000-0000-0000-000000000000}"/>
          </ac:spMkLst>
        </pc:spChg>
      </pc:sldChg>
    </pc:docChg>
  </pc:docChgLst>
  <pc:docChgLst>
    <pc:chgData name="Kaijisse Waaijer" userId="153539f6-ffbd-4437-80c2-9a3f58fb11d4" providerId="ADAL" clId="{9FBA3D80-D05C-4B55-A2AE-74C9EDD8574B}"/>
    <pc:docChg chg="custSel modSld">
      <pc:chgData name="Kaijisse Waaijer" userId="153539f6-ffbd-4437-80c2-9a3f58fb11d4" providerId="ADAL" clId="{9FBA3D80-D05C-4B55-A2AE-74C9EDD8574B}" dt="2021-04-13T07:02:11.216" v="89" actId="108"/>
      <pc:docMkLst>
        <pc:docMk/>
      </pc:docMkLst>
      <pc:sldChg chg="modSp mod">
        <pc:chgData name="Kaijisse Waaijer" userId="153539f6-ffbd-4437-80c2-9a3f58fb11d4" providerId="ADAL" clId="{9FBA3D80-D05C-4B55-A2AE-74C9EDD8574B}" dt="2021-04-13T06:52:57.862" v="18" actId="108"/>
        <pc:sldMkLst>
          <pc:docMk/>
          <pc:sldMk cId="2968836778" sldId="632"/>
        </pc:sldMkLst>
        <pc:spChg chg="mod">
          <ac:chgData name="Kaijisse Waaijer" userId="153539f6-ffbd-4437-80c2-9a3f58fb11d4" providerId="ADAL" clId="{9FBA3D80-D05C-4B55-A2AE-74C9EDD8574B}" dt="2021-04-13T06:52:57.862" v="18" actId="108"/>
          <ac:spMkLst>
            <pc:docMk/>
            <pc:sldMk cId="2968836778" sldId="632"/>
            <ac:spMk id="23" creationId="{00000000-0000-0000-0000-000000000000}"/>
          </ac:spMkLst>
        </pc:spChg>
      </pc:sldChg>
      <pc:sldChg chg="modSp mod">
        <pc:chgData name="Kaijisse Waaijer" userId="153539f6-ffbd-4437-80c2-9a3f58fb11d4" providerId="ADAL" clId="{9FBA3D80-D05C-4B55-A2AE-74C9EDD8574B}" dt="2021-04-13T06:52:03.445" v="12" actId="207"/>
        <pc:sldMkLst>
          <pc:docMk/>
          <pc:sldMk cId="2062531052" sldId="670"/>
        </pc:sldMkLst>
        <pc:spChg chg="mod">
          <ac:chgData name="Kaijisse Waaijer" userId="153539f6-ffbd-4437-80c2-9a3f58fb11d4" providerId="ADAL" clId="{9FBA3D80-D05C-4B55-A2AE-74C9EDD8574B}" dt="2021-04-13T06:50:35.447" v="1" actId="255"/>
          <ac:spMkLst>
            <pc:docMk/>
            <pc:sldMk cId="2062531052" sldId="670"/>
            <ac:spMk id="2" creationId="{00000000-0000-0000-0000-000000000000}"/>
          </ac:spMkLst>
        </pc:spChg>
        <pc:graphicFrameChg chg="mod modGraphic">
          <ac:chgData name="Kaijisse Waaijer" userId="153539f6-ffbd-4437-80c2-9a3f58fb11d4" providerId="ADAL" clId="{9FBA3D80-D05C-4B55-A2AE-74C9EDD8574B}" dt="2021-04-13T06:52:03.445" v="12" actId="207"/>
          <ac:graphicFrameMkLst>
            <pc:docMk/>
            <pc:sldMk cId="2062531052" sldId="670"/>
            <ac:graphicFrameMk id="8" creationId="{00000000-0000-0000-0000-000000000000}"/>
          </ac:graphicFrameMkLst>
        </pc:graphicFrameChg>
      </pc:sldChg>
      <pc:sldChg chg="modSp mod">
        <pc:chgData name="Kaijisse Waaijer" userId="153539f6-ffbd-4437-80c2-9a3f58fb11d4" providerId="ADAL" clId="{9FBA3D80-D05C-4B55-A2AE-74C9EDD8574B}" dt="2021-04-13T06:54:14.552" v="28" actId="108"/>
        <pc:sldMkLst>
          <pc:docMk/>
          <pc:sldMk cId="1668424702" sldId="2580"/>
        </pc:sldMkLst>
        <pc:spChg chg="mod">
          <ac:chgData name="Kaijisse Waaijer" userId="153539f6-ffbd-4437-80c2-9a3f58fb11d4" providerId="ADAL" clId="{9FBA3D80-D05C-4B55-A2AE-74C9EDD8574B}" dt="2021-04-13T06:52:50.075" v="16" actId="255"/>
          <ac:spMkLst>
            <pc:docMk/>
            <pc:sldMk cId="1668424702" sldId="2580"/>
            <ac:spMk id="5" creationId="{2DB1E87C-4723-4ECE-8C35-5D8DB4F9F771}"/>
          </ac:spMkLst>
        </pc:spChg>
        <pc:spChg chg="mod">
          <ac:chgData name="Kaijisse Waaijer" userId="153539f6-ffbd-4437-80c2-9a3f58fb11d4" providerId="ADAL" clId="{9FBA3D80-D05C-4B55-A2AE-74C9EDD8574B}" dt="2021-04-13T06:54:06.358" v="26" actId="108"/>
          <ac:spMkLst>
            <pc:docMk/>
            <pc:sldMk cId="1668424702" sldId="2580"/>
            <ac:spMk id="27" creationId="{F8FECC32-C532-4F9A-B029-0FE4D94076E0}"/>
          </ac:spMkLst>
        </pc:spChg>
        <pc:spChg chg="mod">
          <ac:chgData name="Kaijisse Waaijer" userId="153539f6-ffbd-4437-80c2-9a3f58fb11d4" providerId="ADAL" clId="{9FBA3D80-D05C-4B55-A2AE-74C9EDD8574B}" dt="2021-04-13T06:54:03.352" v="25" actId="108"/>
          <ac:spMkLst>
            <pc:docMk/>
            <pc:sldMk cId="1668424702" sldId="2580"/>
            <ac:spMk id="30" creationId="{FEB625CA-EC87-44C2-9BCF-5472AF365B3E}"/>
          </ac:spMkLst>
        </pc:spChg>
        <pc:spChg chg="mod">
          <ac:chgData name="Kaijisse Waaijer" userId="153539f6-ffbd-4437-80c2-9a3f58fb11d4" providerId="ADAL" clId="{9FBA3D80-D05C-4B55-A2AE-74C9EDD8574B}" dt="2021-04-13T06:54:09.944" v="27" actId="108"/>
          <ac:spMkLst>
            <pc:docMk/>
            <pc:sldMk cId="1668424702" sldId="2580"/>
            <ac:spMk id="35" creationId="{1AF87809-BA72-4A86-8884-EC3F60158E54}"/>
          </ac:spMkLst>
        </pc:spChg>
        <pc:spChg chg="mod">
          <ac:chgData name="Kaijisse Waaijer" userId="153539f6-ffbd-4437-80c2-9a3f58fb11d4" providerId="ADAL" clId="{9FBA3D80-D05C-4B55-A2AE-74C9EDD8574B}" dt="2021-04-13T06:54:14.552" v="28" actId="108"/>
          <ac:spMkLst>
            <pc:docMk/>
            <pc:sldMk cId="1668424702" sldId="2580"/>
            <ac:spMk id="53" creationId="{E53EC9F3-F187-4311-B893-109AB3353CFA}"/>
          </ac:spMkLst>
        </pc:spChg>
      </pc:sldChg>
      <pc:sldChg chg="modSp mod">
        <pc:chgData name="Kaijisse Waaijer" userId="153539f6-ffbd-4437-80c2-9a3f58fb11d4" providerId="ADAL" clId="{9FBA3D80-D05C-4B55-A2AE-74C9EDD8574B}" dt="2021-04-13T06:55:12.074" v="33" actId="108"/>
        <pc:sldMkLst>
          <pc:docMk/>
          <pc:sldMk cId="3308389375" sldId="2582"/>
        </pc:sldMkLst>
        <pc:spChg chg="mod">
          <ac:chgData name="Kaijisse Waaijer" userId="153539f6-ffbd-4437-80c2-9a3f58fb11d4" providerId="ADAL" clId="{9FBA3D80-D05C-4B55-A2AE-74C9EDD8574B}" dt="2021-04-13T06:53:05.435" v="19" actId="108"/>
          <ac:spMkLst>
            <pc:docMk/>
            <pc:sldMk cId="3308389375" sldId="2582"/>
            <ac:spMk id="3" creationId="{56FD983C-9FF0-4491-8000-4FFB679A9289}"/>
          </ac:spMkLst>
        </pc:spChg>
        <pc:spChg chg="mod">
          <ac:chgData name="Kaijisse Waaijer" userId="153539f6-ffbd-4437-80c2-9a3f58fb11d4" providerId="ADAL" clId="{9FBA3D80-D05C-4B55-A2AE-74C9EDD8574B}" dt="2021-04-13T06:54:40.655" v="29" actId="255"/>
          <ac:spMkLst>
            <pc:docMk/>
            <pc:sldMk cId="3308389375" sldId="2582"/>
            <ac:spMk id="5" creationId="{4ACE2B49-9782-40EA-A50A-77D77010AB49}"/>
          </ac:spMkLst>
        </pc:spChg>
        <pc:spChg chg="mod">
          <ac:chgData name="Kaijisse Waaijer" userId="153539f6-ffbd-4437-80c2-9a3f58fb11d4" providerId="ADAL" clId="{9FBA3D80-D05C-4B55-A2AE-74C9EDD8574B}" dt="2021-04-13T06:55:12.074" v="33" actId="108"/>
          <ac:spMkLst>
            <pc:docMk/>
            <pc:sldMk cId="3308389375" sldId="2582"/>
            <ac:spMk id="6" creationId="{633E5841-6612-4BE7-88F5-3F66C8B7404F}"/>
          </ac:spMkLst>
        </pc:spChg>
        <pc:spChg chg="mod">
          <ac:chgData name="Kaijisse Waaijer" userId="153539f6-ffbd-4437-80c2-9a3f58fb11d4" providerId="ADAL" clId="{9FBA3D80-D05C-4B55-A2AE-74C9EDD8574B}" dt="2021-04-13T06:55:08.566" v="32" actId="255"/>
          <ac:spMkLst>
            <pc:docMk/>
            <pc:sldMk cId="3308389375" sldId="2582"/>
            <ac:spMk id="8" creationId="{234CB0E6-5595-4482-8B1D-FC79B7AFEE3D}"/>
          </ac:spMkLst>
        </pc:spChg>
      </pc:sldChg>
      <pc:sldChg chg="addSp delSp modSp mod">
        <pc:chgData name="Kaijisse Waaijer" userId="153539f6-ffbd-4437-80c2-9a3f58fb11d4" providerId="ADAL" clId="{9FBA3D80-D05C-4B55-A2AE-74C9EDD8574B}" dt="2021-04-13T06:59:25.982" v="65" actId="108"/>
        <pc:sldMkLst>
          <pc:docMk/>
          <pc:sldMk cId="237335572" sldId="2615"/>
        </pc:sldMkLst>
        <pc:spChg chg="mod">
          <ac:chgData name="Kaijisse Waaijer" userId="153539f6-ffbd-4437-80c2-9a3f58fb11d4" providerId="ADAL" clId="{9FBA3D80-D05C-4B55-A2AE-74C9EDD8574B}" dt="2021-04-13T06:58:11.946" v="54" actId="255"/>
          <ac:spMkLst>
            <pc:docMk/>
            <pc:sldMk cId="237335572" sldId="2615"/>
            <ac:spMk id="2" creationId="{36766947-3F02-48BF-A456-13B4C0FFCF7F}"/>
          </ac:spMkLst>
        </pc:spChg>
        <pc:spChg chg="add mod">
          <ac:chgData name="Kaijisse Waaijer" userId="153539f6-ffbd-4437-80c2-9a3f58fb11d4" providerId="ADAL" clId="{9FBA3D80-D05C-4B55-A2AE-74C9EDD8574B}" dt="2021-04-13T06:58:48.622" v="59" actId="1076"/>
          <ac:spMkLst>
            <pc:docMk/>
            <pc:sldMk cId="237335572" sldId="2615"/>
            <ac:spMk id="3" creationId="{F202C91C-E53D-4E0F-8126-6FA90E1F2CCF}"/>
          </ac:spMkLst>
        </pc:spChg>
        <pc:spChg chg="mod">
          <ac:chgData name="Kaijisse Waaijer" userId="153539f6-ffbd-4437-80c2-9a3f58fb11d4" providerId="ADAL" clId="{9FBA3D80-D05C-4B55-A2AE-74C9EDD8574B}" dt="2021-04-13T06:59:18.833" v="63" actId="108"/>
          <ac:spMkLst>
            <pc:docMk/>
            <pc:sldMk cId="237335572" sldId="2615"/>
            <ac:spMk id="5" creationId="{2E1FF7F7-940A-4F21-92DC-7508ACF7AB1A}"/>
          </ac:spMkLst>
        </pc:spChg>
        <pc:spChg chg="mod">
          <ac:chgData name="Kaijisse Waaijer" userId="153539f6-ffbd-4437-80c2-9a3f58fb11d4" providerId="ADAL" clId="{9FBA3D80-D05C-4B55-A2AE-74C9EDD8574B}" dt="2021-04-13T06:59:08.426" v="61" actId="255"/>
          <ac:spMkLst>
            <pc:docMk/>
            <pc:sldMk cId="237335572" sldId="2615"/>
            <ac:spMk id="6" creationId="{3ECE64AC-5614-4F8D-829D-B13045CF6C7F}"/>
          </ac:spMkLst>
        </pc:spChg>
        <pc:spChg chg="mod">
          <ac:chgData name="Kaijisse Waaijer" userId="153539f6-ffbd-4437-80c2-9a3f58fb11d4" providerId="ADAL" clId="{9FBA3D80-D05C-4B55-A2AE-74C9EDD8574B}" dt="2021-04-13T06:59:22.337" v="64" actId="108"/>
          <ac:spMkLst>
            <pc:docMk/>
            <pc:sldMk cId="237335572" sldId="2615"/>
            <ac:spMk id="7" creationId="{2D72B50C-9DAB-49DF-B3CF-455CFD2007DA}"/>
          </ac:spMkLst>
        </pc:spChg>
        <pc:spChg chg="del">
          <ac:chgData name="Kaijisse Waaijer" userId="153539f6-ffbd-4437-80c2-9a3f58fb11d4" providerId="ADAL" clId="{9FBA3D80-D05C-4B55-A2AE-74C9EDD8574B}" dt="2021-04-13T06:58:44.691" v="58" actId="478"/>
          <ac:spMkLst>
            <pc:docMk/>
            <pc:sldMk cId="237335572" sldId="2615"/>
            <ac:spMk id="8" creationId="{99B8738A-801B-4FBC-9C3F-43FD6E51C7EB}"/>
          </ac:spMkLst>
        </pc:spChg>
        <pc:spChg chg="mod">
          <ac:chgData name="Kaijisse Waaijer" userId="153539f6-ffbd-4437-80c2-9a3f58fb11d4" providerId="ADAL" clId="{9FBA3D80-D05C-4B55-A2AE-74C9EDD8574B}" dt="2021-04-13T06:59:25.982" v="65" actId="108"/>
          <ac:spMkLst>
            <pc:docMk/>
            <pc:sldMk cId="237335572" sldId="2615"/>
            <ac:spMk id="12" creationId="{188FC817-2477-4FF9-96FC-A7FA4BA24DBB}"/>
          </ac:spMkLst>
        </pc:spChg>
        <pc:spChg chg="mod">
          <ac:chgData name="Kaijisse Waaijer" userId="153539f6-ffbd-4437-80c2-9a3f58fb11d4" providerId="ADAL" clId="{9FBA3D80-D05C-4B55-A2AE-74C9EDD8574B}" dt="2021-04-13T06:58:28.257" v="56" actId="255"/>
          <ac:spMkLst>
            <pc:docMk/>
            <pc:sldMk cId="237335572" sldId="2615"/>
            <ac:spMk id="18" creationId="{3B4629CD-0B11-4BD3-9ABA-B3DFAA47F77F}"/>
          </ac:spMkLst>
        </pc:spChg>
      </pc:sldChg>
      <pc:sldChg chg="modSp mod">
        <pc:chgData name="Kaijisse Waaijer" userId="153539f6-ffbd-4437-80c2-9a3f58fb11d4" providerId="ADAL" clId="{9FBA3D80-D05C-4B55-A2AE-74C9EDD8574B}" dt="2021-04-13T06:57:45.996" v="52" actId="255"/>
        <pc:sldMkLst>
          <pc:docMk/>
          <pc:sldMk cId="176058127" sldId="2616"/>
        </pc:sldMkLst>
        <pc:spChg chg="mod">
          <ac:chgData name="Kaijisse Waaijer" userId="153539f6-ffbd-4437-80c2-9a3f58fb11d4" providerId="ADAL" clId="{9FBA3D80-D05C-4B55-A2AE-74C9EDD8574B}" dt="2021-04-13T06:57:45.996" v="52" actId="255"/>
          <ac:spMkLst>
            <pc:docMk/>
            <pc:sldMk cId="176058127" sldId="2616"/>
            <ac:spMk id="3" creationId="{4E6DA6E8-0BCB-4C18-BE84-7EE92F6D52EF}"/>
          </ac:spMkLst>
        </pc:spChg>
      </pc:sldChg>
      <pc:sldChg chg="addSp delSp modSp mod delAnim modAnim">
        <pc:chgData name="Kaijisse Waaijer" userId="153539f6-ffbd-4437-80c2-9a3f58fb11d4" providerId="ADAL" clId="{9FBA3D80-D05C-4B55-A2AE-74C9EDD8574B}" dt="2021-04-13T06:57:22.675" v="50" actId="478"/>
        <pc:sldMkLst>
          <pc:docMk/>
          <pc:sldMk cId="775050641" sldId="2620"/>
        </pc:sldMkLst>
        <pc:spChg chg="mod">
          <ac:chgData name="Kaijisse Waaijer" userId="153539f6-ffbd-4437-80c2-9a3f58fb11d4" providerId="ADAL" clId="{9FBA3D80-D05C-4B55-A2AE-74C9EDD8574B}" dt="2021-04-13T06:53:34.485" v="22" actId="108"/>
          <ac:spMkLst>
            <pc:docMk/>
            <pc:sldMk cId="775050641" sldId="2620"/>
            <ac:spMk id="2" creationId="{36766947-3F02-48BF-A456-13B4C0FFCF7F}"/>
          </ac:spMkLst>
        </pc:spChg>
        <pc:spChg chg="mod">
          <ac:chgData name="Kaijisse Waaijer" userId="153539f6-ffbd-4437-80c2-9a3f58fb11d4" providerId="ADAL" clId="{9FBA3D80-D05C-4B55-A2AE-74C9EDD8574B}" dt="2021-04-13T06:57:15.133" v="48" actId="108"/>
          <ac:spMkLst>
            <pc:docMk/>
            <pc:sldMk cId="775050641" sldId="2620"/>
            <ac:spMk id="3" creationId="{4EA0743C-930A-461C-88C6-2B2DEF2FC81E}"/>
          </ac:spMkLst>
        </pc:spChg>
        <pc:spChg chg="add del mod">
          <ac:chgData name="Kaijisse Waaijer" userId="153539f6-ffbd-4437-80c2-9a3f58fb11d4" providerId="ADAL" clId="{9FBA3D80-D05C-4B55-A2AE-74C9EDD8574B}" dt="2021-04-13T06:57:22.675" v="50" actId="478"/>
          <ac:spMkLst>
            <pc:docMk/>
            <pc:sldMk cId="775050641" sldId="2620"/>
            <ac:spMk id="11" creationId="{0FBD111E-F50E-4AC7-8091-F0D427E5881C}"/>
          </ac:spMkLst>
        </pc:spChg>
        <pc:spChg chg="mod">
          <ac:chgData name="Kaijisse Waaijer" userId="153539f6-ffbd-4437-80c2-9a3f58fb11d4" providerId="ADAL" clId="{9FBA3D80-D05C-4B55-A2AE-74C9EDD8574B}" dt="2021-04-13T06:57:09.797" v="47" actId="108"/>
          <ac:spMkLst>
            <pc:docMk/>
            <pc:sldMk cId="775050641" sldId="2620"/>
            <ac:spMk id="14" creationId="{D0E84749-73DC-41BD-AD65-C56662692F15}"/>
          </ac:spMkLst>
        </pc:spChg>
        <pc:spChg chg="mod">
          <ac:chgData name="Kaijisse Waaijer" userId="153539f6-ffbd-4437-80c2-9a3f58fb11d4" providerId="ADAL" clId="{9FBA3D80-D05C-4B55-A2AE-74C9EDD8574B}" dt="2021-04-13T06:57:18.149" v="49" actId="108"/>
          <ac:spMkLst>
            <pc:docMk/>
            <pc:sldMk cId="775050641" sldId="2620"/>
            <ac:spMk id="15" creationId="{A44031F8-9467-4CC8-B37B-A13B3259D790}"/>
          </ac:spMkLst>
        </pc:spChg>
      </pc:sldChg>
      <pc:sldChg chg="modSp mod">
        <pc:chgData name="Kaijisse Waaijer" userId="153539f6-ffbd-4437-80c2-9a3f58fb11d4" providerId="ADAL" clId="{9FBA3D80-D05C-4B55-A2AE-74C9EDD8574B}" dt="2021-04-13T06:52:26.694" v="14" actId="255"/>
        <pc:sldMkLst>
          <pc:docMk/>
          <pc:sldMk cId="1189570632" sldId="3143"/>
        </pc:sldMkLst>
        <pc:spChg chg="mod">
          <ac:chgData name="Kaijisse Waaijer" userId="153539f6-ffbd-4437-80c2-9a3f58fb11d4" providerId="ADAL" clId="{9FBA3D80-D05C-4B55-A2AE-74C9EDD8574B}" dt="2021-04-13T06:52:26.694" v="14" actId="255"/>
          <ac:spMkLst>
            <pc:docMk/>
            <pc:sldMk cId="1189570632" sldId="3143"/>
            <ac:spMk id="4" creationId="{00000000-0000-0000-0000-000000000000}"/>
          </ac:spMkLst>
        </pc:spChg>
      </pc:sldChg>
      <pc:sldChg chg="addSp delSp modSp mod">
        <pc:chgData name="Kaijisse Waaijer" userId="153539f6-ffbd-4437-80c2-9a3f58fb11d4" providerId="ADAL" clId="{9FBA3D80-D05C-4B55-A2AE-74C9EDD8574B}" dt="2021-04-13T07:02:11.216" v="89" actId="108"/>
        <pc:sldMkLst>
          <pc:docMk/>
          <pc:sldMk cId="2590897230" sldId="3149"/>
        </pc:sldMkLst>
        <pc:spChg chg="mod">
          <ac:chgData name="Kaijisse Waaijer" userId="153539f6-ffbd-4437-80c2-9a3f58fb11d4" providerId="ADAL" clId="{9FBA3D80-D05C-4B55-A2AE-74C9EDD8574B}" dt="2021-04-13T07:01:10.047" v="79" actId="108"/>
          <ac:spMkLst>
            <pc:docMk/>
            <pc:sldMk cId="2590897230" sldId="3149"/>
            <ac:spMk id="2" creationId="{36766947-3F02-48BF-A456-13B4C0FFCF7F}"/>
          </ac:spMkLst>
        </pc:spChg>
        <pc:spChg chg="mod">
          <ac:chgData name="Kaijisse Waaijer" userId="153539f6-ffbd-4437-80c2-9a3f58fb11d4" providerId="ADAL" clId="{9FBA3D80-D05C-4B55-A2AE-74C9EDD8574B}" dt="2021-04-13T07:02:11.216" v="89" actId="108"/>
          <ac:spMkLst>
            <pc:docMk/>
            <pc:sldMk cId="2590897230" sldId="3149"/>
            <ac:spMk id="3" creationId="{B020E366-2F09-4607-BDC3-6E4488A2C65D}"/>
          </ac:spMkLst>
        </pc:spChg>
        <pc:spChg chg="add">
          <ac:chgData name="Kaijisse Waaijer" userId="153539f6-ffbd-4437-80c2-9a3f58fb11d4" providerId="ADAL" clId="{9FBA3D80-D05C-4B55-A2AE-74C9EDD8574B}" dt="2021-04-13T07:00:57.712" v="78" actId="22"/>
          <ac:spMkLst>
            <pc:docMk/>
            <pc:sldMk cId="2590897230" sldId="3149"/>
            <ac:spMk id="4" creationId="{B23DB442-6AB4-4560-B12A-D44ECC3550F0}"/>
          </ac:spMkLst>
        </pc:spChg>
        <pc:spChg chg="mod">
          <ac:chgData name="Kaijisse Waaijer" userId="153539f6-ffbd-4437-80c2-9a3f58fb11d4" providerId="ADAL" clId="{9FBA3D80-D05C-4B55-A2AE-74C9EDD8574B}" dt="2021-04-13T07:01:58.238" v="85" actId="108"/>
          <ac:spMkLst>
            <pc:docMk/>
            <pc:sldMk cId="2590897230" sldId="3149"/>
            <ac:spMk id="6" creationId="{3ECE64AC-5614-4F8D-829D-B13045CF6C7F}"/>
          </ac:spMkLst>
        </pc:spChg>
        <pc:spChg chg="mod">
          <ac:chgData name="Kaijisse Waaijer" userId="153539f6-ffbd-4437-80c2-9a3f58fb11d4" providerId="ADAL" clId="{9FBA3D80-D05C-4B55-A2AE-74C9EDD8574B}" dt="2021-04-13T07:02:01.803" v="86" actId="108"/>
          <ac:spMkLst>
            <pc:docMk/>
            <pc:sldMk cId="2590897230" sldId="3149"/>
            <ac:spMk id="7" creationId="{B29E5092-D847-435E-827A-D6EB09E28F51}"/>
          </ac:spMkLst>
        </pc:spChg>
        <pc:spChg chg="mod">
          <ac:chgData name="Kaijisse Waaijer" userId="153539f6-ffbd-4437-80c2-9a3f58fb11d4" providerId="ADAL" clId="{9FBA3D80-D05C-4B55-A2AE-74C9EDD8574B}" dt="2021-04-13T07:01:30.979" v="82" actId="108"/>
          <ac:spMkLst>
            <pc:docMk/>
            <pc:sldMk cId="2590897230" sldId="3149"/>
            <ac:spMk id="8" creationId="{99B8738A-801B-4FBC-9C3F-43FD6E51C7EB}"/>
          </ac:spMkLst>
        </pc:spChg>
        <pc:spChg chg="mod">
          <ac:chgData name="Kaijisse Waaijer" userId="153539f6-ffbd-4437-80c2-9a3f58fb11d4" providerId="ADAL" clId="{9FBA3D80-D05C-4B55-A2AE-74C9EDD8574B}" dt="2021-04-13T07:02:04.844" v="87" actId="108"/>
          <ac:spMkLst>
            <pc:docMk/>
            <pc:sldMk cId="2590897230" sldId="3149"/>
            <ac:spMk id="9" creationId="{DC3E30FF-8E44-47F8-B6E0-3AC4C738CE48}"/>
          </ac:spMkLst>
        </pc:spChg>
        <pc:spChg chg="mod">
          <ac:chgData name="Kaijisse Waaijer" userId="153539f6-ffbd-4437-80c2-9a3f58fb11d4" providerId="ADAL" clId="{9FBA3D80-D05C-4B55-A2AE-74C9EDD8574B}" dt="2021-04-13T07:02:08.088" v="88" actId="108"/>
          <ac:spMkLst>
            <pc:docMk/>
            <pc:sldMk cId="2590897230" sldId="3149"/>
            <ac:spMk id="10" creationId="{870D9263-5A49-4AB9-80C0-B10DF3F2440C}"/>
          </ac:spMkLst>
        </pc:spChg>
        <pc:spChg chg="del">
          <ac:chgData name="Kaijisse Waaijer" userId="153539f6-ffbd-4437-80c2-9a3f58fb11d4" providerId="ADAL" clId="{9FBA3D80-D05C-4B55-A2AE-74C9EDD8574B}" dt="2021-04-13T07:00:45.804" v="77" actId="478"/>
          <ac:spMkLst>
            <pc:docMk/>
            <pc:sldMk cId="2590897230" sldId="3149"/>
            <ac:spMk id="11" creationId="{3C50BD9E-2ED8-4A14-A507-7CCFBCC91E76}"/>
          </ac:spMkLst>
        </pc:spChg>
      </pc:sldChg>
      <pc:sldChg chg="modSp mod">
        <pc:chgData name="Kaijisse Waaijer" userId="153539f6-ffbd-4437-80c2-9a3f58fb11d4" providerId="ADAL" clId="{9FBA3D80-D05C-4B55-A2AE-74C9EDD8574B}" dt="2021-04-13T06:55:50.067" v="37" actId="108"/>
        <pc:sldMkLst>
          <pc:docMk/>
          <pc:sldMk cId="4065968634" sldId="3169"/>
        </pc:sldMkLst>
        <pc:spChg chg="mod">
          <ac:chgData name="Kaijisse Waaijer" userId="153539f6-ffbd-4437-80c2-9a3f58fb11d4" providerId="ADAL" clId="{9FBA3D80-D05C-4B55-A2AE-74C9EDD8574B}" dt="2021-04-13T06:53:12.652" v="20" actId="108"/>
          <ac:spMkLst>
            <pc:docMk/>
            <pc:sldMk cId="4065968634" sldId="3169"/>
            <ac:spMk id="2" creationId="{87506FB1-ADCB-44A6-A586-4BE06B83C4E8}"/>
          </ac:spMkLst>
        </pc:spChg>
        <pc:spChg chg="mod">
          <ac:chgData name="Kaijisse Waaijer" userId="153539f6-ffbd-4437-80c2-9a3f58fb11d4" providerId="ADAL" clId="{9FBA3D80-D05C-4B55-A2AE-74C9EDD8574B}" dt="2021-04-13T06:55:37.941" v="34" actId="255"/>
          <ac:spMkLst>
            <pc:docMk/>
            <pc:sldMk cId="4065968634" sldId="3169"/>
            <ac:spMk id="5" creationId="{3F05FDA1-1599-4684-A051-18A6974A3B6D}"/>
          </ac:spMkLst>
        </pc:spChg>
        <pc:spChg chg="mod">
          <ac:chgData name="Kaijisse Waaijer" userId="153539f6-ffbd-4437-80c2-9a3f58fb11d4" providerId="ADAL" clId="{9FBA3D80-D05C-4B55-A2AE-74C9EDD8574B}" dt="2021-04-13T06:55:41.128" v="35" actId="108"/>
          <ac:spMkLst>
            <pc:docMk/>
            <pc:sldMk cId="4065968634" sldId="3169"/>
            <ac:spMk id="9" creationId="{A1816386-7E1E-4270-8B4A-6EA7D5C5C5B5}"/>
          </ac:spMkLst>
        </pc:spChg>
        <pc:spChg chg="mod">
          <ac:chgData name="Kaijisse Waaijer" userId="153539f6-ffbd-4437-80c2-9a3f58fb11d4" providerId="ADAL" clId="{9FBA3D80-D05C-4B55-A2AE-74C9EDD8574B}" dt="2021-04-13T06:55:46.286" v="36" actId="108"/>
          <ac:spMkLst>
            <pc:docMk/>
            <pc:sldMk cId="4065968634" sldId="3169"/>
            <ac:spMk id="13" creationId="{CD955295-3D72-4DD9-8B50-C4F87D1B9584}"/>
          </ac:spMkLst>
        </pc:spChg>
        <pc:spChg chg="mod">
          <ac:chgData name="Kaijisse Waaijer" userId="153539f6-ffbd-4437-80c2-9a3f58fb11d4" providerId="ADAL" clId="{9FBA3D80-D05C-4B55-A2AE-74C9EDD8574B}" dt="2021-04-13T06:55:50.067" v="37" actId="108"/>
          <ac:spMkLst>
            <pc:docMk/>
            <pc:sldMk cId="4065968634" sldId="3169"/>
            <ac:spMk id="17" creationId="{8065A673-3538-4221-88A1-56B69CC81480}"/>
          </ac:spMkLst>
        </pc:spChg>
      </pc:sldChg>
      <pc:sldChg chg="addSp delSp modSp mod delAnim modAnim">
        <pc:chgData name="Kaijisse Waaijer" userId="153539f6-ffbd-4437-80c2-9a3f58fb11d4" providerId="ADAL" clId="{9FBA3D80-D05C-4B55-A2AE-74C9EDD8574B}" dt="2021-04-13T07:00:39.469" v="76" actId="478"/>
        <pc:sldMkLst>
          <pc:docMk/>
          <pc:sldMk cId="1505529349" sldId="3206"/>
        </pc:sldMkLst>
        <pc:spChg chg="mod">
          <ac:chgData name="Kaijisse Waaijer" userId="153539f6-ffbd-4437-80c2-9a3f58fb11d4" providerId="ADAL" clId="{9FBA3D80-D05C-4B55-A2AE-74C9EDD8574B}" dt="2021-04-13T06:59:37.494" v="66" actId="108"/>
          <ac:spMkLst>
            <pc:docMk/>
            <pc:sldMk cId="1505529349" sldId="3206"/>
            <ac:spMk id="2" creationId="{36766947-3F02-48BF-A456-13B4C0FFCF7F}"/>
          </ac:spMkLst>
        </pc:spChg>
        <pc:spChg chg="mod">
          <ac:chgData name="Kaijisse Waaijer" userId="153539f6-ffbd-4437-80c2-9a3f58fb11d4" providerId="ADAL" clId="{9FBA3D80-D05C-4B55-A2AE-74C9EDD8574B}" dt="2021-04-13T07:00:25.394" v="73" actId="108"/>
          <ac:spMkLst>
            <pc:docMk/>
            <pc:sldMk cId="1505529349" sldId="3206"/>
            <ac:spMk id="3" creationId="{4EA0743C-930A-461C-88C6-2B2DEF2FC81E}"/>
          </ac:spMkLst>
        </pc:spChg>
        <pc:spChg chg="add del mod">
          <ac:chgData name="Kaijisse Waaijer" userId="153539f6-ffbd-4437-80c2-9a3f58fb11d4" providerId="ADAL" clId="{9FBA3D80-D05C-4B55-A2AE-74C9EDD8574B}" dt="2021-04-13T07:00:39.469" v="76" actId="478"/>
          <ac:spMkLst>
            <pc:docMk/>
            <pc:sldMk cId="1505529349" sldId="3206"/>
            <ac:spMk id="11" creationId="{610B6478-FDB8-46C8-B469-B1841A51939D}"/>
          </ac:spMkLst>
        </pc:spChg>
        <pc:spChg chg="mod">
          <ac:chgData name="Kaijisse Waaijer" userId="153539f6-ffbd-4437-80c2-9a3f58fb11d4" providerId="ADAL" clId="{9FBA3D80-D05C-4B55-A2AE-74C9EDD8574B}" dt="2021-04-13T07:00:29.899" v="74" actId="108"/>
          <ac:spMkLst>
            <pc:docMk/>
            <pc:sldMk cId="1505529349" sldId="3206"/>
            <ac:spMk id="14" creationId="{D0E84749-73DC-41BD-AD65-C56662692F15}"/>
          </ac:spMkLst>
        </pc:spChg>
        <pc:spChg chg="mod">
          <ac:chgData name="Kaijisse Waaijer" userId="153539f6-ffbd-4437-80c2-9a3f58fb11d4" providerId="ADAL" clId="{9FBA3D80-D05C-4B55-A2AE-74C9EDD8574B}" dt="2021-04-13T07:00:36.525" v="75" actId="108"/>
          <ac:spMkLst>
            <pc:docMk/>
            <pc:sldMk cId="1505529349" sldId="3206"/>
            <ac:spMk id="15" creationId="{A44031F8-9467-4CC8-B37B-A13B3259D790}"/>
          </ac:spMkLst>
        </pc:spChg>
      </pc:sldChg>
      <pc:sldChg chg="modSp mod">
        <pc:chgData name="Kaijisse Waaijer" userId="153539f6-ffbd-4437-80c2-9a3f58fb11d4" providerId="ADAL" clId="{9FBA3D80-D05C-4B55-A2AE-74C9EDD8574B}" dt="2021-04-13T06:56:06.699" v="40" actId="108"/>
        <pc:sldMkLst>
          <pc:docMk/>
          <pc:sldMk cId="2072318688" sldId="3207"/>
        </pc:sldMkLst>
        <pc:spChg chg="mod">
          <ac:chgData name="Kaijisse Waaijer" userId="153539f6-ffbd-4437-80c2-9a3f58fb11d4" providerId="ADAL" clId="{9FBA3D80-D05C-4B55-A2AE-74C9EDD8574B}" dt="2021-04-13T06:53:23.717" v="21" actId="108"/>
          <ac:spMkLst>
            <pc:docMk/>
            <pc:sldMk cId="2072318688" sldId="3207"/>
            <ac:spMk id="2" creationId="{87506FB1-ADCB-44A6-A586-4BE06B83C4E8}"/>
          </ac:spMkLst>
        </pc:spChg>
        <pc:spChg chg="mod">
          <ac:chgData name="Kaijisse Waaijer" userId="153539f6-ffbd-4437-80c2-9a3f58fb11d4" providerId="ADAL" clId="{9FBA3D80-D05C-4B55-A2AE-74C9EDD8574B}" dt="2021-04-13T06:55:59.663" v="38" actId="108"/>
          <ac:spMkLst>
            <pc:docMk/>
            <pc:sldMk cId="2072318688" sldId="3207"/>
            <ac:spMk id="5" creationId="{3F05FDA1-1599-4684-A051-18A6974A3B6D}"/>
          </ac:spMkLst>
        </pc:spChg>
        <pc:spChg chg="mod">
          <ac:chgData name="Kaijisse Waaijer" userId="153539f6-ffbd-4437-80c2-9a3f58fb11d4" providerId="ADAL" clId="{9FBA3D80-D05C-4B55-A2AE-74C9EDD8574B}" dt="2021-04-13T06:56:03.813" v="39" actId="108"/>
          <ac:spMkLst>
            <pc:docMk/>
            <pc:sldMk cId="2072318688" sldId="3207"/>
            <ac:spMk id="9" creationId="{A1816386-7E1E-4270-8B4A-6EA7D5C5C5B5}"/>
          </ac:spMkLst>
        </pc:spChg>
        <pc:spChg chg="mod">
          <ac:chgData name="Kaijisse Waaijer" userId="153539f6-ffbd-4437-80c2-9a3f58fb11d4" providerId="ADAL" clId="{9FBA3D80-D05C-4B55-A2AE-74C9EDD8574B}" dt="2021-04-13T06:56:06.699" v="40" actId="108"/>
          <ac:spMkLst>
            <pc:docMk/>
            <pc:sldMk cId="2072318688" sldId="3207"/>
            <ac:spMk id="13" creationId="{CD955295-3D72-4DD9-8B50-C4F87D1B958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B47534-4F2D-4497-8C3D-67E5B2BD975A}" type="datetimeFigureOut">
              <a:rPr lang="en-IE" smtClean="0"/>
              <a:t>20/04/2021</a:t>
            </a:fld>
            <a:endParaRPr lang="en-IE"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8297F2-2372-4DAC-BD06-0B169CF236F3}" type="slidenum">
              <a:rPr lang="en-IE" smtClean="0"/>
              <a:t>‹#›</a:t>
            </a:fld>
            <a:endParaRPr lang="en-IE" dirty="0"/>
          </a:p>
        </p:txBody>
      </p:sp>
    </p:spTree>
    <p:extLst>
      <p:ext uri="{BB962C8B-B14F-4D97-AF65-F5344CB8AC3E}">
        <p14:creationId xmlns:p14="http://schemas.microsoft.com/office/powerpoint/2010/main" val="1628370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sql/t-sql/database-console-commands/dbcc-pdw-showspaceused-transact-sql?toc=/azure/synapse-analytics/sql-data-warehouse/toc.json&amp;bc=/azure/synapse-analytics/sql-data-warehouse/breadcrumb/toc.json&amp;view=azure-sqldw-latest&amp;preserve-view=true"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docs.microsoft.com/en-us/learn/modules/analyze-optimize-data-warehouse-storage-azure-synapse-analytics/2-understand-skewed-data-space-usage" TargetMode="External"/><Relationship Id="rId4" Type="http://schemas.openxmlformats.org/officeDocument/2006/relationships/hyperlink" Target="https://docs.microsoft.com/en-us/sql/relational-databases/system-dynamic-management-views/system-dynamic-management-views?view=sql-server-ver15"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sql/relational-databases/system-dynamic-management-views/sys-dm-db-column-store-row-group-physical-stats-transact-sql?toc=/azure/synapse-analytics/sql-data-warehouse/toc.json&amp;bc=/azure/synapse-analytics/sql-data-warehouse/breadcrumb/toc.json&amp;view=azure-sqldw-latest&amp;preserve-view=true"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docs.microsoft.com/en-us/learn/modules/analyze-optimize-data-warehouse-storage-azure-synapse-analytics/6-understand-impact-of-wrong-choices-for-column-data-types" TargetMode="External"/><Relationship Id="rId4" Type="http://schemas.openxmlformats.org/officeDocument/2006/relationships/hyperlink" Target="https://docs.microsoft.com/en-us/learn/modules/analyze-optimize-data-warehouse-storage-azure-synapse-analytics/4-understand-column-store-storage-detail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learn/modules/analyze-optimize-data-warehouse-storage-azure-synapse-analytics/8-describe-impact-of-materialized-view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learn/modules/analyze-optimize-data-warehouse-storage-azure-synapse-analytics/10-understand-rules-for-minimally-logged-operation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latin typeface="Segoe UI" panose="020B0502040204020203" pitchFamily="34" charset="0"/>
              </a:rPr>
              <a:t>Instructor notes and guidance</a:t>
            </a:r>
          </a:p>
          <a:p>
            <a:endParaRPr lang="en-US" dirty="0"/>
          </a:p>
          <a:p>
            <a:r>
              <a:rPr lang="en-US" dirty="0"/>
              <a:t>This slide is for MCT use only, outlining the aims and objectives of this module.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6254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latin typeface="Segoe UI" panose="020B0502040204020203" pitchFamily="34" charset="0"/>
              </a:rPr>
              <a:t>Instructor notes and guidance</a:t>
            </a:r>
          </a:p>
          <a:p>
            <a:endParaRPr lang="en-US" dirty="0"/>
          </a:p>
          <a:p>
            <a:pPr>
              <a:buSzPct val="100000"/>
            </a:pPr>
            <a:r>
              <a:rPr lang="en-GB" sz="900" spc="0" dirty="0">
                <a:latin typeface="+mn-lt"/>
              </a:rPr>
              <a:t>In the lab students will be taught how to analyze and optimize the data storage of the Azure Synapse dedicated SQL pools. They will know techniques to understand table space usage and column store storage details. Next, they will know how to compare storage requirements between identical tables that use different data types. Finally, they will observe the impact materialized views have when executed in place of complex queries and learn how to avoid extensive logging by optimizing delete operations.</a:t>
            </a:r>
          </a:p>
          <a:p>
            <a:pPr>
              <a:buSzPct val="100000"/>
            </a:pPr>
            <a:endParaRPr lang="en-GB" sz="900" spc="0" dirty="0">
              <a:latin typeface="+mn-lt"/>
            </a:endParaRPr>
          </a:p>
          <a:p>
            <a:pPr>
              <a:buSzPct val="100000"/>
            </a:pPr>
            <a:r>
              <a:rPr lang="en-GB" sz="1100" b="0" i="0" dirty="0">
                <a:solidFill>
                  <a:srgbClr val="000000"/>
                </a:solidFill>
                <a:effectLst/>
                <a:latin typeface="Calibri" panose="020F0502020204030204" pitchFamily="34" charset="0"/>
              </a:rPr>
              <a:t>In exercise 1, you will analyze space used by tables and use a more advanced approach to understand the table space usage. This is an important technique for checking skewed data. </a:t>
            </a:r>
          </a:p>
          <a:p>
            <a:pPr>
              <a:buSzPct val="100000"/>
            </a:pPr>
            <a:r>
              <a:rPr lang="en-GB" sz="1100" b="0" i="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exercise 2, you will understand column store storage by creating a view for a column store row group, then you will gather statistics and explore the columnstore details to establish if it will be performant. </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900" dirty="0">
                <a:effectLst/>
                <a:latin typeface="Calibri" panose="020F0502020204030204" pitchFamily="34" charset="0"/>
                <a:cs typeface="Times New Roman" panose="02020603050405020304" pitchFamily="18" charset="0"/>
              </a:rPr>
              <a:t>In </a:t>
            </a:r>
            <a:r>
              <a:rPr lang="en-GB" sz="900" dirty="0">
                <a:effectLst/>
                <a:latin typeface="+mj-lt"/>
                <a:cs typeface="Segoe UI Semilight"/>
              </a:rPr>
              <a:t>e</a:t>
            </a:r>
            <a:r>
              <a:rPr lang="en-GB" sz="900" dirty="0">
                <a:latin typeface="+mj-lt"/>
                <a:cs typeface="Segoe UI Semilight"/>
              </a:rPr>
              <a:t>xercise 3, the student will create and populate tables with optimal column data types and look at tables with sub-optimal column data types, to compare storage requirements, in order to study the impact of wrong choices for column data types.</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900" dirty="0">
                <a:latin typeface="+mj-lt"/>
                <a:cs typeface="Segoe UI Semilight"/>
              </a:rPr>
              <a:t>In exercise 4, here students will study the impact of materialized views, they will analyze the execution plan of a query and improve the execution plan of the query by creating a materialized view.</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900" dirty="0">
                <a:latin typeface="+mj-lt"/>
                <a:cs typeface="Segoe UI Semilight"/>
              </a:rPr>
              <a:t>In exercise 5, the student explores rules for minimally logged operations and optimize a delete operation.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GB" sz="900" dirty="0">
              <a:latin typeface="+mj-lt"/>
              <a:cs typeface="Segoe UI Semilight"/>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GB" sz="900" dirty="0">
              <a:latin typeface="+mj-lt"/>
              <a:cs typeface="Segoe UI Semilight"/>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900" dirty="0"/>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41106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slide is an optional slide that you can use to show a high-level overview of the technologies used in the lab.</a:t>
            </a:r>
          </a:p>
          <a:p>
            <a:endParaRPr lang="en-GB" dirty="0"/>
          </a:p>
          <a:p>
            <a:r>
              <a:rPr lang="en-GB" b="0" i="0" dirty="0">
                <a:solidFill>
                  <a:srgbClr val="24292E"/>
                </a:solidFill>
                <a:effectLst/>
                <a:latin typeface="-apple-system"/>
              </a:rPr>
              <a:t>This lab teaches you how to analyze and optimize the data storage of the Azure Synapse dedicated SQL pools. You will know techniques to understand table space usage and column store storage details. Next, you will know how to compare storage requirements between identical tables that use different data types. Finally, you will observe the impact materialized views have when executed in place of complex queries and learn how to avoid extensive logging by optimizing delete operations.</a:t>
            </a:r>
            <a:endParaRPr lang="en-GB"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2A91C5-55F5-41ED-A420-47CA44C170D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348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latin typeface="Segoe UI" panose="020B0502040204020203" pitchFamily="34" charset="0"/>
              </a:rPr>
              <a:t>Answers</a:t>
            </a:r>
          </a:p>
          <a:p>
            <a:endParaRPr lang="en-US" b="1" i="0" dirty="0">
              <a:solidFill>
                <a:srgbClr val="000000"/>
              </a:solidFill>
              <a:effectLst/>
              <a:latin typeface="Segoe UI" panose="020B0502040204020203" pitchFamily="34" charset="0"/>
            </a:endParaRPr>
          </a:p>
          <a:p>
            <a:r>
              <a:rPr lang="en-US" b="0" i="0" dirty="0">
                <a:solidFill>
                  <a:srgbClr val="000000"/>
                </a:solidFill>
                <a:effectLst/>
                <a:latin typeface="Segoe UI" panose="020B0502040204020203" pitchFamily="34" charset="0"/>
              </a:rPr>
              <a:t>Question 1 – </a:t>
            </a:r>
            <a:r>
              <a:rPr lang="en-US" sz="1200" dirty="0">
                <a:solidFill>
                  <a:srgbClr val="0078D3"/>
                </a:solidFill>
                <a:latin typeface="Segoe UI"/>
              </a:rPr>
              <a:t>In the results pane of the notebook, switch to a </a:t>
            </a:r>
            <a:r>
              <a:rPr lang="en-US" sz="1200" b="1" dirty="0">
                <a:solidFill>
                  <a:srgbClr val="0078D3"/>
                </a:solidFill>
                <a:latin typeface="Segoe UI"/>
              </a:rPr>
              <a:t>Chart</a:t>
            </a:r>
            <a:r>
              <a:rPr lang="en-US" sz="1200" dirty="0">
                <a:solidFill>
                  <a:srgbClr val="0078D3"/>
                </a:solidFill>
                <a:latin typeface="Segoe UI"/>
              </a:rPr>
              <a:t> view</a:t>
            </a:r>
          </a:p>
          <a:p>
            <a:endParaRPr lang="en-US" sz="1200" b="1" i="0" dirty="0">
              <a:solidFill>
                <a:srgbClr val="0078D3"/>
              </a:solidFill>
              <a:effectLst/>
              <a:latin typeface="Segoe UI"/>
            </a:endParaRPr>
          </a:p>
          <a:p>
            <a:r>
              <a:rPr lang="en-US" sz="1200" b="0" i="0" dirty="0">
                <a:solidFill>
                  <a:srgbClr val="0078D3"/>
                </a:solidFill>
                <a:effectLst/>
                <a:latin typeface="Segoe UI"/>
              </a:rPr>
              <a:t>Question 2 - </a:t>
            </a:r>
            <a:r>
              <a:rPr lang="en-GB" sz="1200" dirty="0">
                <a:solidFill>
                  <a:srgbClr val="0078D3"/>
                </a:solidFill>
                <a:latin typeface="Segoe UI"/>
              </a:rPr>
              <a:t>It provides </a:t>
            </a:r>
            <a:r>
              <a:rPr lang="en-GB" sz="1200" b="1" dirty="0">
                <a:solidFill>
                  <a:srgbClr val="0078D3"/>
                </a:solidFill>
                <a:latin typeface="Segoe UI"/>
              </a:rPr>
              <a:t>current rowgroup-level information </a:t>
            </a:r>
            <a:r>
              <a:rPr lang="en-GB" sz="1200" dirty="0">
                <a:solidFill>
                  <a:srgbClr val="0078D3"/>
                </a:solidFill>
                <a:latin typeface="Segoe UI"/>
              </a:rPr>
              <a:t>about all of the columnstore indexes in the current database</a:t>
            </a:r>
          </a:p>
          <a:p>
            <a:endParaRPr lang="en-GB" sz="1200" b="0" i="0" dirty="0">
              <a:solidFill>
                <a:srgbClr val="0078D3"/>
              </a:solidFill>
              <a:effectLst/>
              <a:latin typeface="Segoe UI"/>
            </a:endParaRPr>
          </a:p>
          <a:p>
            <a:r>
              <a:rPr lang="en-GB" sz="1200" b="0" i="0" dirty="0">
                <a:solidFill>
                  <a:srgbClr val="0078D3"/>
                </a:solidFill>
                <a:effectLst/>
                <a:latin typeface="Segoe UI"/>
              </a:rPr>
              <a:t>Question 3 - </a:t>
            </a:r>
            <a:r>
              <a:rPr lang="en-GB" sz="1200" dirty="0">
                <a:solidFill>
                  <a:srgbClr val="0078D3"/>
                </a:solidFill>
                <a:latin typeface="Segoe UI"/>
              </a:rPr>
              <a:t>It </a:t>
            </a:r>
            <a:r>
              <a:rPr lang="en-GB" sz="1200" b="1" dirty="0">
                <a:solidFill>
                  <a:srgbClr val="0078D3"/>
                </a:solidFill>
                <a:latin typeface="Segoe UI"/>
              </a:rPr>
              <a:t>shortens the row length</a:t>
            </a:r>
            <a:r>
              <a:rPr lang="en-GB" sz="1200" dirty="0">
                <a:solidFill>
                  <a:srgbClr val="0078D3"/>
                </a:solidFill>
                <a:latin typeface="Segoe UI"/>
              </a:rPr>
              <a:t>, which leads to </a:t>
            </a:r>
            <a:r>
              <a:rPr lang="en-GB" sz="1200" b="1" dirty="0">
                <a:solidFill>
                  <a:srgbClr val="0078D3"/>
                </a:solidFill>
                <a:latin typeface="Segoe UI"/>
              </a:rPr>
              <a:t>better query performance. </a:t>
            </a:r>
            <a:r>
              <a:rPr lang="en-GB" sz="1200" dirty="0">
                <a:solidFill>
                  <a:srgbClr val="0078D3"/>
                </a:solidFill>
                <a:latin typeface="Segoe UI"/>
              </a:rPr>
              <a:t>Use the smallest data type that works for your data.</a:t>
            </a:r>
            <a:endParaRPr lang="en-US" b="0" i="0" dirty="0">
              <a:solidFill>
                <a:srgbClr val="000000"/>
              </a:solidFill>
              <a:effectLst/>
              <a:latin typeface="Segoe UI" panose="020B0502040204020203" pitchFamily="34" charset="0"/>
            </a:endParaRPr>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49496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1100" b="1" i="0" dirty="0">
                <a:solidFill>
                  <a:srgbClr val="000000"/>
                </a:solidFill>
                <a:effectLst/>
                <a:latin typeface="Segoe UI" panose="020B0502040204020203" pitchFamily="34" charset="0"/>
              </a:rPr>
              <a:t>Instructor notes and guidance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kern="1200" dirty="0">
              <a:solidFill>
                <a:schemeClr val="tx1"/>
              </a:solidFill>
              <a:effectLst/>
              <a:ea typeface="+mn-ea"/>
            </a:endParaRPr>
          </a:p>
          <a:p>
            <a:r>
              <a:rPr lang="en-US" sz="900" kern="1200" dirty="0">
                <a:solidFill>
                  <a:schemeClr val="tx1"/>
                </a:solidFill>
                <a:effectLst/>
                <a:ea typeface="+mn-ea"/>
              </a:rPr>
              <a:t>The next steps is suggested post course learning materials to reinforce what they have learned in the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177255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latin typeface="Segoe UI" panose="020B0502040204020203" pitchFamily="34" charset="0"/>
              </a:rPr>
              <a:t>Instructor notes and guidance</a:t>
            </a:r>
          </a:p>
          <a:p>
            <a:endParaRPr lang="en-US" dirty="0"/>
          </a:p>
          <a:p>
            <a:r>
              <a:rPr lang="en-US" dirty="0"/>
              <a:t>This space has been left deliberately blank</a:t>
            </a:r>
          </a:p>
          <a:p>
            <a:endParaRPr lang="en-GB"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8:51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7975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2800" b="1" i="0" dirty="0">
                <a:solidFill>
                  <a:srgbClr val="000000"/>
                </a:solidFill>
                <a:effectLst/>
                <a:latin typeface="Segoe UI" panose="020B0502040204020203" pitchFamily="34" charset="0"/>
              </a:rPr>
              <a:t>Instructor notes and guidance</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Introduce to the students that this module explores the range of </a:t>
            </a:r>
            <a:r>
              <a:rPr lang="en-GB" sz="6600" dirty="0">
                <a:effectLst/>
                <a:latin typeface="Calibri" panose="020F0502020204030204" pitchFamily="34" charset="0"/>
                <a:ea typeface="Calibri" panose="020F0502020204030204" pitchFamily="34" charset="0"/>
                <a:cs typeface="Times New Roman" panose="02020603050405020304" pitchFamily="18" charset="0"/>
              </a:rPr>
              <a:t>a</a:t>
            </a:r>
            <a:r>
              <a:rPr lang="en-GB" sz="6600" dirty="0"/>
              <a:t>nalyses and optimization techniques for Data Warehouse Storage.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this stage they are being introduced to the different options to look into when wanting to optimize Data Warehouse Storage.</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lab, </a:t>
            </a:r>
            <a:r>
              <a:rPr lang="en-GB" sz="1800" spc="0" dirty="0">
                <a:effectLst/>
                <a:latin typeface="+mn-lt"/>
                <a:ea typeface="Calibri" panose="020F0502020204030204" pitchFamily="34" charset="0"/>
                <a:cs typeface="Times New Roman" panose="02020603050405020304" pitchFamily="18" charset="0"/>
              </a:rPr>
              <a:t>the students will learn </a:t>
            </a:r>
            <a:r>
              <a:rPr lang="en-GB" sz="1800" spc="0" dirty="0">
                <a:latin typeface="+mn-lt"/>
              </a:rPr>
              <a:t>how to analyze and optimize the data storage of the Azure Synapse dedicated SQL pool. They will learn the techniques to understand table space usage and column store storage details. Next, they will learn how to compare storage requirements between identical tables that use different data types. Finally, they will observe the impact that materialized views have when executed in place of complex queries and learn how to avoid extensive logging by optimizing delete operations.</a:t>
            </a:r>
          </a:p>
          <a:p>
            <a:pPr>
              <a:lnSpc>
                <a:spcPct val="107000"/>
              </a:lnSpc>
              <a:spcAft>
                <a:spcPts val="800"/>
              </a:spcAft>
            </a:pPr>
            <a:endParaRPr lang="en-GB" sz="1800" spc="0" dirty="0">
              <a:effectLst/>
              <a:latin typeface="+mn-lt"/>
              <a:ea typeface="Calibri" panose="020F0502020204030204" pitchFamily="34" charset="0"/>
              <a:cs typeface="Times New Roman" panose="02020603050405020304" pitchFamily="18" charset="0"/>
            </a:endParaRPr>
          </a:p>
          <a:p>
            <a:pPr>
              <a:lnSpc>
                <a:spcPct val="107000"/>
              </a:lnSpc>
              <a:spcAft>
                <a:spcPts val="800"/>
              </a:spcAft>
            </a:pPr>
            <a:r>
              <a:rPr lang="en-GB" sz="1800" spc="0" dirty="0">
                <a:effectLst/>
                <a:latin typeface="+mn-lt"/>
                <a:ea typeface="Calibri" panose="020F0502020204030204" pitchFamily="34" charset="0"/>
                <a:cs typeface="Times New Roman" panose="02020603050405020304" pitchFamily="18" charset="0"/>
              </a:rPr>
              <a:t>That this is an example of a module where the students learn more by doing the lab, rather than reading the slides or student manual</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8:51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latin typeface="Segoe UI" panose="020B0502040204020203" pitchFamily="34" charset="0"/>
              </a:rPr>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874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endParaRPr lang="en-GB" b="1" i="0" dirty="0">
              <a:solidFill>
                <a:srgbClr val="333333"/>
              </a:solidFill>
              <a:effectLst/>
              <a:latin typeface="Segoe UI" panose="020B0502040204020203" pitchFamily="34" charset="0"/>
            </a:endParaRPr>
          </a:p>
          <a:p>
            <a:endParaRPr lang="en-US" dirty="0"/>
          </a:p>
          <a:p>
            <a:r>
              <a:rPr lang="en-US" dirty="0"/>
              <a:t>In order to optimize Data Warehouse Storage, an aspect to look at is for skewed data. Whether your data is skewed, can be determined and measured by using the mean, median and mode, to check for the center of a dataset. </a:t>
            </a:r>
          </a:p>
          <a:p>
            <a:r>
              <a:rPr lang="en-US" dirty="0"/>
              <a:t>How the mean, median and mode relate to each other, will give an insight of skewness of your dataset. A normal distribution of data, can be seen where the graph would be symmetric and looks like a bell curve, i.e. where the left and the right side of the curve are mirrors of each other. </a:t>
            </a:r>
          </a:p>
          <a:p>
            <a:endParaRPr lang="en-US" dirty="0"/>
          </a:p>
          <a:p>
            <a:r>
              <a:rPr lang="en-US" dirty="0"/>
              <a:t>There are two forms of skewed data:</a:t>
            </a:r>
          </a:p>
          <a:p>
            <a:endParaRPr lang="en-US" dirty="0"/>
          </a:p>
          <a:p>
            <a:pPr marL="228600" indent="-228600">
              <a:buAutoNum type="arabicPeriod"/>
            </a:pPr>
            <a:r>
              <a:rPr lang="en-US" dirty="0"/>
              <a:t>Skewed data to the left</a:t>
            </a:r>
          </a:p>
          <a:p>
            <a:pPr marL="228600" indent="-228600">
              <a:buAutoNum type="arabicPeriod"/>
            </a:pPr>
            <a:r>
              <a:rPr lang="en-US" dirty="0"/>
              <a:t>Skewed data to the right</a:t>
            </a:r>
          </a:p>
          <a:p>
            <a:pPr marL="228600" indent="-228600">
              <a:buAutoNum type="arabicPeriod"/>
            </a:pPr>
            <a:endParaRPr lang="en-US" dirty="0"/>
          </a:p>
          <a:p>
            <a:pPr marL="0" indent="0">
              <a:buNone/>
            </a:pPr>
            <a:r>
              <a:rPr lang="en-US" dirty="0"/>
              <a:t>In the slide you find that the data is unevenly distributed, i.e. </a:t>
            </a:r>
            <a:r>
              <a:rPr lang="en-GB" b="0" i="0" dirty="0">
                <a:solidFill>
                  <a:srgbClr val="171717"/>
                </a:solidFill>
                <a:effectLst/>
                <a:latin typeface="Segoe UI" panose="020B0502040204020203" pitchFamily="34" charset="0"/>
              </a:rPr>
              <a:t>one vertex gets much more data than its peers, a condition that makes the vertex work more than the others and that eventually slows down an entire job.</a:t>
            </a:r>
          </a:p>
          <a:p>
            <a:pPr marL="0" indent="0">
              <a:buNone/>
            </a:pPr>
            <a:r>
              <a:rPr lang="en-GB" b="0" i="0" dirty="0">
                <a:solidFill>
                  <a:srgbClr val="171717"/>
                </a:solidFill>
                <a:effectLst/>
                <a:latin typeface="Segoe UI" panose="020B0502040204020203" pitchFamily="34" charset="0"/>
              </a:rPr>
              <a:t>Therefore, it’s imperative to understand skewed data and its space usage.</a:t>
            </a:r>
          </a:p>
          <a:p>
            <a:pPr marL="0" indent="0">
              <a:buNone/>
            </a:pPr>
            <a:endParaRPr lang="en-GB" b="0" i="0" dirty="0">
              <a:solidFill>
                <a:srgbClr val="171717"/>
              </a:solidFill>
              <a:effectLst/>
              <a:latin typeface="Segoe UI" panose="020B0502040204020203" pitchFamily="34" charset="0"/>
            </a:endParaRPr>
          </a:p>
          <a:p>
            <a:pPr marL="0" indent="0">
              <a:buNone/>
            </a:pPr>
            <a:r>
              <a:rPr lang="en-GB" b="0" i="0" dirty="0">
                <a:solidFill>
                  <a:srgbClr val="171717"/>
                </a:solidFill>
                <a:effectLst/>
                <a:latin typeface="Segoe UI" panose="020B0502040204020203" pitchFamily="34" charset="0"/>
              </a:rPr>
              <a:t>A quick way to check for data skew is to use </a:t>
            </a:r>
            <a:r>
              <a:rPr lang="en-GB" b="0" i="0" u="none" strike="noStrike" dirty="0">
                <a:effectLst/>
                <a:latin typeface="Segoe UI" panose="020B0502040204020203" pitchFamily="34" charset="0"/>
                <a:hlinkClick r:id="rId3"/>
              </a:rPr>
              <a:t>DBCC PDW_SHOWSPACEUSED</a:t>
            </a:r>
            <a:r>
              <a:rPr lang="en-GB" b="0" i="0" dirty="0">
                <a:solidFill>
                  <a:srgbClr val="171717"/>
                </a:solidFill>
                <a:effectLst/>
                <a:latin typeface="Segoe UI" panose="020B0502040204020203" pitchFamily="34" charset="0"/>
              </a:rPr>
              <a:t>. In order to have a reliable and balanced performance, the rows in your distributed table should be spread evenly across all the distributions.</a:t>
            </a:r>
          </a:p>
          <a:p>
            <a:pPr marL="0" indent="0">
              <a:buNone/>
            </a:pPr>
            <a:endParaRPr lang="en-GB" b="0" i="0" dirty="0">
              <a:solidFill>
                <a:srgbClr val="171717"/>
              </a:solidFill>
              <a:effectLst/>
              <a:latin typeface="Segoe UI" panose="020B0502040204020203" pitchFamily="34" charset="0"/>
            </a:endParaRPr>
          </a:p>
          <a:p>
            <a:pPr marL="0" indent="0">
              <a:buNone/>
            </a:pPr>
            <a:r>
              <a:rPr lang="en-GB" b="0" i="0" dirty="0">
                <a:solidFill>
                  <a:srgbClr val="171717"/>
                </a:solidFill>
                <a:effectLst/>
                <a:latin typeface="Segoe UI" panose="020B0502040204020203" pitchFamily="34" charset="0"/>
              </a:rPr>
              <a:t>In order to monitor the table data space usage and observe its relationship with different table distribution types as found using the DBCC PDW_SHOWSPACEUSED function.  It is helpful to know the number of rows and the storage space used for indexing, for which you can use several </a:t>
            </a:r>
            <a:r>
              <a:rPr lang="en-GB" b="0" i="0" u="none" strike="noStrike" dirty="0">
                <a:effectLst/>
                <a:latin typeface="Segoe UI" panose="020B0502040204020203" pitchFamily="34" charset="0"/>
                <a:hlinkClick r:id="rId4"/>
              </a:rPr>
              <a:t>System Dynamic Management Views</a:t>
            </a:r>
            <a:r>
              <a:rPr lang="en-GB" b="0" i="0" dirty="0">
                <a:solidFill>
                  <a:srgbClr val="171717"/>
                </a:solidFill>
                <a:effectLst/>
                <a:latin typeface="Segoe UI" panose="020B0502040204020203" pitchFamily="34" charset="0"/>
              </a:rPr>
              <a:t> (DMVs) in order to retrieve that information.</a:t>
            </a:r>
          </a:p>
          <a:p>
            <a:pPr marL="0" indent="0">
              <a:buNone/>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1" i="0" dirty="0">
                <a:solidFill>
                  <a:srgbClr val="000000"/>
                </a:solidFill>
                <a:effectLst/>
                <a:latin typeface="Segoe UI" panose="020B0502040204020203" pitchFamily="34" charset="0"/>
              </a:rPr>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Only explain skewed data and space usage in relation to optimization of Data Warehouse Storage, on this slide. Tell the students that coverage of column storage and column data types, materialized views and minimally logged operations will follow in the upcoming slides. </a:t>
            </a:r>
            <a:r>
              <a:rPr lang="en-GB" dirty="0"/>
              <a:t>Call out to the students, that in the lab for this module, they will experience different DMVs and code snippets, to check for skewed data and space usage themselves. </a:t>
            </a: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GB" sz="1100" dirty="0">
                <a:hlinkClick r:id="rId5"/>
              </a:rPr>
              <a:t>Understand skewed data and space usage - Learn | Microsoft Docs</a:t>
            </a:r>
            <a:endParaRPr lang="en-US" sz="900"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4245559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900" b="1" dirty="0"/>
          </a:p>
          <a:p>
            <a:pPr marL="0" marR="0" lvl="0" indent="0" defTabSz="228554" eaLnBrk="1" fontAlgn="auto" latinLnBrk="0" hangingPunct="1">
              <a:lnSpc>
                <a:spcPct val="117999"/>
              </a:lnSpc>
              <a:spcBef>
                <a:spcPts val="0"/>
              </a:spcBef>
              <a:spcAft>
                <a:spcPts val="0"/>
              </a:spcAft>
              <a:buClrTx/>
              <a:buSzTx/>
              <a:buFontTx/>
              <a:buNone/>
              <a:tabLst/>
              <a:defRPr/>
            </a:pPr>
            <a:r>
              <a:rPr lang="en-US" sz="900" b="1" dirty="0"/>
              <a:t>Column Storage Details: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b="0" i="0" dirty="0">
                <a:solidFill>
                  <a:srgbClr val="171717"/>
                </a:solidFill>
                <a:effectLst/>
                <a:latin typeface="Segoe UI" panose="020B0502040204020203" pitchFamily="34" charset="0"/>
              </a:rPr>
              <a:t>A rowgroup is a collection of rows that shares the same features in the data. Therefore, if you have a column of data that contains US states. A potential rowgroup example could include that all data beginning in the same state, belongs to the same rowgroup ( an example of this is CA, WA etc). Since a columnstore index improves performance if a rowgroup has over 100.000 rows and scans a table by scanning column segments of individual rowgroups, maximizing the number of rows in each rowgroup enhances query performance. If a rowgroup has a high number of rows, it improves data compression and therefore uses less IO to read from disk. It is imperative for enhanced query performance, to maximize the numbers of rows per rowgroup in a columnstore index, since the number of rows in a rowgroup determines the rowgroup's quality. Columnstore indexes achieve good performance when rowgroups have at least 100,000 rows of data  that has the same feature.</a:t>
            </a:r>
          </a:p>
          <a:p>
            <a:pPr algn="l"/>
            <a:endParaRPr lang="en-GB" sz="1100" b="0" i="0" dirty="0">
              <a:solidFill>
                <a:srgbClr val="171717"/>
              </a:solidFill>
              <a:effectLst/>
              <a:latin typeface="Segoe UI" panose="020B0502040204020203" pitchFamily="34" charset="0"/>
            </a:endParaRPr>
          </a:p>
          <a:p>
            <a:pPr algn="l"/>
            <a:r>
              <a:rPr lang="en-GB" sz="1100" b="0" i="0" dirty="0">
                <a:solidFill>
                  <a:srgbClr val="171717"/>
                </a:solidFill>
                <a:effectLst/>
                <a:latin typeface="Segoe UI" panose="020B0502040204020203" pitchFamily="34" charset="0"/>
              </a:rPr>
              <a:t>There are situations where there is not always enough memory available to compress all the rows for each rowgroup due to a bulk load or a columnstore index. When there is pressure on the memory, columnstore indexes trim the rowgroup sizes such that the compression in the columnstore can succeed. The DMV </a:t>
            </a:r>
            <a:r>
              <a:rPr lang="en-GB" sz="1100" b="0" i="0" u="none" strike="noStrike" dirty="0">
                <a:solidFill>
                  <a:srgbClr val="171717"/>
                </a:solidFill>
                <a:effectLst/>
                <a:latin typeface="Segoe UI" panose="020B0502040204020203" pitchFamily="34" charset="0"/>
                <a:hlinkClick r:id="rId3"/>
              </a:rPr>
              <a:t>sys.dm_pdw_nodes_db_column_store_row_group_physical_stats</a:t>
            </a:r>
            <a:r>
              <a:rPr lang="en-GB" sz="1100" b="0" i="0" dirty="0">
                <a:solidFill>
                  <a:srgbClr val="171717"/>
                </a:solidFill>
                <a:effectLst/>
                <a:latin typeface="Segoe UI" panose="020B0502040204020203" pitchFamily="34" charset="0"/>
              </a:rPr>
              <a:t> exposes useful information such as number of rows in rowgroups and the reason for trimming, if there was trimming.</a:t>
            </a:r>
          </a:p>
          <a:p>
            <a:pPr marL="0" indent="0">
              <a:buNone/>
            </a:pPr>
            <a:endParaRPr lang="en-US" sz="900" b="1" dirty="0"/>
          </a:p>
          <a:p>
            <a:pPr marL="0" indent="0">
              <a:buNone/>
            </a:pPr>
            <a:endParaRPr lang="en-US" sz="900" b="1" dirty="0"/>
          </a:p>
          <a:p>
            <a:pPr marL="0" indent="0">
              <a:buNone/>
            </a:pPr>
            <a:r>
              <a:rPr lang="en-US" sz="900" b="1" dirty="0"/>
              <a:t>Column Data types:</a:t>
            </a:r>
          </a:p>
          <a:p>
            <a:pPr defTabSz="914367">
              <a:spcBef>
                <a:spcPts val="588"/>
              </a:spcBef>
              <a:defRPr/>
            </a:pPr>
            <a:r>
              <a:rPr lang="en-GB" sz="900" dirty="0">
                <a:solidFill>
                  <a:srgbClr val="000000"/>
                </a:solidFill>
                <a:latin typeface="Segoe UI Semibold"/>
              </a:rPr>
              <a:t>Use the smallest data type that works for your data since </a:t>
            </a:r>
            <a:r>
              <a:rPr lang="en-GB" sz="900" dirty="0">
                <a:solidFill>
                  <a:srgbClr val="171717"/>
                </a:solidFill>
                <a:latin typeface="Segoe UI" panose="020B0502040204020203" pitchFamily="34" charset="0"/>
              </a:rPr>
              <a:t>m</a:t>
            </a:r>
            <a:r>
              <a:rPr lang="en-GB" sz="900" b="0" i="0" dirty="0">
                <a:solidFill>
                  <a:srgbClr val="171717"/>
                </a:solidFill>
                <a:effectLst/>
                <a:latin typeface="Segoe UI" panose="020B0502040204020203" pitchFamily="34" charset="0"/>
              </a:rPr>
              <a:t>inimizing the size of data types shortens the row length, which leads to better query performance.</a:t>
            </a:r>
          </a:p>
          <a:p>
            <a:pPr defTabSz="914367">
              <a:spcBef>
                <a:spcPts val="588"/>
              </a:spcBef>
              <a:defRPr/>
            </a:pPr>
            <a:endParaRPr lang="en-GB" sz="900" b="0" i="0" dirty="0">
              <a:solidFill>
                <a:srgbClr val="171717"/>
              </a:solidFill>
              <a:effectLst/>
              <a:latin typeface="Segoe UI" panose="020B0502040204020203" pitchFamily="34" charset="0"/>
            </a:endParaRPr>
          </a:p>
          <a:p>
            <a:pPr defTabSz="914367">
              <a:spcBef>
                <a:spcPts val="588"/>
              </a:spcBef>
              <a:defRPr/>
            </a:pPr>
            <a:r>
              <a:rPr lang="en-GB" sz="900" b="0" i="0" dirty="0">
                <a:solidFill>
                  <a:srgbClr val="171717"/>
                </a:solidFill>
                <a:effectLst/>
                <a:latin typeface="Segoe UI" panose="020B0502040204020203" pitchFamily="34" charset="0"/>
                <a:ea typeface="Segoe UI" pitchFamily="34" charset="0"/>
                <a:cs typeface="Segoe UI Light" panose="020B0502040204020203" pitchFamily="34" charset="0"/>
              </a:rPr>
              <a:t>Some tips:</a:t>
            </a:r>
          </a:p>
          <a:p>
            <a:pPr marL="171450" indent="-171450" defTabSz="914367">
              <a:spcBef>
                <a:spcPts val="588"/>
              </a:spcBef>
              <a:buFontTx/>
              <a:buChar char="-"/>
              <a:defRPr/>
            </a:pPr>
            <a:r>
              <a:rPr lang="en-GB" sz="1100" b="0" i="0" dirty="0">
                <a:solidFill>
                  <a:srgbClr val="171717"/>
                </a:solidFill>
                <a:effectLst/>
                <a:latin typeface="Segoe UI" panose="020B0502040204020203" pitchFamily="34" charset="0"/>
              </a:rPr>
              <a:t>Avoid defining character columns with a large default length.</a:t>
            </a:r>
            <a:endParaRPr lang="en-GB" sz="900" b="0" i="0" dirty="0">
              <a:solidFill>
                <a:srgbClr val="171717"/>
              </a:solidFill>
              <a:effectLst/>
              <a:latin typeface="Segoe UI" panose="020B0502040204020203" pitchFamily="34" charset="0"/>
              <a:cs typeface="Segoe UI Light" panose="020B0502040204020203" pitchFamily="34" charset="0"/>
            </a:endParaRPr>
          </a:p>
          <a:p>
            <a:pPr marL="171450" indent="-171450" defTabSz="914367">
              <a:spcBef>
                <a:spcPts val="588"/>
              </a:spcBef>
              <a:buFontTx/>
              <a:buChar char="-"/>
              <a:defRPr/>
            </a:pPr>
            <a:r>
              <a:rPr lang="en-GB" sz="1100" b="0" i="0" dirty="0">
                <a:solidFill>
                  <a:srgbClr val="171717"/>
                </a:solidFill>
                <a:effectLst/>
                <a:latin typeface="Segoe UI" panose="020B0502040204020203" pitchFamily="34" charset="0"/>
              </a:rPr>
              <a:t>Avoid using NVARCHAR when you only need VARCHAR</a:t>
            </a:r>
            <a:endParaRPr lang="en-GB" sz="900" b="0" i="0" dirty="0">
              <a:solidFill>
                <a:srgbClr val="171717"/>
              </a:solidFill>
              <a:effectLst/>
              <a:latin typeface="Segoe UI" panose="020B0502040204020203" pitchFamily="34" charset="0"/>
              <a:cs typeface="Segoe UI Light" panose="020B0502040204020203" pitchFamily="34" charset="0"/>
            </a:endParaRPr>
          </a:p>
          <a:p>
            <a:pPr marL="171450" indent="-171450" defTabSz="914367">
              <a:spcBef>
                <a:spcPts val="588"/>
              </a:spcBef>
              <a:buFontTx/>
              <a:buChar char="-"/>
              <a:defRPr/>
            </a:pPr>
            <a:r>
              <a:rPr lang="en-GB" sz="1100" b="0" i="0" dirty="0">
                <a:solidFill>
                  <a:srgbClr val="171717"/>
                </a:solidFill>
                <a:effectLst/>
                <a:latin typeface="Segoe UI" panose="020B0502040204020203" pitchFamily="34" charset="0"/>
              </a:rPr>
              <a:t>Use DATETIME instead of storing data values in different formats </a:t>
            </a:r>
            <a:endParaRPr lang="en-US" sz="900" dirty="0">
              <a:solidFill>
                <a:srgbClr val="000000"/>
              </a:solidFill>
              <a:latin typeface="Segoe UI"/>
              <a:ea typeface="Segoe UI" pitchFamily="34" charset="0"/>
              <a:cs typeface="Segoe UI Light" panose="020B0502040204020203" pitchFamily="34" charset="0"/>
            </a:endParaRPr>
          </a:p>
          <a:p>
            <a:pPr marL="0" indent="0">
              <a:buNone/>
            </a:pPr>
            <a:endParaRPr lang="en-US" sz="900" b="1"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Only focus on the 3 talking points related to column storage details and the impact of column data types as shown in the slide. In the following slides, impact of materialized views, and minimally logged operations will be discussed in order to optimize Data Warehouse Storage.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1800" b="0" i="0" u="none" strike="noStrike" dirty="0">
              <a:solidFill>
                <a:srgbClr val="000000"/>
              </a:solidFill>
              <a:effectLst/>
              <a:latin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a:lnSpc>
                <a:spcPct val="107000"/>
              </a:lnSpc>
              <a:spcAft>
                <a:spcPts val="800"/>
              </a:spcAft>
            </a:pPr>
            <a:r>
              <a:rPr lang="en-GB" sz="2800" dirty="0">
                <a:hlinkClick r:id="rId4"/>
              </a:rPr>
              <a:t>Understand column store storage details - Learn | Microsoft Docs</a:t>
            </a:r>
            <a:endParaRPr lang="en-GB" sz="2800" dirty="0"/>
          </a:p>
          <a:p>
            <a:pPr>
              <a:lnSpc>
                <a:spcPct val="107000"/>
              </a:lnSpc>
              <a:spcAft>
                <a:spcPts val="800"/>
              </a:spcAft>
            </a:pPr>
            <a:endParaRPr lang="en-GB"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800" dirty="0">
                <a:hlinkClick r:id="rId5"/>
              </a:rPr>
              <a:t>Understand the impact of wrong choices for column data types - Learn | Microsoft Docs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67625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900" b="1" dirty="0"/>
          </a:p>
          <a:p>
            <a:pPr marL="0" marR="0" lvl="0" indent="0" defTabSz="228554" eaLnBrk="1" fontAlgn="auto" latinLnBrk="0" hangingPunct="1">
              <a:lnSpc>
                <a:spcPct val="117999"/>
              </a:lnSpc>
              <a:spcBef>
                <a:spcPts val="0"/>
              </a:spcBef>
              <a:spcAft>
                <a:spcPts val="0"/>
              </a:spcAft>
              <a:buClrTx/>
              <a:buSzTx/>
              <a:buFontTx/>
              <a:buNone/>
              <a:tabLst/>
              <a:defRPr/>
            </a:pPr>
            <a:r>
              <a:rPr lang="en-GB" sz="1100" b="0" i="0" dirty="0">
                <a:solidFill>
                  <a:srgbClr val="171717"/>
                </a:solidFill>
                <a:effectLst/>
                <a:latin typeface="Segoe UI" panose="020B0502040204020203" pitchFamily="34" charset="0"/>
              </a:rPr>
              <a:t>A materialized view pre-computes, stores, and maintains its data in SQL pool just like a table. There's no precomputation needed each time when a materialized view is used. That's why queries that use all or a subset of the data in materialized views can get faster performance. Even better, queries can use a materialized view without directly referencing it, so there's no need to change the application code.</a:t>
            </a:r>
            <a:endParaRPr lang="en-US" sz="900" b="1" dirty="0"/>
          </a:p>
          <a:p>
            <a:pPr marL="0" marR="0" lvl="0" indent="0" defTabSz="228554" eaLnBrk="1" fontAlgn="auto" latinLnBrk="0" hangingPunct="1">
              <a:lnSpc>
                <a:spcPct val="117999"/>
              </a:lnSpc>
              <a:spcBef>
                <a:spcPts val="0"/>
              </a:spcBef>
              <a:spcAft>
                <a:spcPts val="0"/>
              </a:spcAft>
              <a:buClrTx/>
              <a:buSzTx/>
              <a:buFontTx/>
              <a:buNone/>
              <a:tabLst/>
              <a:defRPr/>
            </a:pPr>
            <a:endParaRPr lang="en-US" sz="900" b="1" dirty="0"/>
          </a:p>
          <a:p>
            <a:pPr marL="0" marR="0" lvl="0" indent="0" defTabSz="228554" eaLnBrk="1" fontAlgn="auto" latinLnBrk="0" hangingPunct="1">
              <a:lnSpc>
                <a:spcPct val="117999"/>
              </a:lnSpc>
              <a:spcBef>
                <a:spcPts val="0"/>
              </a:spcBef>
              <a:spcAft>
                <a:spcPts val="0"/>
              </a:spcAft>
              <a:buClrTx/>
              <a:buSzTx/>
              <a:buFontTx/>
              <a:buNone/>
              <a:tabLst/>
              <a:defRPr/>
            </a:pPr>
            <a:r>
              <a:rPr lang="en-GB" sz="1100" b="0" i="0" dirty="0">
                <a:solidFill>
                  <a:srgbClr val="171717"/>
                </a:solidFill>
                <a:effectLst/>
                <a:latin typeface="Segoe UI" panose="020B0502040204020203" pitchFamily="34" charset="0"/>
              </a:rPr>
              <a:t>An adequately designed materialized view provides the following benefits:</a:t>
            </a:r>
            <a:endParaRPr lang="en-US" sz="900" b="1" dirty="0"/>
          </a:p>
          <a:p>
            <a:endParaRPr lang="en-US" dirty="0"/>
          </a:p>
          <a:p>
            <a:pPr marL="171450" indent="-171450">
              <a:buFontTx/>
              <a:buChar char="-"/>
            </a:pPr>
            <a:r>
              <a:rPr lang="en-US" b="1" dirty="0"/>
              <a:t>Reduce the execution time</a:t>
            </a:r>
            <a:r>
              <a:rPr lang="en-US" dirty="0"/>
              <a:t>: </a:t>
            </a:r>
            <a:r>
              <a:rPr lang="en-GB" b="0" i="0" dirty="0">
                <a:solidFill>
                  <a:srgbClr val="171717"/>
                </a:solidFill>
                <a:effectLst/>
                <a:latin typeface="Segoe UI" panose="020B0502040204020203" pitchFamily="34" charset="0"/>
              </a:rPr>
              <a:t>The more complex the query, the higher the potential for execution-time saving. The most benefit is gained when a query's computation cost is high, and the resulting data set is small.</a:t>
            </a:r>
            <a:endParaRPr lang="en-US" b="0" i="0" dirty="0">
              <a:solidFill>
                <a:srgbClr val="171717"/>
              </a:solidFill>
              <a:effectLst/>
              <a:latin typeface="Segoe UI" panose="020B0502040204020203" pitchFamily="34" charset="0"/>
            </a:endParaRPr>
          </a:p>
          <a:p>
            <a:pPr marL="171450" indent="-171450">
              <a:buFontTx/>
              <a:buChar char="-"/>
            </a:pPr>
            <a:r>
              <a:rPr lang="en-US" b="1" i="0" dirty="0">
                <a:solidFill>
                  <a:srgbClr val="171717"/>
                </a:solidFill>
                <a:effectLst/>
                <a:latin typeface="Segoe UI" panose="020B0502040204020203" pitchFamily="34" charset="0"/>
              </a:rPr>
              <a:t>Improve query execution plans</a:t>
            </a:r>
            <a:r>
              <a:rPr lang="en-US" b="0" i="0" dirty="0">
                <a:solidFill>
                  <a:srgbClr val="171717"/>
                </a:solidFill>
                <a:effectLst/>
                <a:latin typeface="Segoe UI" panose="020B0502040204020203" pitchFamily="34" charset="0"/>
              </a:rPr>
              <a:t>: </a:t>
            </a:r>
            <a:r>
              <a:rPr lang="en-GB" b="0" i="0" dirty="0">
                <a:solidFill>
                  <a:srgbClr val="171717"/>
                </a:solidFill>
                <a:effectLst/>
                <a:latin typeface="Segoe UI" panose="020B0502040204020203" pitchFamily="34" charset="0"/>
              </a:rPr>
              <a:t>The optimizer in the SQL pool can automatically use deployed materialized views </a:t>
            </a:r>
          </a:p>
          <a:p>
            <a:pPr marL="171450" indent="-171450">
              <a:buFontTx/>
              <a:buChar char="-"/>
            </a:pPr>
            <a:r>
              <a:rPr lang="en-GB" b="1" i="0" dirty="0">
                <a:solidFill>
                  <a:srgbClr val="171717"/>
                </a:solidFill>
                <a:effectLst/>
                <a:latin typeface="Segoe UI" panose="020B0502040204020203" pitchFamily="34" charset="0"/>
              </a:rPr>
              <a:t>Low maintenance: </a:t>
            </a:r>
            <a:r>
              <a:rPr lang="en-GB" b="0" i="0" dirty="0">
                <a:solidFill>
                  <a:srgbClr val="171717"/>
                </a:solidFill>
                <a:effectLst/>
                <a:latin typeface="Segoe UI" panose="020B0502040204020203" pitchFamily="34" charset="0"/>
              </a:rPr>
              <a:t>All incremental data changes from the base tables are automatically added to the materialized views synchronously. This design allows querying materialized views to return the same data as directly querying the base tables.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dirty="0">
                <a:solidFill>
                  <a:srgbClr val="000000"/>
                </a:solidFill>
                <a:latin typeface="Segoe UI Semibold"/>
              </a:rPr>
              <a:t>High Availability and Resiliency: </a:t>
            </a:r>
            <a:r>
              <a:rPr lang="en-GB" b="0" i="0" dirty="0">
                <a:solidFill>
                  <a:srgbClr val="171717"/>
                </a:solidFill>
                <a:effectLst/>
                <a:latin typeface="Segoe UI" panose="020B0502040204020203" pitchFamily="34" charset="0"/>
              </a:rPr>
              <a:t>Data in materialized views gets the same high availability and resiliency benefits as data in regular tables</a:t>
            </a:r>
            <a:endParaRPr lang="en-US" sz="1200" b="1" dirty="0">
              <a:solidFill>
                <a:srgbClr val="000000"/>
              </a:solidFill>
              <a:latin typeface="Segoe UI Semibold"/>
            </a:endParaRPr>
          </a:p>
          <a:p>
            <a:pPr marL="171450" indent="-171450">
              <a:buFontTx/>
              <a:buChar char="-"/>
            </a:pPr>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kern="1200" dirty="0">
                <a:solidFill>
                  <a:schemeClr val="tx1"/>
                </a:solidFill>
                <a:effectLst/>
                <a:latin typeface="Segoe UI Light" pitchFamily="34" charset="0"/>
                <a:ea typeface="+mn-ea"/>
                <a:cs typeface="+mn-cs"/>
              </a:rPr>
              <a:t>Only focus on the 4 talking points of the impact of materialized views as one of the areas to look into for optimizing Data Warehouse Storage. </a:t>
            </a:r>
            <a:endParaRPr lang="en-GB" sz="1800" b="0" i="0" u="none" strike="noStrike" dirty="0">
              <a:solidFill>
                <a:srgbClr val="000000"/>
              </a:solidFill>
              <a:effectLst/>
              <a:latin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GB" sz="2800" dirty="0">
                <a:hlinkClick r:id="rId3"/>
              </a:rPr>
              <a:t>Describe the impact of materialized views - Learn | Microsoft Docs</a:t>
            </a:r>
            <a:endParaRPr lang="en-US" sz="900" b="1" dirty="0"/>
          </a:p>
          <a:p>
            <a:endParaRPr lang="en-US" b="0" i="0" dirty="0"/>
          </a:p>
          <a:p>
            <a:endParaRPr lang="en-US" dirty="0"/>
          </a:p>
          <a:p>
            <a:endParaRPr lang="en-US" sz="90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0220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8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800" b="1" dirty="0"/>
          </a:p>
          <a:p>
            <a:r>
              <a:rPr lang="en-GB" sz="900" b="0" i="0" dirty="0">
                <a:solidFill>
                  <a:srgbClr val="171717"/>
                </a:solidFill>
                <a:effectLst/>
                <a:latin typeface="Segoe UI" panose="020B0502040204020203" pitchFamily="34" charset="0"/>
              </a:rPr>
              <a:t>The difference between minimally logged operations and </a:t>
            </a:r>
            <a:r>
              <a:rPr lang="en-IE" sz="900" b="0" i="0" dirty="0">
                <a:solidFill>
                  <a:srgbClr val="171717"/>
                </a:solidFill>
                <a:effectLst/>
                <a:latin typeface="Segoe UI" panose="020B0502040204020203" pitchFamily="34" charset="0"/>
              </a:rPr>
              <a:t>fully logged operations is that minimally logged operations are only tracking extended allocations and meta-data changes. </a:t>
            </a:r>
            <a:r>
              <a:rPr lang="en-GB" sz="900" b="0" i="0" dirty="0">
                <a:solidFill>
                  <a:srgbClr val="171717"/>
                </a:solidFill>
                <a:effectLst/>
                <a:latin typeface="Segoe UI" panose="020B0502040204020203" pitchFamily="34" charset="0"/>
              </a:rPr>
              <a:t>It involves logging only the required information to roll back the transaction after a failure or for an explicit request (ROLLBACK TRAN). Therefore, much less information is tracked in the transaction log, which results in the idea that a minimally logged operation performs better than a similarly sized fully logged operation. Furthermore, because fewer writes go the transaction log, a much smaller amount of log data is generated, and so is more I/O efficient.</a:t>
            </a:r>
          </a:p>
          <a:p>
            <a:endParaRPr lang="en-GB" sz="900" b="0" i="0" dirty="0">
              <a:solidFill>
                <a:srgbClr val="171717"/>
              </a:solidFill>
              <a:effectLst/>
              <a:latin typeface="Segoe UI" panose="020B0502040204020203" pitchFamily="34" charset="0"/>
            </a:endParaRPr>
          </a:p>
          <a:p>
            <a:pPr algn="l"/>
            <a:r>
              <a:rPr lang="en-GB" sz="900" b="0" i="0" dirty="0">
                <a:solidFill>
                  <a:srgbClr val="171717"/>
                </a:solidFill>
                <a:effectLst/>
                <a:latin typeface="Segoe UI" panose="020B0502040204020203" pitchFamily="34" charset="0"/>
              </a:rPr>
              <a:t>Some examples of </a:t>
            </a:r>
            <a:r>
              <a:rPr lang="en-GB" sz="1100" b="0" i="0" dirty="0">
                <a:solidFill>
                  <a:srgbClr val="171717"/>
                </a:solidFill>
                <a:effectLst/>
                <a:latin typeface="Segoe UI" panose="020B0502040204020203" pitchFamily="34" charset="0"/>
              </a:rPr>
              <a:t>operations that are capable of being minimally logged are:</a:t>
            </a:r>
          </a:p>
          <a:p>
            <a:pPr algn="l"/>
            <a:endParaRPr lang="en-GB" sz="1100" b="0" i="0" dirty="0">
              <a:solidFill>
                <a:srgbClr val="171717"/>
              </a:solidFill>
              <a:effectLst/>
              <a:latin typeface="Segoe UI" panose="020B0502040204020203" pitchFamily="34" charset="0"/>
            </a:endParaRPr>
          </a:p>
          <a:p>
            <a:pPr algn="l">
              <a:buFont typeface="Arial" panose="020B0604020202020204" pitchFamily="34" charset="0"/>
              <a:buChar char="•"/>
            </a:pPr>
            <a:r>
              <a:rPr lang="en-GB" sz="1100" b="0" i="0" dirty="0">
                <a:solidFill>
                  <a:srgbClr val="171717"/>
                </a:solidFill>
                <a:effectLst/>
                <a:latin typeface="Segoe UI" panose="020B0502040204020203" pitchFamily="34" charset="0"/>
              </a:rPr>
              <a:t> CREATE TABLE AS SELECT (CTAS)</a:t>
            </a:r>
          </a:p>
          <a:p>
            <a:pPr algn="l">
              <a:buFont typeface="Arial" panose="020B0604020202020204" pitchFamily="34" charset="0"/>
              <a:buChar char="•"/>
            </a:pPr>
            <a:r>
              <a:rPr lang="en-GB" sz="1100" b="0" i="0" dirty="0">
                <a:solidFill>
                  <a:srgbClr val="171717"/>
                </a:solidFill>
                <a:effectLst/>
                <a:latin typeface="Segoe UI" panose="020B0502040204020203" pitchFamily="34" charset="0"/>
              </a:rPr>
              <a:t> INSERT..SELECT</a:t>
            </a:r>
          </a:p>
          <a:p>
            <a:pPr algn="l">
              <a:buFont typeface="Arial" panose="020B0604020202020204" pitchFamily="34" charset="0"/>
              <a:buChar char="•"/>
            </a:pPr>
            <a:r>
              <a:rPr lang="en-GB" sz="1100" b="0" i="0" dirty="0">
                <a:solidFill>
                  <a:srgbClr val="171717"/>
                </a:solidFill>
                <a:effectLst/>
                <a:latin typeface="Segoe UI" panose="020B0502040204020203" pitchFamily="34" charset="0"/>
              </a:rPr>
              <a:t> CREATE INDEX</a:t>
            </a:r>
          </a:p>
          <a:p>
            <a:pPr algn="l">
              <a:buFont typeface="Arial" panose="020B0604020202020204" pitchFamily="34" charset="0"/>
              <a:buChar char="•"/>
            </a:pPr>
            <a:r>
              <a:rPr lang="en-GB" sz="1100" b="0" i="0" dirty="0">
                <a:solidFill>
                  <a:srgbClr val="171717"/>
                </a:solidFill>
                <a:effectLst/>
                <a:latin typeface="Segoe UI" panose="020B0502040204020203" pitchFamily="34" charset="0"/>
              </a:rPr>
              <a:t> ALTER INDEX REBUILD</a:t>
            </a:r>
          </a:p>
          <a:p>
            <a:endParaRPr lang="en-GB" sz="900" b="0" i="0" dirty="0">
              <a:solidFill>
                <a:srgbClr val="171717"/>
              </a:solidFill>
              <a:effectLst/>
              <a:latin typeface="Segoe UI" panose="020B0502040204020203" pitchFamily="34" charset="0"/>
            </a:endParaRPr>
          </a:p>
          <a:p>
            <a:endParaRPr lang="en-US" sz="9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800" kern="1200" dirty="0">
                <a:solidFill>
                  <a:schemeClr val="tx1"/>
                </a:solidFill>
                <a:effectLst/>
                <a:latin typeface="Segoe UI Light" pitchFamily="34" charset="0"/>
                <a:ea typeface="+mn-ea"/>
                <a:cs typeface="+mn-cs"/>
              </a:rPr>
              <a:t>Call out the specific statements that are minimally logged:</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800" b="0" i="0" u="none" strike="noStrike" kern="1200" dirty="0">
              <a:solidFill>
                <a:schemeClr val="tx1"/>
              </a:solidFill>
              <a:effectLst/>
              <a:latin typeface="Segoe UI Light" pitchFamily="34" charset="0"/>
              <a:ea typeface="+mn-ea"/>
              <a:cs typeface="+mn-cs"/>
            </a:endParaRPr>
          </a:p>
          <a:p>
            <a:pPr algn="l">
              <a:buFont typeface="Arial" panose="020B0604020202020204" pitchFamily="34" charset="0"/>
              <a:buChar char="•"/>
            </a:pPr>
            <a:r>
              <a:rPr lang="en-GB" sz="1100" b="0" i="0" dirty="0">
                <a:solidFill>
                  <a:srgbClr val="171717"/>
                </a:solidFill>
                <a:effectLst/>
                <a:latin typeface="Segoe UI" panose="020B0502040204020203" pitchFamily="34" charset="0"/>
              </a:rPr>
              <a:t> CREATE TABLE AS SELECT (CTAS)</a:t>
            </a:r>
          </a:p>
          <a:p>
            <a:pPr algn="l">
              <a:buFont typeface="Arial" panose="020B0604020202020204" pitchFamily="34" charset="0"/>
              <a:buChar char="•"/>
            </a:pPr>
            <a:r>
              <a:rPr lang="en-GB" sz="1100" b="0" i="0" dirty="0">
                <a:solidFill>
                  <a:srgbClr val="171717"/>
                </a:solidFill>
                <a:effectLst/>
                <a:latin typeface="Segoe UI" panose="020B0502040204020203" pitchFamily="34" charset="0"/>
              </a:rPr>
              <a:t> INSERT..SELECT</a:t>
            </a:r>
          </a:p>
          <a:p>
            <a:pPr algn="l">
              <a:buFont typeface="Arial" panose="020B0604020202020204" pitchFamily="34" charset="0"/>
              <a:buChar char="•"/>
            </a:pPr>
            <a:r>
              <a:rPr lang="en-GB" sz="1100" b="0" i="0" dirty="0">
                <a:solidFill>
                  <a:srgbClr val="171717"/>
                </a:solidFill>
                <a:effectLst/>
                <a:latin typeface="Segoe UI" panose="020B0502040204020203" pitchFamily="34" charset="0"/>
              </a:rPr>
              <a:t> CREATE INDEX</a:t>
            </a:r>
          </a:p>
          <a:p>
            <a:pPr algn="l">
              <a:buFont typeface="Arial" panose="020B0604020202020204" pitchFamily="34" charset="0"/>
              <a:buChar char="•"/>
            </a:pPr>
            <a:r>
              <a:rPr lang="en-GB" sz="1100" b="0" i="0" dirty="0">
                <a:solidFill>
                  <a:srgbClr val="171717"/>
                </a:solidFill>
                <a:effectLst/>
                <a:latin typeface="Segoe UI" panose="020B0502040204020203" pitchFamily="34" charset="0"/>
              </a:rPr>
              <a:t> ALTER INDEX REBUILD</a:t>
            </a:r>
          </a:p>
          <a:p>
            <a:pPr algn="l">
              <a:buFont typeface="Arial" panose="020B0604020202020204" pitchFamily="34" charset="0"/>
              <a:buChar char="•"/>
            </a:pPr>
            <a:endParaRPr lang="en-GB" sz="1100" b="0" i="0" dirty="0">
              <a:solidFill>
                <a:srgbClr val="171717"/>
              </a:solidFill>
              <a:effectLst/>
              <a:latin typeface="Segoe UI" panose="020B0502040204020203" pitchFamily="34" charset="0"/>
            </a:endParaRPr>
          </a:p>
          <a:p>
            <a:pPr algn="l">
              <a:buFont typeface="Arial" panose="020B0604020202020204" pitchFamily="34" charset="0"/>
              <a:buNone/>
            </a:pPr>
            <a:r>
              <a:rPr lang="en-GB" sz="1100" b="0" i="0" dirty="0">
                <a:solidFill>
                  <a:srgbClr val="171717"/>
                </a:solidFill>
                <a:effectLst/>
                <a:latin typeface="Segoe UI" panose="020B0502040204020203" pitchFamily="34" charset="0"/>
              </a:rPr>
              <a:t>Explain how these statements can improve the performance as listed in the talking points of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1100" b="0" i="0" u="none" strike="noStrike" dirty="0">
              <a:solidFill>
                <a:srgbClr val="000000"/>
              </a:solidFill>
              <a:effectLst/>
              <a:latin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b="1" dirty="0"/>
          </a:p>
          <a:p>
            <a:pPr>
              <a:lnSpc>
                <a:spcPct val="107000"/>
              </a:lnSpc>
              <a:spcAft>
                <a:spcPts val="800"/>
              </a:spcAft>
            </a:pPr>
            <a:r>
              <a:rPr lang="en-GB" sz="1600" dirty="0">
                <a:hlinkClick r:id="rId3"/>
              </a:rPr>
              <a:t>Understand rules for minimally logged operations - Learn | Microsoft Docs</a:t>
            </a:r>
            <a:endParaRPr lang="en-US" b="0" i="0" dirty="0"/>
          </a:p>
          <a:p>
            <a:endParaRPr lang="en-US" dirty="0"/>
          </a:p>
          <a:p>
            <a:endParaRPr lang="en-US" sz="90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0220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latin typeface="Segoe UI" panose="020B0502040204020203" pitchFamily="34" charset="0"/>
              </a:rPr>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58969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latin typeface="Segoe UI" panose="020B0502040204020203" pitchFamily="34" charset="0"/>
              </a:rPr>
              <a:t>Instructor notes and guidance</a:t>
            </a:r>
          </a:p>
          <a:p>
            <a:endParaRPr lang="en-US" dirty="0"/>
          </a:p>
          <a:p>
            <a:r>
              <a:rPr lang="en-US" dirty="0"/>
              <a:t>This space has been left deliberately blank</a:t>
            </a:r>
          </a:p>
          <a:p>
            <a:endParaRPr lang="en-GB"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277812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B8D5D-F570-44CA-9298-7FD9DCDF0D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97B2CF0C-4D21-4A70-9D96-7597C12372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4C4A687E-CE70-48DA-B7FB-B1F2FAB3DCD8}"/>
              </a:ext>
            </a:extLst>
          </p:cNvPr>
          <p:cNvSpPr>
            <a:spLocks noGrp="1"/>
          </p:cNvSpPr>
          <p:nvPr>
            <p:ph type="dt" sz="half" idx="10"/>
          </p:nvPr>
        </p:nvSpPr>
        <p:spPr/>
        <p:txBody>
          <a:bodyPr/>
          <a:lstStyle/>
          <a:p>
            <a:fld id="{0D58613F-1A75-4FD9-B0C5-FADFC8A6F7F3}" type="datetimeFigureOut">
              <a:rPr lang="en-IE" smtClean="0"/>
              <a:t>20/04/2021</a:t>
            </a:fld>
            <a:endParaRPr lang="en-IE" dirty="0"/>
          </a:p>
        </p:txBody>
      </p:sp>
      <p:sp>
        <p:nvSpPr>
          <p:cNvPr id="5" name="Footer Placeholder 4">
            <a:extLst>
              <a:ext uri="{FF2B5EF4-FFF2-40B4-BE49-F238E27FC236}">
                <a16:creationId xmlns:a16="http://schemas.microsoft.com/office/drawing/2014/main" id="{A59EC09C-A253-42BE-BB78-274A18CA09FF}"/>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4C1EEBD4-196E-4279-9E95-5650C84CD924}"/>
              </a:ext>
            </a:extLst>
          </p:cNvPr>
          <p:cNvSpPr>
            <a:spLocks noGrp="1"/>
          </p:cNvSpPr>
          <p:nvPr>
            <p:ph type="sldNum" sz="quarter" idx="12"/>
          </p:nvPr>
        </p:nvSpPr>
        <p:spPr/>
        <p:txBody>
          <a:bodyPr/>
          <a:lstStyle/>
          <a:p>
            <a:fld id="{36EA032F-D3CB-4F82-B451-05832894B80B}" type="slidenum">
              <a:rPr lang="en-IE" smtClean="0"/>
              <a:t>‹#›</a:t>
            </a:fld>
            <a:endParaRPr lang="en-IE" dirty="0"/>
          </a:p>
        </p:txBody>
      </p:sp>
    </p:spTree>
    <p:extLst>
      <p:ext uri="{BB962C8B-B14F-4D97-AF65-F5344CB8AC3E}">
        <p14:creationId xmlns:p14="http://schemas.microsoft.com/office/powerpoint/2010/main" val="276214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3B44F-90E4-45C3-870C-D617A4D31AE0}"/>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1C290862-BF58-4750-9360-5A32CFE4D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2A9294F1-38EC-42E6-82E5-ED848077294D}"/>
              </a:ext>
            </a:extLst>
          </p:cNvPr>
          <p:cNvSpPr>
            <a:spLocks noGrp="1"/>
          </p:cNvSpPr>
          <p:nvPr>
            <p:ph type="dt" sz="half" idx="10"/>
          </p:nvPr>
        </p:nvSpPr>
        <p:spPr/>
        <p:txBody>
          <a:bodyPr/>
          <a:lstStyle/>
          <a:p>
            <a:fld id="{0D58613F-1A75-4FD9-B0C5-FADFC8A6F7F3}" type="datetimeFigureOut">
              <a:rPr lang="en-IE" smtClean="0"/>
              <a:t>20/04/2021</a:t>
            </a:fld>
            <a:endParaRPr lang="en-IE" dirty="0"/>
          </a:p>
        </p:txBody>
      </p:sp>
      <p:sp>
        <p:nvSpPr>
          <p:cNvPr id="5" name="Footer Placeholder 4">
            <a:extLst>
              <a:ext uri="{FF2B5EF4-FFF2-40B4-BE49-F238E27FC236}">
                <a16:creationId xmlns:a16="http://schemas.microsoft.com/office/drawing/2014/main" id="{2F70F74B-8754-4596-8448-2ABB125B28FD}"/>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3E39BA77-2411-439E-9389-D05D3DDF6D40}"/>
              </a:ext>
            </a:extLst>
          </p:cNvPr>
          <p:cNvSpPr>
            <a:spLocks noGrp="1"/>
          </p:cNvSpPr>
          <p:nvPr>
            <p:ph type="sldNum" sz="quarter" idx="12"/>
          </p:nvPr>
        </p:nvSpPr>
        <p:spPr/>
        <p:txBody>
          <a:bodyPr/>
          <a:lstStyle/>
          <a:p>
            <a:fld id="{36EA032F-D3CB-4F82-B451-05832894B80B}" type="slidenum">
              <a:rPr lang="en-IE" smtClean="0"/>
              <a:t>‹#›</a:t>
            </a:fld>
            <a:endParaRPr lang="en-IE" dirty="0"/>
          </a:p>
        </p:txBody>
      </p:sp>
    </p:spTree>
    <p:extLst>
      <p:ext uri="{BB962C8B-B14F-4D97-AF65-F5344CB8AC3E}">
        <p14:creationId xmlns:p14="http://schemas.microsoft.com/office/powerpoint/2010/main" val="4221794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545F6C-AE13-49FB-A0E1-DDEF67EC79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282FEF3F-40D5-445F-A7B5-6BF79E7ACB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D9642201-A7D5-4AD8-B4BE-214D921271F1}"/>
              </a:ext>
            </a:extLst>
          </p:cNvPr>
          <p:cNvSpPr>
            <a:spLocks noGrp="1"/>
          </p:cNvSpPr>
          <p:nvPr>
            <p:ph type="dt" sz="half" idx="10"/>
          </p:nvPr>
        </p:nvSpPr>
        <p:spPr/>
        <p:txBody>
          <a:bodyPr/>
          <a:lstStyle/>
          <a:p>
            <a:fld id="{0D58613F-1A75-4FD9-B0C5-FADFC8A6F7F3}" type="datetimeFigureOut">
              <a:rPr lang="en-IE" smtClean="0"/>
              <a:t>20/04/2021</a:t>
            </a:fld>
            <a:endParaRPr lang="en-IE" dirty="0"/>
          </a:p>
        </p:txBody>
      </p:sp>
      <p:sp>
        <p:nvSpPr>
          <p:cNvPr id="5" name="Footer Placeholder 4">
            <a:extLst>
              <a:ext uri="{FF2B5EF4-FFF2-40B4-BE49-F238E27FC236}">
                <a16:creationId xmlns:a16="http://schemas.microsoft.com/office/drawing/2014/main" id="{41E49EE6-5B2D-4311-B2A2-DF57B12832AA}"/>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8508F36C-19DB-4336-96A2-517DA533A06D}"/>
              </a:ext>
            </a:extLst>
          </p:cNvPr>
          <p:cNvSpPr>
            <a:spLocks noGrp="1"/>
          </p:cNvSpPr>
          <p:nvPr>
            <p:ph type="sldNum" sz="quarter" idx="12"/>
          </p:nvPr>
        </p:nvSpPr>
        <p:spPr/>
        <p:txBody>
          <a:bodyPr/>
          <a:lstStyle/>
          <a:p>
            <a:fld id="{36EA032F-D3CB-4F82-B451-05832894B80B}" type="slidenum">
              <a:rPr lang="en-IE" smtClean="0"/>
              <a:t>‹#›</a:t>
            </a:fld>
            <a:endParaRPr lang="en-IE" dirty="0"/>
          </a:p>
        </p:txBody>
      </p:sp>
    </p:spTree>
    <p:extLst>
      <p:ext uri="{BB962C8B-B14F-4D97-AF65-F5344CB8AC3E}">
        <p14:creationId xmlns:p14="http://schemas.microsoft.com/office/powerpoint/2010/main" val="708364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253512248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54169" y="439311"/>
            <a:ext cx="1335673" cy="188593"/>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endParaRPr lang="en-US"/>
          </a:p>
        </p:txBody>
      </p:sp>
    </p:spTree>
    <p:extLst>
      <p:ext uri="{BB962C8B-B14F-4D97-AF65-F5344CB8AC3E}">
        <p14:creationId xmlns:p14="http://schemas.microsoft.com/office/powerpoint/2010/main" val="26411049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4" y="3225876"/>
            <a:ext cx="9026188" cy="403137"/>
          </a:xfrm>
        </p:spPr>
        <p:txBody>
          <a:bodyPr wrap="square" lIns="0" tIns="0" rIns="0" bIns="0" anchor="ctr">
            <a:spAutoFit/>
          </a:bodyPr>
          <a:lstStyle>
            <a:lvl1pPr algn="l" defTabSz="914367" rtl="0" eaLnBrk="1" latinLnBrk="0" hangingPunct="1">
              <a:lnSpc>
                <a:spcPts val="3137"/>
              </a:lnSpc>
              <a:spcBef>
                <a:spcPct val="0"/>
              </a:spcBef>
              <a:buNone/>
              <a:defRPr lang="en-US" sz="2745" b="0" strike="noStrike" kern="1200" cap="none" spc="-49"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196844848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slide 1">
    <p:bg>
      <p:bgPr>
        <a:solidFill>
          <a:srgbClr val="243A5E"/>
        </a:solidFill>
        <a:effectLst/>
      </p:bgPr>
    </p:bg>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55995" y="-906639"/>
            <a:ext cx="7454644" cy="383651"/>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endParaRPr lang="en-US"/>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35167622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18644" y="-544957"/>
            <a:ext cx="7491995" cy="520053"/>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a:t>Click to edit Master title style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22193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28681" y="2532448"/>
            <a:ext cx="5428936" cy="1793104"/>
          </a:xfrm>
          <a:prstGeom prst="rect">
            <a:avLst/>
          </a:prstGeom>
          <a:noFill/>
        </p:spPr>
        <p:txBody>
          <a:bodyPr lIns="0" tIns="0" rIns="0" bIns="182880" anchor="b" anchorCtr="0"/>
          <a:lstStyle>
            <a:lvl1pPr>
              <a:lnSpc>
                <a:spcPct val="100000"/>
              </a:lnSpc>
              <a:defRPr sz="4313" strike="noStrike" spc="0" baseline="0">
                <a:solidFill>
                  <a:srgbClr val="000000"/>
                </a:solidFill>
              </a:defRPr>
            </a:lvl1pPr>
          </a:lstStyle>
          <a:p>
            <a:r>
              <a:rPr lang="en-US"/>
              <a:t>Click to edit Master title style</a:t>
            </a:r>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54169" y="439311"/>
            <a:ext cx="1335673" cy="188593"/>
          </a:xfrm>
          <a:prstGeom prst="rect">
            <a:avLst/>
          </a:prstGeom>
        </p:spPr>
      </p:pic>
    </p:spTree>
    <p:extLst>
      <p:ext uri="{BB962C8B-B14F-4D97-AF65-F5344CB8AC3E}">
        <p14:creationId xmlns:p14="http://schemas.microsoft.com/office/powerpoint/2010/main" val="6413316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22477"/>
          </a:xfrm>
          <a:prstGeom prst="rect">
            <a:avLst/>
          </a:prstGeom>
        </p:spPr>
        <p:txBody>
          <a:bodyPr wrap="square" lIns="0" tIns="0" rIns="0" bIns="0">
            <a:spAutoFit/>
          </a:bodyPr>
          <a:lstStyle>
            <a:lvl1pPr>
              <a:lnSpc>
                <a:spcPct val="100000"/>
              </a:lnSpc>
              <a:defRPr sz="2745" strike="noStrike" spc="0">
                <a:solidFill>
                  <a:srgbClr val="000000"/>
                </a:solidFill>
              </a:defRPr>
            </a:lvl1pPr>
          </a:lstStyle>
          <a:p>
            <a:r>
              <a:rPr lang="en-US"/>
              <a:t>Title</a:t>
            </a:r>
          </a:p>
        </p:txBody>
      </p:sp>
    </p:spTree>
    <p:extLst>
      <p:ext uri="{BB962C8B-B14F-4D97-AF65-F5344CB8AC3E}">
        <p14:creationId xmlns:p14="http://schemas.microsoft.com/office/powerpoint/2010/main" val="22526681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3227821"/>
            <a:ext cx="2494738" cy="402359"/>
          </a:xfrm>
          <a:prstGeom prst="rect">
            <a:avLst/>
          </a:prstGeom>
        </p:spPr>
        <p:txBody>
          <a:bodyPr wrap="square" lIns="0" tIns="0" rIns="0" bIns="0" anchor="ctr">
            <a:spAutoFit/>
          </a:bodyPr>
          <a:lstStyle>
            <a:lvl1pPr>
              <a:lnSpc>
                <a:spcPts val="3137"/>
              </a:lnSpc>
              <a:defRPr sz="2745" strike="noStrike">
                <a:solidFill>
                  <a:schemeClr val="bg1"/>
                </a:solidFill>
              </a:defRPr>
            </a:lvl1pPr>
          </a:lstStyle>
          <a:p>
            <a:r>
              <a:rPr lang="en-US" dirty="0"/>
              <a:t>Title</a:t>
            </a:r>
          </a:p>
        </p:txBody>
      </p:sp>
    </p:spTree>
    <p:extLst>
      <p:ext uri="{BB962C8B-B14F-4D97-AF65-F5344CB8AC3E}">
        <p14:creationId xmlns:p14="http://schemas.microsoft.com/office/powerpoint/2010/main" val="119324510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980AE-84CB-4A18-94A8-BE570FAEC744}"/>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3E1E5165-FDCC-414B-90D4-087E9D827D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8F1ED94A-3BF5-4079-9151-E647AF5881E7}"/>
              </a:ext>
            </a:extLst>
          </p:cNvPr>
          <p:cNvSpPr>
            <a:spLocks noGrp="1"/>
          </p:cNvSpPr>
          <p:nvPr>
            <p:ph type="dt" sz="half" idx="10"/>
          </p:nvPr>
        </p:nvSpPr>
        <p:spPr/>
        <p:txBody>
          <a:bodyPr/>
          <a:lstStyle/>
          <a:p>
            <a:fld id="{0D58613F-1A75-4FD9-B0C5-FADFC8A6F7F3}" type="datetimeFigureOut">
              <a:rPr lang="en-IE" smtClean="0"/>
              <a:t>20/04/2021</a:t>
            </a:fld>
            <a:endParaRPr lang="en-IE" dirty="0"/>
          </a:p>
        </p:txBody>
      </p:sp>
      <p:sp>
        <p:nvSpPr>
          <p:cNvPr id="5" name="Footer Placeholder 4">
            <a:extLst>
              <a:ext uri="{FF2B5EF4-FFF2-40B4-BE49-F238E27FC236}">
                <a16:creationId xmlns:a16="http://schemas.microsoft.com/office/drawing/2014/main" id="{14ACBDC6-96D2-42EB-9D3F-6DB8D03C9306}"/>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20A8BD5E-87A4-416B-ACA2-F4AEC8A77267}"/>
              </a:ext>
            </a:extLst>
          </p:cNvPr>
          <p:cNvSpPr>
            <a:spLocks noGrp="1"/>
          </p:cNvSpPr>
          <p:nvPr>
            <p:ph type="sldNum" sz="quarter" idx="12"/>
          </p:nvPr>
        </p:nvSpPr>
        <p:spPr/>
        <p:txBody>
          <a:bodyPr/>
          <a:lstStyle/>
          <a:p>
            <a:fld id="{36EA032F-D3CB-4F82-B451-05832894B80B}" type="slidenum">
              <a:rPr lang="en-IE" smtClean="0"/>
              <a:t>‹#›</a:t>
            </a:fld>
            <a:endParaRPr lang="en-IE" dirty="0"/>
          </a:p>
        </p:txBody>
      </p:sp>
    </p:spTree>
    <p:extLst>
      <p:ext uri="{BB962C8B-B14F-4D97-AF65-F5344CB8AC3E}">
        <p14:creationId xmlns:p14="http://schemas.microsoft.com/office/powerpoint/2010/main" val="3766030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346791203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35072470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3" y="3227431"/>
            <a:ext cx="9031168" cy="403137"/>
          </a:xfrm>
        </p:spPr>
        <p:txBody>
          <a:bodyPr wrap="square" lIns="0" tIns="0" rIns="0" bIns="0" anchor="ctr">
            <a:spAutoFit/>
          </a:bodyPr>
          <a:lstStyle>
            <a:lvl1pPr algn="l" defTabSz="914367" rtl="0" eaLnBrk="1" latinLnBrk="0" hangingPunct="1">
              <a:lnSpc>
                <a:spcPts val="3137"/>
              </a:lnSpc>
              <a:spcBef>
                <a:spcPct val="0"/>
              </a:spcBef>
              <a:buNone/>
              <a:defRPr lang="en-US" sz="3137" b="0" strike="noStrike" kern="1200" cap="none" spc="-49" baseline="0">
                <a:ln w="3175">
                  <a:noFill/>
                </a:ln>
                <a:solidFill>
                  <a:schemeClr val="bg1"/>
                </a:solidFill>
                <a:effectLst/>
                <a:latin typeface="+mj-lt"/>
                <a:ea typeface="+mn-ea"/>
                <a:cs typeface="Segoe UI" pitchFamily="34" charset="0"/>
              </a:defRPr>
            </a:lvl1pPr>
          </a:lstStyle>
          <a:p>
            <a:r>
              <a:rPr lang="en-US" dirty="0"/>
              <a:t>Title</a:t>
            </a:r>
          </a:p>
        </p:txBody>
      </p:sp>
    </p:spTree>
    <p:extLst>
      <p:ext uri="{BB962C8B-B14F-4D97-AF65-F5344CB8AC3E}">
        <p14:creationId xmlns:p14="http://schemas.microsoft.com/office/powerpoint/2010/main" val="350374399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25283108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18211" y="620428"/>
            <a:ext cx="5541959" cy="403137"/>
          </a:xfrm>
          <a:prstGeom prst="rect">
            <a:avLst/>
          </a:prstGeom>
        </p:spPr>
        <p:txBody>
          <a:bodyPr wrap="square" lIns="0" tIns="0" rIns="0" bIns="0">
            <a:spAutoFit/>
          </a:bodyPr>
          <a:lstStyle>
            <a:lvl1pPr>
              <a:lnSpc>
                <a:spcPts val="3137"/>
              </a:lnSpc>
              <a:defRPr sz="2745" baseline="0">
                <a:solidFill>
                  <a:srgbClr val="000000"/>
                </a:solidFill>
              </a:defRPr>
            </a:lvl1pPr>
          </a:lstStyle>
          <a:p>
            <a:r>
              <a:rPr lang="en-US"/>
              <a:t>Photo layout 1</a:t>
            </a:r>
          </a:p>
        </p:txBody>
      </p:sp>
      <p:pic>
        <p:nvPicPr>
          <p:cNvPr id="9" name="Picture Placeholder 6" descr="A lady working in a laptop in her office">
            <a:extLst>
              <a:ext uri="{FF2B5EF4-FFF2-40B4-BE49-F238E27FC236}">
                <a16:creationId xmlns:a16="http://schemas.microsoft.com/office/drawing/2014/main" id="{7BE34D8D-0B0F-4471-8D43-E938D499D2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1"/>
            <a:ext cx="5973789" cy="6858845"/>
          </a:xfrm>
          <a:prstGeom prst="rect">
            <a:avLst/>
          </a:prstGeom>
        </p:spPr>
      </p:pic>
    </p:spTree>
    <p:extLst>
      <p:ext uri="{BB962C8B-B14F-4D97-AF65-F5344CB8AC3E}">
        <p14:creationId xmlns:p14="http://schemas.microsoft.com/office/powerpoint/2010/main" val="336649499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293193"/>
          </a:xfrm>
          <a:prstGeom prst="rect">
            <a:avLst/>
          </a:prstGeom>
        </p:spPr>
        <p:txBody>
          <a:bodyPr/>
          <a:lstStyle>
            <a:lvl1pPr marL="284735" indent="-28473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4020938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FCCA-D888-49B7-8ABD-93BB6F6F0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945E4FC-652B-4B65-B862-2CC736FD6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5A873A3-213D-4D19-9803-82ED8AC6AAD2}"/>
              </a:ext>
            </a:extLst>
          </p:cNvPr>
          <p:cNvSpPr>
            <a:spLocks noGrp="1"/>
          </p:cNvSpPr>
          <p:nvPr>
            <p:ph type="dt" sz="half" idx="10"/>
          </p:nvPr>
        </p:nvSpPr>
        <p:spPr/>
        <p:txBody>
          <a:bodyPr/>
          <a:lstStyle/>
          <a:p>
            <a:fld id="{C1A70AFB-3A00-4AE9-8636-04731BF6A333}" type="datetimeFigureOut">
              <a:rPr lang="en-GB" smtClean="0"/>
              <a:t>20/04/2021</a:t>
            </a:fld>
            <a:endParaRPr lang="en-GB" dirty="0"/>
          </a:p>
        </p:txBody>
      </p:sp>
      <p:sp>
        <p:nvSpPr>
          <p:cNvPr id="5" name="Footer Placeholder 4">
            <a:extLst>
              <a:ext uri="{FF2B5EF4-FFF2-40B4-BE49-F238E27FC236}">
                <a16:creationId xmlns:a16="http://schemas.microsoft.com/office/drawing/2014/main" id="{71898B62-491B-4C1A-A8FB-981DB26BBC1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A79054F-3417-4E72-971B-7BC13483C477}"/>
              </a:ext>
            </a:extLst>
          </p:cNvPr>
          <p:cNvSpPr>
            <a:spLocks noGrp="1"/>
          </p:cNvSpPr>
          <p:nvPr>
            <p:ph type="sldNum" sz="quarter" idx="12"/>
          </p:nvPr>
        </p:nvSpPr>
        <p:spPr/>
        <p:txBody>
          <a:bodyPr/>
          <a:lstStyle/>
          <a:p>
            <a:fld id="{B24D9FD1-7D99-4CC0-8176-192A52A33F6E}" type="slidenum">
              <a:rPr lang="en-GB" smtClean="0"/>
              <a:t>‹#›</a:t>
            </a:fld>
            <a:endParaRPr lang="en-GB" dirty="0"/>
          </a:p>
        </p:txBody>
      </p:sp>
    </p:spTree>
    <p:extLst>
      <p:ext uri="{BB962C8B-B14F-4D97-AF65-F5344CB8AC3E}">
        <p14:creationId xmlns:p14="http://schemas.microsoft.com/office/powerpoint/2010/main" val="900438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9F594-E0A7-4791-835E-E09EF49985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72E5057E-E7F1-47C9-ACA4-2107DA631F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C85B22-1FE9-4BEC-8BA3-4071770151B4}"/>
              </a:ext>
            </a:extLst>
          </p:cNvPr>
          <p:cNvSpPr>
            <a:spLocks noGrp="1"/>
          </p:cNvSpPr>
          <p:nvPr>
            <p:ph type="dt" sz="half" idx="10"/>
          </p:nvPr>
        </p:nvSpPr>
        <p:spPr/>
        <p:txBody>
          <a:bodyPr/>
          <a:lstStyle/>
          <a:p>
            <a:fld id="{0D58613F-1A75-4FD9-B0C5-FADFC8A6F7F3}" type="datetimeFigureOut">
              <a:rPr lang="en-IE" smtClean="0"/>
              <a:t>20/04/2021</a:t>
            </a:fld>
            <a:endParaRPr lang="en-IE" dirty="0"/>
          </a:p>
        </p:txBody>
      </p:sp>
      <p:sp>
        <p:nvSpPr>
          <p:cNvPr id="5" name="Footer Placeholder 4">
            <a:extLst>
              <a:ext uri="{FF2B5EF4-FFF2-40B4-BE49-F238E27FC236}">
                <a16:creationId xmlns:a16="http://schemas.microsoft.com/office/drawing/2014/main" id="{036E2EAB-00CD-433E-B5BB-9883CFD96DBD}"/>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11984CAD-CC39-489A-956D-F2C47BBC3B48}"/>
              </a:ext>
            </a:extLst>
          </p:cNvPr>
          <p:cNvSpPr>
            <a:spLocks noGrp="1"/>
          </p:cNvSpPr>
          <p:nvPr>
            <p:ph type="sldNum" sz="quarter" idx="12"/>
          </p:nvPr>
        </p:nvSpPr>
        <p:spPr/>
        <p:txBody>
          <a:bodyPr/>
          <a:lstStyle/>
          <a:p>
            <a:fld id="{36EA032F-D3CB-4F82-B451-05832894B80B}" type="slidenum">
              <a:rPr lang="en-IE" smtClean="0"/>
              <a:t>‹#›</a:t>
            </a:fld>
            <a:endParaRPr lang="en-IE" dirty="0"/>
          </a:p>
        </p:txBody>
      </p:sp>
    </p:spTree>
    <p:extLst>
      <p:ext uri="{BB962C8B-B14F-4D97-AF65-F5344CB8AC3E}">
        <p14:creationId xmlns:p14="http://schemas.microsoft.com/office/powerpoint/2010/main" val="2230419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E6B6D-7305-4F81-879F-A796AF6C7019}"/>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BFE5B03B-E4A6-4E22-9B1F-52DF1A8759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0DBB54F8-BC93-44E1-AA94-FF5CA50120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9CC55ABA-D56F-48B7-8CDE-F1C27BDB33E4}"/>
              </a:ext>
            </a:extLst>
          </p:cNvPr>
          <p:cNvSpPr>
            <a:spLocks noGrp="1"/>
          </p:cNvSpPr>
          <p:nvPr>
            <p:ph type="dt" sz="half" idx="10"/>
          </p:nvPr>
        </p:nvSpPr>
        <p:spPr/>
        <p:txBody>
          <a:bodyPr/>
          <a:lstStyle/>
          <a:p>
            <a:fld id="{0D58613F-1A75-4FD9-B0C5-FADFC8A6F7F3}" type="datetimeFigureOut">
              <a:rPr lang="en-IE" smtClean="0"/>
              <a:t>20/04/2021</a:t>
            </a:fld>
            <a:endParaRPr lang="en-IE" dirty="0"/>
          </a:p>
        </p:txBody>
      </p:sp>
      <p:sp>
        <p:nvSpPr>
          <p:cNvPr id="6" name="Footer Placeholder 5">
            <a:extLst>
              <a:ext uri="{FF2B5EF4-FFF2-40B4-BE49-F238E27FC236}">
                <a16:creationId xmlns:a16="http://schemas.microsoft.com/office/drawing/2014/main" id="{D4A22ED9-71BA-4BF0-A087-783546561AF7}"/>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AAE65DF4-04B7-45D7-8E3B-C86255757605}"/>
              </a:ext>
            </a:extLst>
          </p:cNvPr>
          <p:cNvSpPr>
            <a:spLocks noGrp="1"/>
          </p:cNvSpPr>
          <p:nvPr>
            <p:ph type="sldNum" sz="quarter" idx="12"/>
          </p:nvPr>
        </p:nvSpPr>
        <p:spPr/>
        <p:txBody>
          <a:bodyPr/>
          <a:lstStyle/>
          <a:p>
            <a:fld id="{36EA032F-D3CB-4F82-B451-05832894B80B}" type="slidenum">
              <a:rPr lang="en-IE" smtClean="0"/>
              <a:t>‹#›</a:t>
            </a:fld>
            <a:endParaRPr lang="en-IE" dirty="0"/>
          </a:p>
        </p:txBody>
      </p:sp>
    </p:spTree>
    <p:extLst>
      <p:ext uri="{BB962C8B-B14F-4D97-AF65-F5344CB8AC3E}">
        <p14:creationId xmlns:p14="http://schemas.microsoft.com/office/powerpoint/2010/main" val="3436282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C4D56-83F9-4F44-A553-00F257FF2773}"/>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C60F0BD8-0BCB-4C2F-A04D-E3C5B2E2C8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C7FE2A-E7A6-40B9-957C-57A48539A6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FFF2A068-404D-41CC-94EB-6B73D86B40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816C25-04D3-4404-AC7A-2AAA0D9AB6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5A786CEA-7E39-437C-A0A3-2F9E5735E731}"/>
              </a:ext>
            </a:extLst>
          </p:cNvPr>
          <p:cNvSpPr>
            <a:spLocks noGrp="1"/>
          </p:cNvSpPr>
          <p:nvPr>
            <p:ph type="dt" sz="half" idx="10"/>
          </p:nvPr>
        </p:nvSpPr>
        <p:spPr/>
        <p:txBody>
          <a:bodyPr/>
          <a:lstStyle/>
          <a:p>
            <a:fld id="{0D58613F-1A75-4FD9-B0C5-FADFC8A6F7F3}" type="datetimeFigureOut">
              <a:rPr lang="en-IE" smtClean="0"/>
              <a:t>20/04/2021</a:t>
            </a:fld>
            <a:endParaRPr lang="en-IE" dirty="0"/>
          </a:p>
        </p:txBody>
      </p:sp>
      <p:sp>
        <p:nvSpPr>
          <p:cNvPr id="8" name="Footer Placeholder 7">
            <a:extLst>
              <a:ext uri="{FF2B5EF4-FFF2-40B4-BE49-F238E27FC236}">
                <a16:creationId xmlns:a16="http://schemas.microsoft.com/office/drawing/2014/main" id="{AC3DA122-734D-4D31-88CF-1483A57CFFDE}"/>
              </a:ext>
            </a:extLst>
          </p:cNvPr>
          <p:cNvSpPr>
            <a:spLocks noGrp="1"/>
          </p:cNvSpPr>
          <p:nvPr>
            <p:ph type="ftr" sz="quarter" idx="11"/>
          </p:nvPr>
        </p:nvSpPr>
        <p:spPr/>
        <p:txBody>
          <a:bodyPr/>
          <a:lstStyle/>
          <a:p>
            <a:endParaRPr lang="en-IE" dirty="0"/>
          </a:p>
        </p:txBody>
      </p:sp>
      <p:sp>
        <p:nvSpPr>
          <p:cNvPr id="9" name="Slide Number Placeholder 8">
            <a:extLst>
              <a:ext uri="{FF2B5EF4-FFF2-40B4-BE49-F238E27FC236}">
                <a16:creationId xmlns:a16="http://schemas.microsoft.com/office/drawing/2014/main" id="{EDF96922-D14F-497C-8BA0-A91AFEBDBDBD}"/>
              </a:ext>
            </a:extLst>
          </p:cNvPr>
          <p:cNvSpPr>
            <a:spLocks noGrp="1"/>
          </p:cNvSpPr>
          <p:nvPr>
            <p:ph type="sldNum" sz="quarter" idx="12"/>
          </p:nvPr>
        </p:nvSpPr>
        <p:spPr/>
        <p:txBody>
          <a:bodyPr/>
          <a:lstStyle/>
          <a:p>
            <a:fld id="{36EA032F-D3CB-4F82-B451-05832894B80B}" type="slidenum">
              <a:rPr lang="en-IE" smtClean="0"/>
              <a:t>‹#›</a:t>
            </a:fld>
            <a:endParaRPr lang="en-IE" dirty="0"/>
          </a:p>
        </p:txBody>
      </p:sp>
    </p:spTree>
    <p:extLst>
      <p:ext uri="{BB962C8B-B14F-4D97-AF65-F5344CB8AC3E}">
        <p14:creationId xmlns:p14="http://schemas.microsoft.com/office/powerpoint/2010/main" val="2407384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4DB47-F469-46CD-A2CF-63B93577D7B5}"/>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25560FC2-83A2-45E6-A8B3-BC0C18E91117}"/>
              </a:ext>
            </a:extLst>
          </p:cNvPr>
          <p:cNvSpPr>
            <a:spLocks noGrp="1"/>
          </p:cNvSpPr>
          <p:nvPr>
            <p:ph type="dt" sz="half" idx="10"/>
          </p:nvPr>
        </p:nvSpPr>
        <p:spPr/>
        <p:txBody>
          <a:bodyPr/>
          <a:lstStyle/>
          <a:p>
            <a:fld id="{0D58613F-1A75-4FD9-B0C5-FADFC8A6F7F3}" type="datetimeFigureOut">
              <a:rPr lang="en-IE" smtClean="0"/>
              <a:t>20/04/2021</a:t>
            </a:fld>
            <a:endParaRPr lang="en-IE" dirty="0"/>
          </a:p>
        </p:txBody>
      </p:sp>
      <p:sp>
        <p:nvSpPr>
          <p:cNvPr id="4" name="Footer Placeholder 3">
            <a:extLst>
              <a:ext uri="{FF2B5EF4-FFF2-40B4-BE49-F238E27FC236}">
                <a16:creationId xmlns:a16="http://schemas.microsoft.com/office/drawing/2014/main" id="{CED4B02E-684F-4B8A-A92D-9C0CAA9DEDCA}"/>
              </a:ext>
            </a:extLst>
          </p:cNvPr>
          <p:cNvSpPr>
            <a:spLocks noGrp="1"/>
          </p:cNvSpPr>
          <p:nvPr>
            <p:ph type="ftr" sz="quarter" idx="11"/>
          </p:nvPr>
        </p:nvSpPr>
        <p:spPr/>
        <p:txBody>
          <a:bodyPr/>
          <a:lstStyle/>
          <a:p>
            <a:endParaRPr lang="en-IE" dirty="0"/>
          </a:p>
        </p:txBody>
      </p:sp>
      <p:sp>
        <p:nvSpPr>
          <p:cNvPr id="5" name="Slide Number Placeholder 4">
            <a:extLst>
              <a:ext uri="{FF2B5EF4-FFF2-40B4-BE49-F238E27FC236}">
                <a16:creationId xmlns:a16="http://schemas.microsoft.com/office/drawing/2014/main" id="{4F1B805F-7001-4313-8772-AC32EA5255A8}"/>
              </a:ext>
            </a:extLst>
          </p:cNvPr>
          <p:cNvSpPr>
            <a:spLocks noGrp="1"/>
          </p:cNvSpPr>
          <p:nvPr>
            <p:ph type="sldNum" sz="quarter" idx="12"/>
          </p:nvPr>
        </p:nvSpPr>
        <p:spPr/>
        <p:txBody>
          <a:bodyPr/>
          <a:lstStyle/>
          <a:p>
            <a:fld id="{36EA032F-D3CB-4F82-B451-05832894B80B}" type="slidenum">
              <a:rPr lang="en-IE" smtClean="0"/>
              <a:t>‹#›</a:t>
            </a:fld>
            <a:endParaRPr lang="en-IE" dirty="0"/>
          </a:p>
        </p:txBody>
      </p:sp>
    </p:spTree>
    <p:extLst>
      <p:ext uri="{BB962C8B-B14F-4D97-AF65-F5344CB8AC3E}">
        <p14:creationId xmlns:p14="http://schemas.microsoft.com/office/powerpoint/2010/main" val="606592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4B2900-DA4F-408D-8DFD-5D60B18B906B}"/>
              </a:ext>
            </a:extLst>
          </p:cNvPr>
          <p:cNvSpPr>
            <a:spLocks noGrp="1"/>
          </p:cNvSpPr>
          <p:nvPr>
            <p:ph type="dt" sz="half" idx="10"/>
          </p:nvPr>
        </p:nvSpPr>
        <p:spPr/>
        <p:txBody>
          <a:bodyPr/>
          <a:lstStyle/>
          <a:p>
            <a:fld id="{0D58613F-1A75-4FD9-B0C5-FADFC8A6F7F3}" type="datetimeFigureOut">
              <a:rPr lang="en-IE" smtClean="0"/>
              <a:t>20/04/2021</a:t>
            </a:fld>
            <a:endParaRPr lang="en-IE" dirty="0"/>
          </a:p>
        </p:txBody>
      </p:sp>
      <p:sp>
        <p:nvSpPr>
          <p:cNvPr id="3" name="Footer Placeholder 2">
            <a:extLst>
              <a:ext uri="{FF2B5EF4-FFF2-40B4-BE49-F238E27FC236}">
                <a16:creationId xmlns:a16="http://schemas.microsoft.com/office/drawing/2014/main" id="{D9CDB284-BBFE-40C0-BBDB-01A5736E120C}"/>
              </a:ext>
            </a:extLst>
          </p:cNvPr>
          <p:cNvSpPr>
            <a:spLocks noGrp="1"/>
          </p:cNvSpPr>
          <p:nvPr>
            <p:ph type="ftr" sz="quarter" idx="11"/>
          </p:nvPr>
        </p:nvSpPr>
        <p:spPr/>
        <p:txBody>
          <a:bodyPr/>
          <a:lstStyle/>
          <a:p>
            <a:endParaRPr lang="en-IE" dirty="0"/>
          </a:p>
        </p:txBody>
      </p:sp>
      <p:sp>
        <p:nvSpPr>
          <p:cNvPr id="4" name="Slide Number Placeholder 3">
            <a:extLst>
              <a:ext uri="{FF2B5EF4-FFF2-40B4-BE49-F238E27FC236}">
                <a16:creationId xmlns:a16="http://schemas.microsoft.com/office/drawing/2014/main" id="{C633C0C7-3B19-4182-B723-70C9BDBDEF39}"/>
              </a:ext>
            </a:extLst>
          </p:cNvPr>
          <p:cNvSpPr>
            <a:spLocks noGrp="1"/>
          </p:cNvSpPr>
          <p:nvPr>
            <p:ph type="sldNum" sz="quarter" idx="12"/>
          </p:nvPr>
        </p:nvSpPr>
        <p:spPr/>
        <p:txBody>
          <a:bodyPr/>
          <a:lstStyle/>
          <a:p>
            <a:fld id="{36EA032F-D3CB-4F82-B451-05832894B80B}" type="slidenum">
              <a:rPr lang="en-IE" smtClean="0"/>
              <a:t>‹#›</a:t>
            </a:fld>
            <a:endParaRPr lang="en-IE" dirty="0"/>
          </a:p>
        </p:txBody>
      </p:sp>
    </p:spTree>
    <p:extLst>
      <p:ext uri="{BB962C8B-B14F-4D97-AF65-F5344CB8AC3E}">
        <p14:creationId xmlns:p14="http://schemas.microsoft.com/office/powerpoint/2010/main" val="3297218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BC6E-F7DB-45A8-94B4-A83843149D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C3FD4BA6-3E95-4A37-ABF2-45BB34E001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81130870-4F62-451F-AAB4-4DB14FCF9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4FF8C7-EA36-44C0-A83C-34A477D48929}"/>
              </a:ext>
            </a:extLst>
          </p:cNvPr>
          <p:cNvSpPr>
            <a:spLocks noGrp="1"/>
          </p:cNvSpPr>
          <p:nvPr>
            <p:ph type="dt" sz="half" idx="10"/>
          </p:nvPr>
        </p:nvSpPr>
        <p:spPr/>
        <p:txBody>
          <a:bodyPr/>
          <a:lstStyle/>
          <a:p>
            <a:fld id="{0D58613F-1A75-4FD9-B0C5-FADFC8A6F7F3}" type="datetimeFigureOut">
              <a:rPr lang="en-IE" smtClean="0"/>
              <a:t>20/04/2021</a:t>
            </a:fld>
            <a:endParaRPr lang="en-IE" dirty="0"/>
          </a:p>
        </p:txBody>
      </p:sp>
      <p:sp>
        <p:nvSpPr>
          <p:cNvPr id="6" name="Footer Placeholder 5">
            <a:extLst>
              <a:ext uri="{FF2B5EF4-FFF2-40B4-BE49-F238E27FC236}">
                <a16:creationId xmlns:a16="http://schemas.microsoft.com/office/drawing/2014/main" id="{77771C85-35D7-40F2-BE3F-6C718ED2901F}"/>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6A8E2F03-38F6-4629-BEC7-5495F48F3FFF}"/>
              </a:ext>
            </a:extLst>
          </p:cNvPr>
          <p:cNvSpPr>
            <a:spLocks noGrp="1"/>
          </p:cNvSpPr>
          <p:nvPr>
            <p:ph type="sldNum" sz="quarter" idx="12"/>
          </p:nvPr>
        </p:nvSpPr>
        <p:spPr/>
        <p:txBody>
          <a:bodyPr/>
          <a:lstStyle/>
          <a:p>
            <a:fld id="{36EA032F-D3CB-4F82-B451-05832894B80B}" type="slidenum">
              <a:rPr lang="en-IE" smtClean="0"/>
              <a:t>‹#›</a:t>
            </a:fld>
            <a:endParaRPr lang="en-IE" dirty="0"/>
          </a:p>
        </p:txBody>
      </p:sp>
    </p:spTree>
    <p:extLst>
      <p:ext uri="{BB962C8B-B14F-4D97-AF65-F5344CB8AC3E}">
        <p14:creationId xmlns:p14="http://schemas.microsoft.com/office/powerpoint/2010/main" val="2938788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E17E1-5C52-456C-9B45-D442D49421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3F38F416-F170-4926-A0FC-36BDD1072D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dirty="0"/>
          </a:p>
        </p:txBody>
      </p:sp>
      <p:sp>
        <p:nvSpPr>
          <p:cNvPr id="4" name="Text Placeholder 3">
            <a:extLst>
              <a:ext uri="{FF2B5EF4-FFF2-40B4-BE49-F238E27FC236}">
                <a16:creationId xmlns:a16="http://schemas.microsoft.com/office/drawing/2014/main" id="{03F8B247-9467-4F2B-9CA9-3C81A24E57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EAFD5B-842F-4B93-86DB-FAD228C4AE00}"/>
              </a:ext>
            </a:extLst>
          </p:cNvPr>
          <p:cNvSpPr>
            <a:spLocks noGrp="1"/>
          </p:cNvSpPr>
          <p:nvPr>
            <p:ph type="dt" sz="half" idx="10"/>
          </p:nvPr>
        </p:nvSpPr>
        <p:spPr/>
        <p:txBody>
          <a:bodyPr/>
          <a:lstStyle/>
          <a:p>
            <a:fld id="{0D58613F-1A75-4FD9-B0C5-FADFC8A6F7F3}" type="datetimeFigureOut">
              <a:rPr lang="en-IE" smtClean="0"/>
              <a:t>20/04/2021</a:t>
            </a:fld>
            <a:endParaRPr lang="en-IE" dirty="0"/>
          </a:p>
        </p:txBody>
      </p:sp>
      <p:sp>
        <p:nvSpPr>
          <p:cNvPr id="6" name="Footer Placeholder 5">
            <a:extLst>
              <a:ext uri="{FF2B5EF4-FFF2-40B4-BE49-F238E27FC236}">
                <a16:creationId xmlns:a16="http://schemas.microsoft.com/office/drawing/2014/main" id="{2F9851BC-97DA-427D-AAD0-23F8881F4523}"/>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5BDE15C8-1743-4CC5-80A1-633AF29FD6B9}"/>
              </a:ext>
            </a:extLst>
          </p:cNvPr>
          <p:cNvSpPr>
            <a:spLocks noGrp="1"/>
          </p:cNvSpPr>
          <p:nvPr>
            <p:ph type="sldNum" sz="quarter" idx="12"/>
          </p:nvPr>
        </p:nvSpPr>
        <p:spPr/>
        <p:txBody>
          <a:bodyPr/>
          <a:lstStyle/>
          <a:p>
            <a:fld id="{36EA032F-D3CB-4F82-B451-05832894B80B}" type="slidenum">
              <a:rPr lang="en-IE" smtClean="0"/>
              <a:t>‹#›</a:t>
            </a:fld>
            <a:endParaRPr lang="en-IE" dirty="0"/>
          </a:p>
        </p:txBody>
      </p:sp>
    </p:spTree>
    <p:extLst>
      <p:ext uri="{BB962C8B-B14F-4D97-AF65-F5344CB8AC3E}">
        <p14:creationId xmlns:p14="http://schemas.microsoft.com/office/powerpoint/2010/main" val="3958585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5.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A170F0-E270-40FC-B017-462BC62EE9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FC55B13F-808E-4709-9BDC-B71AA2842E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3AA62052-78A4-4CC0-998B-69203B8512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8613F-1A75-4FD9-B0C5-FADFC8A6F7F3}" type="datetimeFigureOut">
              <a:rPr lang="en-IE" smtClean="0"/>
              <a:t>20/04/2021</a:t>
            </a:fld>
            <a:endParaRPr lang="en-IE" dirty="0"/>
          </a:p>
        </p:txBody>
      </p:sp>
      <p:sp>
        <p:nvSpPr>
          <p:cNvPr id="5" name="Footer Placeholder 4">
            <a:extLst>
              <a:ext uri="{FF2B5EF4-FFF2-40B4-BE49-F238E27FC236}">
                <a16:creationId xmlns:a16="http://schemas.microsoft.com/office/drawing/2014/main" id="{8A49A3AB-3828-46FA-98B8-EF7E35B030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dirty="0"/>
          </a:p>
        </p:txBody>
      </p:sp>
      <p:sp>
        <p:nvSpPr>
          <p:cNvPr id="6" name="Slide Number Placeholder 5">
            <a:extLst>
              <a:ext uri="{FF2B5EF4-FFF2-40B4-BE49-F238E27FC236}">
                <a16:creationId xmlns:a16="http://schemas.microsoft.com/office/drawing/2014/main" id="{54EECB1B-E7A0-4D7D-BA04-97AF63F578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A032F-D3CB-4F82-B451-05832894B80B}" type="slidenum">
              <a:rPr lang="en-IE" smtClean="0"/>
              <a:t>‹#›</a:t>
            </a:fld>
            <a:endParaRPr lang="en-IE" dirty="0"/>
          </a:p>
        </p:txBody>
      </p:sp>
    </p:spTree>
    <p:extLst>
      <p:ext uri="{BB962C8B-B14F-4D97-AF65-F5344CB8AC3E}">
        <p14:creationId xmlns:p14="http://schemas.microsoft.com/office/powerpoint/2010/main" val="547773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3917"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60"/>
            <a:ext cx="11231768" cy="202185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2277399598"/>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ransition>
    <p:fade/>
  </p:transition>
  <p:txStyles>
    <p:titleStyle>
      <a:lvl1pPr algn="l" defTabSz="914367" rtl="0" eaLnBrk="1" latinLnBrk="0" hangingPunct="1">
        <a:lnSpc>
          <a:spcPct val="90000"/>
        </a:lnSpc>
        <a:spcBef>
          <a:spcPct val="0"/>
        </a:spcBef>
        <a:buNone/>
        <a:defRPr lang="en-US" sz="2745"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am06.safelinks.protection.outlook.com/?url=https%3A%2F%2Ftrainingsupport.microsoft.com%2Fen-us%2Ftcmct%2Fforum%2Ftcmct_moc%3Fsort%3DLastReplyDate%26dir%3DDesc%26tab%3DAll%26status%3Dall%26mod%3D%26modAge%3D%26advFil%3D%26postedAfter%3D%26postedBefore%3D%26threadType%3Dall%26isFilterExpanded%3Dfalse%26page%3D1&amp;data=02%7C01%7CChris.TestaONeill%40microsoft.com%7Ccfa9101d3ba74627e08208d6ad549762%7C72f988bf86f141af91ab2d7cd011db47%7C1%7C0%7C636886976186151298&amp;sdata=bDMjl%2F2yf%2B49eop2t28QnpdZ7IeZrvxqPJK3BW%2BTq%2Bs%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svg"/><Relationship Id="rId18" Type="http://schemas.openxmlformats.org/officeDocument/2006/relationships/image" Target="../media/image35.png"/><Relationship Id="rId3" Type="http://schemas.openxmlformats.org/officeDocument/2006/relationships/image" Target="../media/image20.png"/><Relationship Id="rId21" Type="http://schemas.openxmlformats.org/officeDocument/2006/relationships/image" Target="../media/image38.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svg"/><Relationship Id="rId2" Type="http://schemas.openxmlformats.org/officeDocument/2006/relationships/notesSlide" Target="../notesSlides/notesSlide11.xml"/><Relationship Id="rId16" Type="http://schemas.openxmlformats.org/officeDocument/2006/relationships/image" Target="../media/image33.png"/><Relationship Id="rId20" Type="http://schemas.openxmlformats.org/officeDocument/2006/relationships/image" Target="../media/image37.emf"/><Relationship Id="rId1" Type="http://schemas.openxmlformats.org/officeDocument/2006/relationships/slideLayout" Target="../slideLayouts/slideLayout18.xml"/><Relationship Id="rId6" Type="http://schemas.openxmlformats.org/officeDocument/2006/relationships/image" Target="../media/image23.svg"/><Relationship Id="rId11" Type="http://schemas.openxmlformats.org/officeDocument/2006/relationships/image" Target="../media/image28.svg"/><Relationship Id="rId5" Type="http://schemas.openxmlformats.org/officeDocument/2006/relationships/image" Target="../media/image22.png"/><Relationship Id="rId15" Type="http://schemas.openxmlformats.org/officeDocument/2006/relationships/image" Target="../media/image32.svg"/><Relationship Id="rId23" Type="http://schemas.openxmlformats.org/officeDocument/2006/relationships/image" Target="../media/image40.svg"/><Relationship Id="rId10" Type="http://schemas.openxmlformats.org/officeDocument/2006/relationships/image" Target="../media/image27.png"/><Relationship Id="rId19" Type="http://schemas.openxmlformats.org/officeDocument/2006/relationships/image" Target="../media/image36.svg"/><Relationship Id="rId4" Type="http://schemas.openxmlformats.org/officeDocument/2006/relationships/image" Target="../media/image21.svg"/><Relationship Id="rId9" Type="http://schemas.openxmlformats.org/officeDocument/2006/relationships/image" Target="../media/image26.svg"/><Relationship Id="rId14" Type="http://schemas.openxmlformats.org/officeDocument/2006/relationships/image" Target="../media/image31.png"/><Relationship Id="rId22"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8.wmf"/><Relationship Id="rId4" Type="http://schemas.openxmlformats.org/officeDocument/2006/relationships/image" Target="../media/image17.wmf"/></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zure/synapse-analytics/sql/develop-best-practices"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1.emf"/><Relationship Id="rId5" Type="http://schemas.openxmlformats.org/officeDocument/2006/relationships/image" Target="../media/image10.wmf"/><Relationship Id="rId4" Type="http://schemas.openxmlformats.org/officeDocument/2006/relationships/image" Target="../media/image9.wmf"/></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5.wmf"/><Relationship Id="rId4" Type="http://schemas.openxmlformats.org/officeDocument/2006/relationships/image" Target="../media/image10.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8.wmf"/><Relationship Id="rId4" Type="http://schemas.openxmlformats.org/officeDocument/2006/relationships/image" Target="../media/image17.wmf"/></Relationships>
</file>

<file path=ppt/slides/_rels/slide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1133" y="163228"/>
            <a:ext cx="11343820" cy="403137"/>
          </a:xfrm>
        </p:spPr>
        <p:txBody>
          <a:bodyPr/>
          <a:lstStyle/>
          <a:p>
            <a:r>
              <a:rPr lang="en-US" sz="2800" dirty="0">
                <a:latin typeface="Segoe UI Semibold (Headings)"/>
              </a:rPr>
              <a:t>Presentation brief for MCT’s</a:t>
            </a:r>
          </a:p>
        </p:txBody>
      </p:sp>
      <p:graphicFrame>
        <p:nvGraphicFramePr>
          <p:cNvPr id="8" name="Table 7"/>
          <p:cNvGraphicFramePr>
            <a:graphicFrameLocks noGrp="1"/>
          </p:cNvGraphicFramePr>
          <p:nvPr>
            <p:extLst>
              <p:ext uri="{D42A27DB-BD31-4B8C-83A1-F6EECF244321}">
                <p14:modId xmlns:p14="http://schemas.microsoft.com/office/powerpoint/2010/main" val="2500422985"/>
              </p:ext>
            </p:extLst>
          </p:nvPr>
        </p:nvGraphicFramePr>
        <p:xfrm>
          <a:off x="202549" y="566365"/>
          <a:ext cx="11786902" cy="6255832"/>
        </p:xfrm>
        <a:graphic>
          <a:graphicData uri="http://schemas.openxmlformats.org/drawingml/2006/table">
            <a:tbl>
              <a:tblPr firstRow="1" firstCol="1" bandRow="1">
                <a:tableStyleId>{5940675A-B579-460E-94D1-54222C63F5DA}</a:tableStyleId>
              </a:tblPr>
              <a:tblGrid>
                <a:gridCol w="2539332">
                  <a:extLst>
                    <a:ext uri="{9D8B030D-6E8A-4147-A177-3AD203B41FA5}">
                      <a16:colId xmlns:a16="http://schemas.microsoft.com/office/drawing/2014/main" val="521994573"/>
                    </a:ext>
                  </a:extLst>
                </a:gridCol>
                <a:gridCol w="9247570">
                  <a:extLst>
                    <a:ext uri="{9D8B030D-6E8A-4147-A177-3AD203B41FA5}">
                      <a16:colId xmlns:a16="http://schemas.microsoft.com/office/drawing/2014/main" val="877741773"/>
                    </a:ext>
                  </a:extLst>
                </a:gridCol>
              </a:tblGrid>
              <a:tr h="467128">
                <a:tc>
                  <a:txBody>
                    <a:body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Title of presentation</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43A5E"/>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32742" rtl="0" eaLnBrk="1" latinLnBrk="0" hangingPunct="1">
                        <a:lnSpc>
                          <a:spcPct val="100000"/>
                        </a:lnSpc>
                      </a:pPr>
                      <a:r>
                        <a:rPr lang="en-GB" sz="1300" kern="1200" dirty="0">
                          <a:solidFill>
                            <a:schemeClr val="tx1"/>
                          </a:solidFill>
                          <a:latin typeface="Segoe UI (Body)"/>
                          <a:ea typeface="+mn-ea"/>
                          <a:cs typeface="+mn-cs"/>
                        </a:rPr>
                        <a:t>Analyze and Optimize Data Warehouse Storage</a:t>
                      </a:r>
                      <a:endParaRPr lang="en-US" sz="1300" kern="1200" dirty="0">
                        <a:solidFill>
                          <a:schemeClr val="tx1"/>
                        </a:solidFill>
                        <a:latin typeface="Segoe UI (Body)"/>
                        <a:ea typeface="+mn-ea"/>
                        <a:cs typeface="+mn-cs"/>
                      </a:endParaRP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6353104"/>
                  </a:ext>
                </a:extLst>
              </a:tr>
              <a:tr h="467128">
                <a:tc>
                  <a:txBody>
                    <a:body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Presentation\Lab length </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300" kern="1200" dirty="0">
                          <a:solidFill>
                            <a:schemeClr val="tx1"/>
                          </a:solidFill>
                          <a:latin typeface="Segoe UI (Body)"/>
                          <a:ea typeface="+mn-ea"/>
                          <a:cs typeface="+mn-cs"/>
                        </a:rPr>
                        <a:t>Presentation: 10 - 20 minutes        Lab: 50 – 60 minutes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9311162"/>
                  </a:ext>
                </a:extLst>
              </a:tr>
              <a:tr h="467128">
                <a:tc>
                  <a:txBody>
                    <a:body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Audience</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300" kern="1200" dirty="0">
                          <a:solidFill>
                            <a:schemeClr val="tx1"/>
                          </a:solidFill>
                          <a:latin typeface="Segoe UI (Body)"/>
                          <a:ea typeface="+mn-ea"/>
                          <a:cs typeface="+mn-cs"/>
                        </a:rPr>
                        <a:t>Data Engineers, Data Scientists, Data Professionals, Data Architects, BI Professionals, Developers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3134992"/>
                  </a:ext>
                </a:extLst>
              </a:tr>
              <a:tr h="1277668">
                <a:tc>
                  <a:txBody>
                    <a:body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Purpose</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GB" sz="1300" kern="1200" dirty="0">
                          <a:solidFill>
                            <a:schemeClr val="tx1"/>
                          </a:solidFill>
                          <a:latin typeface="Segoe UI (Body)"/>
                          <a:ea typeface="+mn-ea"/>
                          <a:cs typeface="+mn-cs"/>
                        </a:rPr>
                        <a:t>Understand skewed data and space usage</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GB" sz="1300" kern="1200" dirty="0">
                          <a:solidFill>
                            <a:schemeClr val="tx1"/>
                          </a:solidFill>
                          <a:latin typeface="Segoe UI (Body)"/>
                          <a:ea typeface="+mn-ea"/>
                          <a:cs typeface="+mn-cs"/>
                        </a:rPr>
                        <a:t>Understand column store storage details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GB" sz="1300" kern="1200" dirty="0">
                          <a:solidFill>
                            <a:schemeClr val="tx1"/>
                          </a:solidFill>
                          <a:latin typeface="Segoe UI (Body)"/>
                          <a:ea typeface="+mn-ea"/>
                          <a:cs typeface="+mn-cs"/>
                        </a:rPr>
                        <a:t>Understand the impact of wrong choices for column data types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GB" sz="1300" kern="1200" dirty="0">
                          <a:solidFill>
                            <a:schemeClr val="tx1"/>
                          </a:solidFill>
                          <a:latin typeface="Segoe UI (Body)"/>
                          <a:ea typeface="+mn-ea"/>
                          <a:cs typeface="+mn-cs"/>
                        </a:rPr>
                        <a:t>Describe the impact of materialized views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GB" sz="1300" kern="1200" dirty="0">
                          <a:solidFill>
                            <a:schemeClr val="tx1"/>
                          </a:solidFill>
                          <a:latin typeface="Segoe UI (Body)"/>
                          <a:ea typeface="+mn-ea"/>
                          <a:cs typeface="+mn-cs"/>
                        </a:rPr>
                        <a:t>Understand rules for minimally logged operations</a:t>
                      </a:r>
                      <a:endParaRPr lang="en-US" sz="1300" kern="1200" dirty="0">
                        <a:solidFill>
                          <a:schemeClr val="tx1"/>
                        </a:solidFill>
                        <a:latin typeface="Segoe UI (Body)"/>
                        <a:ea typeface="+mn-ea"/>
                        <a:cs typeface="+mn-cs"/>
                      </a:endParaRP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6113916"/>
                  </a:ext>
                </a:extLst>
              </a:tr>
              <a:tr h="1008233">
                <a:tc>
                  <a:txBody>
                    <a:bodyPr/>
                    <a:lstStyle/>
                    <a:p>
                      <a:pPr marL="0" marR="0" indent="0" algn="r"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Segoe UI Semibold (Headings)"/>
                          <a:ea typeface="+mn-ea"/>
                          <a:cs typeface="+mn-cs"/>
                        </a:rPr>
                        <a:t>(think)</a:t>
                      </a:r>
                      <a:br>
                        <a:rPr lang="en-US" sz="1600" kern="1200" dirty="0">
                          <a:solidFill>
                            <a:schemeClr val="bg1"/>
                          </a:solidFill>
                          <a:latin typeface="Segoe UI Semibold (Headings)"/>
                          <a:ea typeface="+mn-ea"/>
                          <a:cs typeface="+mn-cs"/>
                        </a:rPr>
                      </a:br>
                      <a:r>
                        <a:rPr lang="en-US" sz="1600" kern="1200" dirty="0">
                          <a:solidFill>
                            <a:schemeClr val="bg1"/>
                          </a:solidFill>
                          <a:latin typeface="Segoe UI Semibold (Headings)"/>
                          <a:ea typeface="+mn-ea"/>
                          <a:cs typeface="+mn-cs"/>
                        </a:rPr>
                        <a:t>Student key takeaways</a:t>
                      </a:r>
                    </a:p>
                  </a:txBody>
                  <a:tcPr marL="113710" marR="113710" marT="113710" marB="11371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300" kern="1200" dirty="0">
                          <a:solidFill>
                            <a:schemeClr val="tx1"/>
                          </a:solidFill>
                          <a:latin typeface="Segoe UI (Body)"/>
                          <a:ea typeface="+mn-ea"/>
                          <a:cs typeface="+mn-cs"/>
                        </a:rPr>
                        <a:t>The student should understand storage optimization concepts for a Data Warehousing solution</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300" kern="1200" dirty="0">
                          <a:solidFill>
                            <a:schemeClr val="tx1"/>
                          </a:solidFill>
                          <a:latin typeface="Segoe UI (Body)"/>
                          <a:ea typeface="+mn-ea"/>
                          <a:cs typeface="+mn-cs"/>
                        </a:rPr>
                        <a:t>The student should be familiar about analyses to perform in order to optimize Data Warehouse Storage</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300" kern="1200" dirty="0">
                          <a:solidFill>
                            <a:schemeClr val="tx1"/>
                          </a:solidFill>
                          <a:latin typeface="Segoe UI (Body)"/>
                          <a:ea typeface="+mn-ea"/>
                          <a:cs typeface="+mn-cs"/>
                        </a:rPr>
                        <a:t>The student should understand the impact of optimization of Data Warehouse Storage</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4945262"/>
                  </a:ext>
                </a:extLst>
              </a:tr>
              <a:tr h="832247">
                <a:tc>
                  <a:txBody>
                    <a:bodyPr/>
                    <a:lstStyle/>
                    <a:p>
                      <a:pPr marL="0" marR="0" indent="0" algn="r"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Segoe UI Semibold (Headings)"/>
                          <a:ea typeface="+mn-ea"/>
                          <a:cs typeface="+mn-cs"/>
                        </a:rPr>
                        <a:t>(feel)</a:t>
                      </a:r>
                      <a:br>
                        <a:rPr lang="en-US" sz="1600" kern="1200" dirty="0">
                          <a:solidFill>
                            <a:schemeClr val="bg1"/>
                          </a:solidFill>
                          <a:latin typeface="Segoe UI Semibold (Headings)"/>
                          <a:ea typeface="+mn-ea"/>
                          <a:cs typeface="+mn-cs"/>
                        </a:rPr>
                      </a:br>
                      <a:r>
                        <a:rPr lang="en-US" sz="1600" kern="1200" dirty="0">
                          <a:solidFill>
                            <a:schemeClr val="bg1"/>
                          </a:solidFill>
                          <a:latin typeface="Segoe UI Semibold (Headings)"/>
                          <a:ea typeface="+mn-ea"/>
                          <a:cs typeface="+mn-cs"/>
                        </a:rPr>
                        <a:t>Student desired mindset</a:t>
                      </a:r>
                    </a:p>
                  </a:txBody>
                  <a:tcPr marL="113710" marR="113710" marT="113710" marB="11371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300" kern="1200" dirty="0">
                          <a:solidFill>
                            <a:schemeClr val="tx1"/>
                          </a:solidFill>
                          <a:latin typeface="Segoe UI (Body)"/>
                          <a:ea typeface="+mn-ea"/>
                          <a:cs typeface="+mn-cs"/>
                        </a:rPr>
                        <a:t>The student may feel confusion about the different areas of optimization of Data Warehouse storage</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300" kern="1200" dirty="0">
                          <a:solidFill>
                            <a:schemeClr val="tx1"/>
                          </a:solidFill>
                          <a:latin typeface="Segoe UI (Body)"/>
                          <a:ea typeface="+mn-ea"/>
                          <a:cs typeface="+mn-cs"/>
                        </a:rPr>
                        <a:t>The student may feel confusion about identifying the course of action to optimize Data Warehouse Storage</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300" kern="1200" dirty="0">
                          <a:solidFill>
                            <a:schemeClr val="tx1"/>
                          </a:solidFill>
                          <a:latin typeface="Segoe UI (Body)"/>
                          <a:ea typeface="+mn-ea"/>
                          <a:cs typeface="+mn-cs"/>
                        </a:rPr>
                        <a:t>The student may feel they are not familiar with skewed data, minimally logged operations or column data types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067507"/>
                  </a:ext>
                </a:extLst>
              </a:tr>
              <a:tr h="1252644">
                <a:tc>
                  <a:txBody>
                    <a:bodyPr/>
                    <a:lstStyle/>
                    <a:p>
                      <a:pPr marL="0" marR="0" indent="0" algn="r"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Segoe UI Semibold (Headings)"/>
                          <a:ea typeface="+mn-ea"/>
                          <a:cs typeface="+mn-cs"/>
                        </a:rPr>
                        <a:t>(do)</a:t>
                      </a:r>
                      <a:br>
                        <a:rPr lang="en-US" sz="1600" kern="1200" dirty="0">
                          <a:solidFill>
                            <a:schemeClr val="bg1"/>
                          </a:solidFill>
                          <a:latin typeface="Segoe UI Semibold (Headings)"/>
                          <a:ea typeface="+mn-ea"/>
                          <a:cs typeface="+mn-cs"/>
                        </a:rPr>
                      </a:br>
                      <a:r>
                        <a:rPr lang="en-US" sz="1600" kern="1200" dirty="0">
                          <a:solidFill>
                            <a:schemeClr val="bg1"/>
                          </a:solidFill>
                          <a:latin typeface="Segoe UI Semibold (Headings)"/>
                          <a:ea typeface="+mn-ea"/>
                          <a:cs typeface="+mn-cs"/>
                        </a:rPr>
                        <a:t>Student outcomes</a:t>
                      </a:r>
                    </a:p>
                  </a:txBody>
                  <a:tcPr marL="113710" marR="113710" marT="113710" marB="11371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300" kern="1200" dirty="0">
                          <a:solidFill>
                            <a:schemeClr val="tx1"/>
                          </a:solidFill>
                          <a:latin typeface="Segoe UI (Body)"/>
                          <a:ea typeface="+mn-ea"/>
                          <a:cs typeface="+mn-cs"/>
                        </a:rPr>
                        <a:t>The student should be able to articulate a one sentence description of Data Warehouse Storage optimization techniques. </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300" kern="1200" dirty="0">
                          <a:solidFill>
                            <a:schemeClr val="tx1"/>
                          </a:solidFill>
                          <a:latin typeface="Segoe UI (Body)"/>
                          <a:ea typeface="+mn-ea"/>
                          <a:cs typeface="+mn-cs"/>
                        </a:rPr>
                        <a:t>The student should be able to analyze for skewed data and space usage</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300" kern="1200" dirty="0">
                          <a:solidFill>
                            <a:schemeClr val="tx1"/>
                          </a:solidFill>
                          <a:latin typeface="Segoe UI (Body)"/>
                          <a:ea typeface="+mn-ea"/>
                          <a:cs typeface="+mn-cs"/>
                        </a:rPr>
                        <a:t>The students should be able to work with column storage details, column data types, materialized views and minimally logged operations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3862524"/>
                  </a:ext>
                </a:extLst>
              </a:tr>
              <a:tr h="467128">
                <a:tc>
                  <a:txBody>
                    <a:body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More information</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indent="0" algn="l" defTabSz="816188" rtl="0" eaLnBrk="1" fontAlgn="auto" latinLnBrk="0" hangingPunct="1">
                        <a:lnSpc>
                          <a:spcPct val="100000"/>
                        </a:lnSpc>
                        <a:spcBef>
                          <a:spcPts val="0"/>
                        </a:spcBef>
                        <a:spcAft>
                          <a:spcPts val="0"/>
                        </a:spcAft>
                        <a:buClrTx/>
                        <a:buSzTx/>
                        <a:buFontTx/>
                        <a:buNone/>
                        <a:tabLst/>
                        <a:defRPr/>
                      </a:pPr>
                      <a:r>
                        <a:rPr lang="en-US" sz="1300" kern="1200" dirty="0">
                          <a:solidFill>
                            <a:schemeClr val="tx1"/>
                          </a:solidFill>
                          <a:latin typeface="Segoe UI (Body)"/>
                          <a:ea typeface="+mn-ea"/>
                          <a:cs typeface="+mn-cs"/>
                        </a:rPr>
                        <a:t>For MCT course feedback, visit the </a:t>
                      </a:r>
                      <a:r>
                        <a:rPr lang="en-US" sz="1300" kern="1200" dirty="0">
                          <a:solidFill>
                            <a:schemeClr val="tx1"/>
                          </a:solidFill>
                          <a:latin typeface="Segoe UI (Body)"/>
                          <a:ea typeface="+mn-ea"/>
                          <a:cs typeface="+mn-cs"/>
                          <a:hlinkClick r:id="rId3">
                            <a:extLst>
                              <a:ext uri="{A12FA001-AC4F-418D-AE19-62706E023703}">
                                <ahyp:hlinkClr xmlns:ahyp="http://schemas.microsoft.com/office/drawing/2018/hyperlinkcolor" val="tx"/>
                              </a:ext>
                            </a:extLst>
                          </a:hlinkClick>
                        </a:rPr>
                        <a:t>Microsoft Official Courseware forum</a:t>
                      </a:r>
                      <a:endParaRPr lang="en-US" sz="1300" kern="1200" dirty="0">
                        <a:solidFill>
                          <a:schemeClr val="tx1"/>
                        </a:solidFill>
                        <a:latin typeface="Segoe UI (Body)"/>
                        <a:ea typeface="+mn-ea"/>
                        <a:cs typeface="+mn-cs"/>
                      </a:endParaRP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2748881"/>
                  </a:ext>
                </a:extLst>
              </a:tr>
            </a:tbl>
          </a:graphicData>
        </a:graphic>
      </p:graphicFrame>
    </p:spTree>
    <p:extLst>
      <p:ext uri="{BB962C8B-B14F-4D97-AF65-F5344CB8AC3E}">
        <p14:creationId xmlns:p14="http://schemas.microsoft.com/office/powerpoint/2010/main" val="206253105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a:xfrm>
            <a:off x="415544" y="339863"/>
            <a:ext cx="11343820" cy="403137"/>
          </a:xfrm>
        </p:spPr>
        <p:txBody>
          <a:bodyPr/>
          <a:lstStyle/>
          <a:p>
            <a:r>
              <a:rPr lang="en-US" sz="2800" dirty="0">
                <a:latin typeface="Segoe UI Semibold (Headings)"/>
              </a:rPr>
              <a:t>Lab overview</a:t>
            </a:r>
          </a:p>
        </p:txBody>
      </p:sp>
      <p:sp>
        <p:nvSpPr>
          <p:cNvPr id="18" name="Text Placeholder 2">
            <a:extLst>
              <a:ext uri="{FF2B5EF4-FFF2-40B4-BE49-F238E27FC236}">
                <a16:creationId xmlns:a16="http://schemas.microsoft.com/office/drawing/2014/main" id="{3B4629CD-0B11-4BD3-9ABA-B3DFAA47F77F}"/>
              </a:ext>
            </a:extLst>
          </p:cNvPr>
          <p:cNvSpPr txBox="1">
            <a:spLocks/>
          </p:cNvSpPr>
          <p:nvPr/>
        </p:nvSpPr>
        <p:spPr>
          <a:xfrm>
            <a:off x="410097" y="843855"/>
            <a:ext cx="11354714" cy="153888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GB" sz="2000" spc="0" dirty="0">
                <a:latin typeface="Segoe UI (Body)"/>
              </a:rPr>
              <a:t>This lab teaches you how to analyze and optimize the data storage of the Azure Synapse dedicated SQL pools. You will know techniques to understand table space usage and column store storage details. Next, you will know how to compare storage requirements between identical tables that use different data types. Finally, you will observe the impact materialized views have when executed in place of complex queries and learn how to avoid extensive logging by optimizing delete operations.</a:t>
            </a:r>
            <a:endParaRPr lang="en-US" sz="2000" spc="0" dirty="0">
              <a:latin typeface="Segoe UI (Body)"/>
            </a:endParaRPr>
          </a:p>
        </p:txBody>
      </p:sp>
      <p:sp>
        <p:nvSpPr>
          <p:cNvPr id="3" name="Text Placeholder 2">
            <a:extLst>
              <a:ext uri="{FF2B5EF4-FFF2-40B4-BE49-F238E27FC236}">
                <a16:creationId xmlns:a16="http://schemas.microsoft.com/office/drawing/2014/main" id="{F202C91C-E53D-4E0F-8126-6FA90E1F2CCF}"/>
              </a:ext>
            </a:extLst>
          </p:cNvPr>
          <p:cNvSpPr txBox="1">
            <a:spLocks/>
          </p:cNvSpPr>
          <p:nvPr/>
        </p:nvSpPr>
        <p:spPr>
          <a:xfrm>
            <a:off x="376047" y="2595758"/>
            <a:ext cx="11582400" cy="71558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300"/>
              </a:spcAft>
            </a:pPr>
            <a:r>
              <a:rPr lang="en-US" spc="0" dirty="0">
                <a:solidFill>
                  <a:srgbClr val="0078D3"/>
                </a:solidFill>
                <a:latin typeface="Segoe UI Semibold"/>
                <a:cs typeface="Segoe UI Semilight"/>
              </a:rPr>
              <a:t>Lab objectives</a:t>
            </a:r>
          </a:p>
          <a:p>
            <a:pPr>
              <a:buSzPct val="100000"/>
            </a:pPr>
            <a:r>
              <a:rPr lang="en-US" sz="2000" spc="0" dirty="0">
                <a:latin typeface="Segoe UI"/>
              </a:rPr>
              <a:t>After completing this lab, you will be able to:</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376047" y="3639931"/>
            <a:ext cx="11340721" cy="494629"/>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2000" dirty="0">
                <a:latin typeface="Segoe UI Semibold (Headings)"/>
                <a:cs typeface="Segoe UI Semilight"/>
              </a:rPr>
              <a:t>Check for skewed data and space usage</a:t>
            </a:r>
            <a:endParaRPr lang="en-US" sz="2000" dirty="0">
              <a:latin typeface="Segoe UI Semibold (Headings)"/>
            </a:endParaRPr>
          </a:p>
        </p:txBody>
      </p:sp>
      <p:sp>
        <p:nvSpPr>
          <p:cNvPr id="5" name="Rectangle 4">
            <a:extLst>
              <a:ext uri="{FF2B5EF4-FFF2-40B4-BE49-F238E27FC236}">
                <a16:creationId xmlns:a16="http://schemas.microsoft.com/office/drawing/2014/main" id="{2E1FF7F7-940A-4F21-92DC-7508ACF7AB1A}"/>
              </a:ext>
            </a:extLst>
          </p:cNvPr>
          <p:cNvSpPr/>
          <p:nvPr/>
        </p:nvSpPr>
        <p:spPr bwMode="auto">
          <a:xfrm>
            <a:off x="369050" y="4267723"/>
            <a:ext cx="11340721" cy="494629"/>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2000" dirty="0">
                <a:latin typeface="Segoe UI Semibold (Headings)"/>
                <a:cs typeface="Segoe UI Semilight"/>
              </a:rPr>
              <a:t>Understand column store storage details</a:t>
            </a:r>
            <a:endParaRPr lang="en-US" sz="2000" dirty="0">
              <a:latin typeface="Segoe UI Semibold (Headings)"/>
              <a:cs typeface="Segoe UI Semilight"/>
            </a:endParaRPr>
          </a:p>
        </p:txBody>
      </p:sp>
      <p:sp>
        <p:nvSpPr>
          <p:cNvPr id="7" name="Rectangle 6">
            <a:extLst>
              <a:ext uri="{FF2B5EF4-FFF2-40B4-BE49-F238E27FC236}">
                <a16:creationId xmlns:a16="http://schemas.microsoft.com/office/drawing/2014/main" id="{2D72B50C-9DAB-49DF-B3CF-455CFD2007DA}"/>
              </a:ext>
            </a:extLst>
          </p:cNvPr>
          <p:cNvSpPr/>
          <p:nvPr/>
        </p:nvSpPr>
        <p:spPr bwMode="auto">
          <a:xfrm>
            <a:off x="369052" y="4895515"/>
            <a:ext cx="11340721" cy="494629"/>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2000" dirty="0">
                <a:latin typeface="Segoe UI Semibold (Headings)"/>
                <a:cs typeface="Segoe UI Semilight"/>
              </a:rPr>
              <a:t>Study the impact of materialized views</a:t>
            </a:r>
            <a:endParaRPr lang="en-US" sz="2000" dirty="0">
              <a:latin typeface="Segoe UI Semibold (Headings)"/>
              <a:cs typeface="Segoe UI Semilight"/>
            </a:endParaRPr>
          </a:p>
        </p:txBody>
      </p:sp>
      <p:sp>
        <p:nvSpPr>
          <p:cNvPr id="12" name="Rectangle 11">
            <a:extLst>
              <a:ext uri="{FF2B5EF4-FFF2-40B4-BE49-F238E27FC236}">
                <a16:creationId xmlns:a16="http://schemas.microsoft.com/office/drawing/2014/main" id="{188FC817-2477-4FF9-96FC-A7FA4BA24DBB}"/>
              </a:ext>
            </a:extLst>
          </p:cNvPr>
          <p:cNvSpPr/>
          <p:nvPr/>
        </p:nvSpPr>
        <p:spPr bwMode="auto">
          <a:xfrm>
            <a:off x="369051" y="5478511"/>
            <a:ext cx="11340721" cy="494629"/>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2000" dirty="0">
                <a:latin typeface="Segoe UI Semibold (Headings)"/>
                <a:cs typeface="Segoe UI Semilight"/>
              </a:rPr>
              <a:t>Explore rules for minimally logged operations</a:t>
            </a:r>
            <a:endParaRPr lang="en-US" sz="2000" dirty="0">
              <a:latin typeface="Segoe UI Semibold (Headings)"/>
              <a:cs typeface="Segoe UI Semilight"/>
            </a:endParaRPr>
          </a:p>
        </p:txBody>
      </p:sp>
    </p:spTree>
    <p:extLst>
      <p:ext uri="{BB962C8B-B14F-4D97-AF65-F5344CB8AC3E}">
        <p14:creationId xmlns:p14="http://schemas.microsoft.com/office/powerpoint/2010/main" val="23733557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accent6">
            <a:lumMod val="9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964B9C-CDC6-44FC-987E-2D9146C8EB09}"/>
              </a:ext>
            </a:extLst>
          </p:cNvPr>
          <p:cNvSpPr>
            <a:spLocks noGrp="1"/>
          </p:cNvSpPr>
          <p:nvPr>
            <p:ph type="title"/>
          </p:nvPr>
        </p:nvSpPr>
        <p:spPr/>
        <p:txBody>
          <a:bodyPr/>
          <a:lstStyle/>
          <a:p>
            <a:r>
              <a:rPr lang="en-GB" dirty="0"/>
              <a:t>Lab 11 Overview</a:t>
            </a:r>
          </a:p>
        </p:txBody>
      </p:sp>
      <p:grpSp>
        <p:nvGrpSpPr>
          <p:cNvPr id="2" name="Group 1" descr="This image represents the Azure Synapse Analytics instance that is used in this lab. Here the Azure Synapse Analytics dedicated SQL pool is in focus for this lab.">
            <a:extLst>
              <a:ext uri="{FF2B5EF4-FFF2-40B4-BE49-F238E27FC236}">
                <a16:creationId xmlns:a16="http://schemas.microsoft.com/office/drawing/2014/main" id="{645310CC-C9BF-4E4D-B571-FD05AFEFE76E}"/>
              </a:ext>
            </a:extLst>
          </p:cNvPr>
          <p:cNvGrpSpPr/>
          <p:nvPr/>
        </p:nvGrpSpPr>
        <p:grpSpPr>
          <a:xfrm>
            <a:off x="39429" y="4128057"/>
            <a:ext cx="8486346" cy="2744019"/>
            <a:chOff x="39429" y="4128057"/>
            <a:chExt cx="8486346" cy="2744019"/>
          </a:xfrm>
        </p:grpSpPr>
        <p:sp>
          <p:nvSpPr>
            <p:cNvPr id="4" name="Rectangle: Rounded Corners 3" descr="This image represents the Azure Synapse Analytics instance that is used in this lab. Here the Azure Synapse Analytics dedicated SQL pool is in focus for this lab.&#10;">
              <a:extLst>
                <a:ext uri="{FF2B5EF4-FFF2-40B4-BE49-F238E27FC236}">
                  <a16:creationId xmlns:a16="http://schemas.microsoft.com/office/drawing/2014/main" id="{A3450BD9-6A61-4B82-81AB-878ADD8EB8E2}"/>
                </a:ext>
              </a:extLst>
            </p:cNvPr>
            <p:cNvSpPr/>
            <p:nvPr/>
          </p:nvSpPr>
          <p:spPr bwMode="auto">
            <a:xfrm>
              <a:off x="936457" y="4841553"/>
              <a:ext cx="7589318" cy="188639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9" name="Graphic 8" descr="This image represents the Azure Synapse Analytics instance that is used in this lab. Here the Azure Synapse Analytics dedicated SQL pool is in focus for this lab.&#10;">
              <a:extLst>
                <a:ext uri="{FF2B5EF4-FFF2-40B4-BE49-F238E27FC236}">
                  <a16:creationId xmlns:a16="http://schemas.microsoft.com/office/drawing/2014/main" id="{05B997FE-7753-4892-8C97-51F39A7780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5487" y="4128057"/>
              <a:ext cx="1105959" cy="1105959"/>
            </a:xfrm>
            <a:prstGeom prst="rect">
              <a:avLst/>
            </a:prstGeom>
          </p:spPr>
        </p:pic>
        <p:pic>
          <p:nvPicPr>
            <p:cNvPr id="10" name="Graphic 9" descr="This image represents the Azure Synapse Analytics instance that is used in this lab. Here the Azure Synapse Analytics dedicated SQL pool is in focus for this lab.&#10;">
              <a:extLst>
                <a:ext uri="{FF2B5EF4-FFF2-40B4-BE49-F238E27FC236}">
                  <a16:creationId xmlns:a16="http://schemas.microsoft.com/office/drawing/2014/main" id="{AE8EC3A1-C2EE-4B95-8E5A-23A12936A0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34574" y="4962162"/>
              <a:ext cx="1105958" cy="1105958"/>
            </a:xfrm>
            <a:prstGeom prst="rect">
              <a:avLst/>
            </a:prstGeom>
          </p:spPr>
        </p:pic>
        <p:sp>
          <p:nvSpPr>
            <p:cNvPr id="28" name="TextBox 27" descr="This image represents the Azure Synapse Analytics instance that is used in this lab. Here the Azure Synapse Analytics dedicated SQL pool is in focus for this lab.&#10;">
              <a:extLst>
                <a:ext uri="{FF2B5EF4-FFF2-40B4-BE49-F238E27FC236}">
                  <a16:creationId xmlns:a16="http://schemas.microsoft.com/office/drawing/2014/main" id="{51E1279A-2982-4709-BC44-07E5FE335C74}"/>
                </a:ext>
              </a:extLst>
            </p:cNvPr>
            <p:cNvSpPr txBox="1"/>
            <p:nvPr/>
          </p:nvSpPr>
          <p:spPr>
            <a:xfrm>
              <a:off x="1263248" y="5960774"/>
              <a:ext cx="151251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Dedicated SQL Pool (SQLPool1)</a:t>
              </a:r>
            </a:p>
          </p:txBody>
        </p:sp>
        <p:pic>
          <p:nvPicPr>
            <p:cNvPr id="33" name="Picture 32" descr="This image represents the Azure Synapse Analytics instance that is used in this lab. Here the Azure Synapse Analytics dedicated SQL pool is in focus for this lab.&#10;">
              <a:extLst>
                <a:ext uri="{FF2B5EF4-FFF2-40B4-BE49-F238E27FC236}">
                  <a16:creationId xmlns:a16="http://schemas.microsoft.com/office/drawing/2014/main" id="{691522F5-E8A9-4857-876D-44194E234D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25696" y="4962162"/>
              <a:ext cx="937893" cy="958019"/>
            </a:xfrm>
            <a:prstGeom prst="rect">
              <a:avLst/>
            </a:prstGeom>
          </p:spPr>
        </p:pic>
        <p:sp>
          <p:nvSpPr>
            <p:cNvPr id="35" name="TextBox 34" descr="This image represents the Azure Synapse Analytics instance that is used in this lab. Here the Azure Synapse Analytics dedicated SQL pool is in focus for this lab.&#10;">
              <a:extLst>
                <a:ext uri="{FF2B5EF4-FFF2-40B4-BE49-F238E27FC236}">
                  <a16:creationId xmlns:a16="http://schemas.microsoft.com/office/drawing/2014/main" id="{BA18C537-DAFD-460E-9590-1398104674CE}"/>
                </a:ext>
              </a:extLst>
            </p:cNvPr>
            <p:cNvSpPr txBox="1"/>
            <p:nvPr/>
          </p:nvSpPr>
          <p:spPr>
            <a:xfrm>
              <a:off x="4938385" y="5960774"/>
              <a:ext cx="151251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Apache Spark pool</a:t>
              </a:r>
            </a:p>
          </p:txBody>
        </p:sp>
        <p:pic>
          <p:nvPicPr>
            <p:cNvPr id="37" name="Graphic 36" descr="This image represents the Azure Synapse Analytics instance that is used in this lab. Here the Azure Synapse Analytics dedicated SQL pool is in focus for this lab.&#10;">
              <a:extLst>
                <a:ext uri="{FF2B5EF4-FFF2-40B4-BE49-F238E27FC236}">
                  <a16:creationId xmlns:a16="http://schemas.microsoft.com/office/drawing/2014/main" id="{A6C82AF7-4DD0-40C9-9192-84330A8DF7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66630" y="4974952"/>
              <a:ext cx="898512" cy="898512"/>
            </a:xfrm>
            <a:prstGeom prst="rect">
              <a:avLst/>
            </a:prstGeom>
          </p:spPr>
        </p:pic>
        <p:sp>
          <p:nvSpPr>
            <p:cNvPr id="53" name="TextBox 52" descr="This image represents the Azure Synapse Analytics instance that is used in this lab. Here the Azure Synapse Analytics dedicated SQL pool is in focus for this lab.&#10;">
              <a:extLst>
                <a:ext uri="{FF2B5EF4-FFF2-40B4-BE49-F238E27FC236}">
                  <a16:creationId xmlns:a16="http://schemas.microsoft.com/office/drawing/2014/main" id="{B5B7B500-5B8A-4CFA-9BCD-FAF5B5C00E9F}"/>
                </a:ext>
              </a:extLst>
            </p:cNvPr>
            <p:cNvSpPr txBox="1"/>
            <p:nvPr/>
          </p:nvSpPr>
          <p:spPr>
            <a:xfrm>
              <a:off x="2019504" y="6410411"/>
              <a:ext cx="5227133"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asagaworkspace&lt;unique_suffix&gt;</a:t>
              </a:r>
              <a:r>
                <a:rPr kumimoji="0" lang="en-US" altLang="en-US" sz="1200" b="0" i="0" u="none" strike="noStrike" kern="1200" cap="none" spc="0" normalizeH="0" baseline="0" noProof="0" dirty="0">
                  <a:ln>
                    <a:noFill/>
                  </a:ln>
                  <a:solidFill>
                    <a:srgbClr val="000041">
                      <a:lumMod val="50000"/>
                      <a:lumOff val="50000"/>
                    </a:srgbClr>
                  </a:solidFill>
                  <a:effectLst/>
                  <a:uLnTx/>
                  <a:uFillTx/>
                  <a:latin typeface="Segoe UI"/>
                  <a:ea typeface="+mn-ea"/>
                  <a:cs typeface="+mn-cs"/>
                </a:rPr>
                <a:t> </a:t>
              </a:r>
              <a:endParaRPr kumimoji="0" lang="en-US" altLang="en-US" sz="1200" b="0" i="0" u="none" strike="noStrike" kern="1200" cap="none" spc="0" normalizeH="0" baseline="0" noProof="0" dirty="0">
                <a:ln>
                  <a:noFill/>
                </a:ln>
                <a:solidFill>
                  <a:srgbClr val="000041">
                    <a:lumMod val="50000"/>
                    <a:lumOff val="50000"/>
                  </a:srgbClr>
                </a:solidFill>
                <a:effectLst/>
                <a:uLnTx/>
                <a:uFillTx/>
                <a:latin typeface="Arial" panose="020B0604020202020204" pitchFamily="34" charset="0"/>
                <a:ea typeface="+mn-ea"/>
                <a:cs typeface="+mn-cs"/>
              </a:endParaRPr>
            </a:p>
          </p:txBody>
        </p:sp>
        <p:pic>
          <p:nvPicPr>
            <p:cNvPr id="65" name="Graphic 64" descr="This image represents the Azure Synapse Analytics instance that is used in this lab. Here the Azure Synapse Analytics dedicated SQL pool is in focus for this lab.&#10;">
              <a:extLst>
                <a:ext uri="{FF2B5EF4-FFF2-40B4-BE49-F238E27FC236}">
                  <a16:creationId xmlns:a16="http://schemas.microsoft.com/office/drawing/2014/main" id="{165A09FB-6C99-4C3E-9AFF-15E899D60A0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30988" y="4927866"/>
              <a:ext cx="958020" cy="958020"/>
            </a:xfrm>
            <a:prstGeom prst="rect">
              <a:avLst/>
            </a:prstGeom>
          </p:spPr>
        </p:pic>
        <p:sp>
          <p:nvSpPr>
            <p:cNvPr id="66" name="TextBox 65" descr="This image represents the Azure Synapse Analytics instance that is used in this lab. Here the Azure Synapse Analytics dedicated SQL pool is in focus for this lab.&#10;">
              <a:extLst>
                <a:ext uri="{FF2B5EF4-FFF2-40B4-BE49-F238E27FC236}">
                  <a16:creationId xmlns:a16="http://schemas.microsoft.com/office/drawing/2014/main" id="{7F095356-E31A-4E03-9313-54F7485826B8}"/>
                </a:ext>
              </a:extLst>
            </p:cNvPr>
            <p:cNvSpPr txBox="1"/>
            <p:nvPr/>
          </p:nvSpPr>
          <p:spPr>
            <a:xfrm>
              <a:off x="6753741" y="5960774"/>
              <a:ext cx="151251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Pipelines and</a:t>
              </a:r>
              <a:b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b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Dataflows</a:t>
              </a:r>
            </a:p>
          </p:txBody>
        </p:sp>
        <p:sp>
          <p:nvSpPr>
            <p:cNvPr id="68" name="TextBox 67" descr="This image represents the Azure Synapse Analytics instance that is used in this lab. Here the Azure Synapse Analytics dedicated SQL pool is in focus for this lab.&#10;">
              <a:extLst>
                <a:ext uri="{FF2B5EF4-FFF2-40B4-BE49-F238E27FC236}">
                  <a16:creationId xmlns:a16="http://schemas.microsoft.com/office/drawing/2014/main" id="{F073FF03-ED3E-4B62-B680-85F404C46F3C}"/>
                </a:ext>
              </a:extLst>
            </p:cNvPr>
            <p:cNvSpPr txBox="1"/>
            <p:nvPr/>
          </p:nvSpPr>
          <p:spPr>
            <a:xfrm>
              <a:off x="39429" y="5126983"/>
              <a:ext cx="982096" cy="7940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Azure Synapse Analytics</a:t>
              </a:r>
            </a:p>
          </p:txBody>
        </p:sp>
        <p:sp>
          <p:nvSpPr>
            <p:cNvPr id="69" name="TextBox 68" descr="This image represents the Azure Synapse Analytics instance that is used in this lab. Here the Azure Synapse Analytics dedicated SQL pool is in focus for this lab.&#10;">
              <a:extLst>
                <a:ext uri="{FF2B5EF4-FFF2-40B4-BE49-F238E27FC236}">
                  <a16:creationId xmlns:a16="http://schemas.microsoft.com/office/drawing/2014/main" id="{5105474E-0B88-4587-84F2-76F7A8795F95}"/>
                </a:ext>
              </a:extLst>
            </p:cNvPr>
            <p:cNvSpPr txBox="1"/>
            <p:nvPr/>
          </p:nvSpPr>
          <p:spPr>
            <a:xfrm>
              <a:off x="3078604" y="5974987"/>
              <a:ext cx="1706872"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Built-In Serverless SQL Pool</a:t>
              </a:r>
            </a:p>
          </p:txBody>
        </p:sp>
        <p:pic>
          <p:nvPicPr>
            <p:cNvPr id="11" name="Graphic 10" descr="This image represents the Azure Synapse Analytics instance that is used in this lab. Here the Azure Synapse Analytics dedicated SQL pool is in focus for this lab.&#10;">
              <a:extLst>
                <a:ext uri="{FF2B5EF4-FFF2-40B4-BE49-F238E27FC236}">
                  <a16:creationId xmlns:a16="http://schemas.microsoft.com/office/drawing/2014/main" id="{8BEBBC4F-94C8-444C-96B2-2DB7F8C48D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58385" y="4906208"/>
              <a:ext cx="441550" cy="441550"/>
            </a:xfrm>
            <a:prstGeom prst="rect">
              <a:avLst/>
            </a:prstGeom>
          </p:spPr>
        </p:pic>
        <p:pic>
          <p:nvPicPr>
            <p:cNvPr id="12" name="Graphic 11" descr="This image represents the Azure Synapse Analytics instance that is used in this lab. Here the Azure Synapse Analytics dedicated SQL pool is in focus for this lab.&#10;">
              <a:extLst>
                <a:ext uri="{FF2B5EF4-FFF2-40B4-BE49-F238E27FC236}">
                  <a16:creationId xmlns:a16="http://schemas.microsoft.com/office/drawing/2014/main" id="{67E0E579-CE7F-4BC1-BE0B-6971129C62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52115" y="4927987"/>
              <a:ext cx="441550" cy="441550"/>
            </a:xfrm>
            <a:prstGeom prst="rect">
              <a:avLst/>
            </a:prstGeom>
          </p:spPr>
        </p:pic>
        <p:pic>
          <p:nvPicPr>
            <p:cNvPr id="13" name="Graphic 12" descr="This image represents the Azure Synapse Analytics instance that is used in this lab. Here the Azure Synapse Analytics dedicated SQL pool is in focus for this lab.&#10;">
              <a:extLst>
                <a:ext uri="{FF2B5EF4-FFF2-40B4-BE49-F238E27FC236}">
                  <a16:creationId xmlns:a16="http://schemas.microsoft.com/office/drawing/2014/main" id="{B4D18610-A89A-4708-AAFC-072B2B54CC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10213" y="4935977"/>
              <a:ext cx="441550" cy="441550"/>
            </a:xfrm>
            <a:prstGeom prst="rect">
              <a:avLst/>
            </a:prstGeom>
          </p:spPr>
        </p:pic>
        <p:sp>
          <p:nvSpPr>
            <p:cNvPr id="58" name="Rectangle: Rounded Corners 57" descr="This image represents the Azure Synapse Analytics instance that is used in this lab. Here the Azure Synapse Analytics dedicated SQL pool is in focus for this lab.&#10;">
              <a:extLst>
                <a:ext uri="{FF2B5EF4-FFF2-40B4-BE49-F238E27FC236}">
                  <a16:creationId xmlns:a16="http://schemas.microsoft.com/office/drawing/2014/main" id="{487D5E98-10A7-49B2-9450-FB90ED19713B}"/>
                </a:ext>
              </a:extLst>
            </p:cNvPr>
            <p:cNvSpPr/>
            <p:nvPr/>
          </p:nvSpPr>
          <p:spPr bwMode="auto">
            <a:xfrm>
              <a:off x="1313388" y="4887750"/>
              <a:ext cx="1406617" cy="1180370"/>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6" name="Group 15">
            <a:extLst>
              <a:ext uri="{FF2B5EF4-FFF2-40B4-BE49-F238E27FC236}">
                <a16:creationId xmlns:a16="http://schemas.microsoft.com/office/drawing/2014/main" id="{E5F61C0F-A8F4-449A-8498-9EE5CC9CA30C}"/>
              </a:ext>
              <a:ext uri="{C183D7F6-B498-43B3-948B-1728B52AA6E4}">
                <adec:decorative xmlns:adec="http://schemas.microsoft.com/office/drawing/2017/decorative" val="1"/>
              </a:ext>
            </a:extLst>
          </p:cNvPr>
          <p:cNvGrpSpPr/>
          <p:nvPr/>
        </p:nvGrpSpPr>
        <p:grpSpPr>
          <a:xfrm>
            <a:off x="27881" y="98660"/>
            <a:ext cx="11999395" cy="6337992"/>
            <a:chOff x="27881" y="98660"/>
            <a:chExt cx="11999395" cy="6337992"/>
          </a:xfrm>
        </p:grpSpPr>
        <p:sp>
          <p:nvSpPr>
            <p:cNvPr id="31" name="Rectangle: Rounded Corners 30">
              <a:extLst>
                <a:ext uri="{FF2B5EF4-FFF2-40B4-BE49-F238E27FC236}">
                  <a16:creationId xmlns:a16="http://schemas.microsoft.com/office/drawing/2014/main" id="{68DE5711-7892-4972-A3B7-82BDFED9FE51}"/>
                </a:ext>
                <a:ext uri="{C183D7F6-B498-43B3-948B-1728B52AA6E4}">
                  <adec:decorative xmlns:adec="http://schemas.microsoft.com/office/drawing/2017/decorative" val="1"/>
                </a:ext>
              </a:extLst>
            </p:cNvPr>
            <p:cNvSpPr/>
            <p:nvPr/>
          </p:nvSpPr>
          <p:spPr bwMode="auto">
            <a:xfrm>
              <a:off x="936456" y="1449638"/>
              <a:ext cx="3610144" cy="176769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Rectangle: Rounded Corners 29">
              <a:extLst>
                <a:ext uri="{FF2B5EF4-FFF2-40B4-BE49-F238E27FC236}">
                  <a16:creationId xmlns:a16="http://schemas.microsoft.com/office/drawing/2014/main" id="{BC18A304-3D58-4CC0-9295-CF7C70BF3704}"/>
                </a:ext>
                <a:ext uri="{C183D7F6-B498-43B3-948B-1728B52AA6E4}">
                  <adec:decorative xmlns:adec="http://schemas.microsoft.com/office/drawing/2017/decorative" val="1"/>
                </a:ext>
              </a:extLst>
            </p:cNvPr>
            <p:cNvSpPr/>
            <p:nvPr/>
          </p:nvSpPr>
          <p:spPr bwMode="auto">
            <a:xfrm>
              <a:off x="9241825" y="1166712"/>
              <a:ext cx="2502102" cy="14036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1ED03555-D4DE-4356-9AEF-DBBD70BA685F}"/>
                </a:ext>
                <a:ext uri="{C183D7F6-B498-43B3-948B-1728B52AA6E4}">
                  <adec:decorative xmlns:adec="http://schemas.microsoft.com/office/drawing/2017/decorative" val="1"/>
                </a:ext>
              </a:extLst>
            </p:cNvPr>
            <p:cNvSpPr/>
            <p:nvPr/>
          </p:nvSpPr>
          <p:spPr bwMode="auto">
            <a:xfrm>
              <a:off x="10078434" y="1644914"/>
              <a:ext cx="1473200" cy="629705"/>
            </a:xfrm>
            <a:prstGeom prst="roundRect">
              <a:avLst/>
            </a:prstGeom>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Cluster</a:t>
              </a:r>
            </a:p>
          </p:txBody>
        </p:sp>
        <p:pic>
          <p:nvPicPr>
            <p:cNvPr id="15" name="Graphic 14">
              <a:extLst>
                <a:ext uri="{FF2B5EF4-FFF2-40B4-BE49-F238E27FC236}">
                  <a16:creationId xmlns:a16="http://schemas.microsoft.com/office/drawing/2014/main" id="{5C77708E-8CCD-4361-942E-4DB112B217DB}"/>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842421" y="853809"/>
              <a:ext cx="1105958" cy="1105958"/>
            </a:xfrm>
            <a:prstGeom prst="rect">
              <a:avLst/>
            </a:prstGeom>
          </p:spPr>
        </p:pic>
        <p:pic>
          <p:nvPicPr>
            <p:cNvPr id="3" name="Graphic 2">
              <a:extLst>
                <a:ext uri="{FF2B5EF4-FFF2-40B4-BE49-F238E27FC236}">
                  <a16:creationId xmlns:a16="http://schemas.microsoft.com/office/drawing/2014/main" id="{429C405C-C4C9-4625-B818-DBFA3423625D}"/>
                </a:ext>
                <a:ext uri="{C183D7F6-B498-43B3-948B-1728B52AA6E4}">
                  <adec:decorative xmlns:adec="http://schemas.microsoft.com/office/drawing/2017/decorative" val="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729234" y="1733234"/>
              <a:ext cx="719400" cy="719400"/>
            </a:xfrm>
            <a:prstGeom prst="rect">
              <a:avLst/>
            </a:prstGeom>
          </p:spPr>
        </p:pic>
        <p:grpSp>
          <p:nvGrpSpPr>
            <p:cNvPr id="26" name="Group 25">
              <a:extLst>
                <a:ext uri="{FF2B5EF4-FFF2-40B4-BE49-F238E27FC236}">
                  <a16:creationId xmlns:a16="http://schemas.microsoft.com/office/drawing/2014/main" id="{5A4AE0B2-9B1F-4D97-9FF9-A3DC1ED9AEA1}"/>
                </a:ext>
                <a:ext uri="{C183D7F6-B498-43B3-948B-1728B52AA6E4}">
                  <adec:decorative xmlns:adec="http://schemas.microsoft.com/office/drawing/2017/decorative" val="1"/>
                </a:ext>
              </a:extLst>
            </p:cNvPr>
            <p:cNvGrpSpPr/>
            <p:nvPr/>
          </p:nvGrpSpPr>
          <p:grpSpPr>
            <a:xfrm>
              <a:off x="10220481" y="3007345"/>
              <a:ext cx="1345759" cy="1873222"/>
              <a:chOff x="8905868" y="1504070"/>
              <a:chExt cx="1345759" cy="1873222"/>
            </a:xfrm>
          </p:grpSpPr>
          <p:cxnSp>
            <p:nvCxnSpPr>
              <p:cNvPr id="18" name="Straight Connector 17">
                <a:extLst>
                  <a:ext uri="{FF2B5EF4-FFF2-40B4-BE49-F238E27FC236}">
                    <a16:creationId xmlns:a16="http://schemas.microsoft.com/office/drawing/2014/main" id="{96244371-76D4-4F88-93CA-588765309F4F}"/>
                  </a:ext>
                </a:extLst>
              </p:cNvPr>
              <p:cNvCxnSpPr/>
              <p:nvPr/>
            </p:nvCxnSpPr>
            <p:spPr>
              <a:xfrm>
                <a:off x="9474200" y="2515127"/>
                <a:ext cx="0" cy="5529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095611-0B18-406C-B4F8-AF90F19AAE75}"/>
                  </a:ext>
                </a:extLst>
              </p:cNvPr>
              <p:cNvCxnSpPr/>
              <p:nvPr/>
            </p:nvCxnSpPr>
            <p:spPr>
              <a:xfrm>
                <a:off x="9464490" y="3068106"/>
                <a:ext cx="42333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5" name="Graphic 24">
                <a:extLst>
                  <a:ext uri="{FF2B5EF4-FFF2-40B4-BE49-F238E27FC236}">
                    <a16:creationId xmlns:a16="http://schemas.microsoft.com/office/drawing/2014/main" id="{F7B5FB66-1BEE-4426-A606-BB87C47AE2E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657902" y="2783567"/>
                <a:ext cx="593725" cy="593725"/>
              </a:xfrm>
              <a:prstGeom prst="rect">
                <a:avLst/>
              </a:prstGeom>
            </p:spPr>
          </p:pic>
          <p:pic>
            <p:nvPicPr>
              <p:cNvPr id="14" name="Graphic 13">
                <a:extLst>
                  <a:ext uri="{FF2B5EF4-FFF2-40B4-BE49-F238E27FC236}">
                    <a16:creationId xmlns:a16="http://schemas.microsoft.com/office/drawing/2014/main" id="{1172B4E0-28D1-4E47-A5F2-18C85F8B666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905868" y="1504070"/>
                <a:ext cx="1230147" cy="1230147"/>
              </a:xfrm>
              <a:prstGeom prst="rect">
                <a:avLst/>
              </a:prstGeom>
            </p:spPr>
          </p:pic>
        </p:grpSp>
        <p:sp>
          <p:nvSpPr>
            <p:cNvPr id="39" name="TextBox 38">
              <a:extLst>
                <a:ext uri="{FF2B5EF4-FFF2-40B4-BE49-F238E27FC236}">
                  <a16:creationId xmlns:a16="http://schemas.microsoft.com/office/drawing/2014/main" id="{47185EAC-F159-48C9-AF2D-8E1AF1B5809C}"/>
                </a:ext>
                <a:ext uri="{C183D7F6-B498-43B3-948B-1728B52AA6E4}">
                  <adec:decorative xmlns:adec="http://schemas.microsoft.com/office/drawing/2017/decorative" val="1"/>
                </a:ext>
              </a:extLst>
            </p:cNvPr>
            <p:cNvSpPr txBox="1"/>
            <p:nvPr/>
          </p:nvSpPr>
          <p:spPr>
            <a:xfrm>
              <a:off x="7809207" y="1017050"/>
              <a:ext cx="1105958"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Azure Databricks</a:t>
              </a:r>
            </a:p>
          </p:txBody>
        </p:sp>
        <p:sp>
          <p:nvSpPr>
            <p:cNvPr id="45" name="TextBox 44">
              <a:extLst>
                <a:ext uri="{FF2B5EF4-FFF2-40B4-BE49-F238E27FC236}">
                  <a16:creationId xmlns:a16="http://schemas.microsoft.com/office/drawing/2014/main" id="{A61E0C2B-9F11-421A-90C0-ABFB938712C7}"/>
                </a:ext>
                <a:ext uri="{C183D7F6-B498-43B3-948B-1728B52AA6E4}">
                  <adec:decorative xmlns:adec="http://schemas.microsoft.com/office/drawing/2017/decorative" val="1"/>
                </a:ext>
              </a:extLst>
            </p:cNvPr>
            <p:cNvSpPr txBox="1"/>
            <p:nvPr/>
          </p:nvSpPr>
          <p:spPr>
            <a:xfrm>
              <a:off x="1551446" y="1381828"/>
              <a:ext cx="2342501" cy="461665"/>
            </a:xfrm>
            <a:prstGeom prst="rect">
              <a:avLst/>
            </a:prstGeom>
            <a:noFill/>
          </p:spPr>
          <p:txBody>
            <a:bodyPr wrap="none" lIns="182880" tIns="146304" rIns="182880" bIns="146304"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asagadatalake&lt;unique_suffix&gt; </a:t>
              </a:r>
            </a:p>
          </p:txBody>
        </p:sp>
        <p:sp>
          <p:nvSpPr>
            <p:cNvPr id="46" name="Rectangle 45">
              <a:extLst>
                <a:ext uri="{FF2B5EF4-FFF2-40B4-BE49-F238E27FC236}">
                  <a16:creationId xmlns:a16="http://schemas.microsoft.com/office/drawing/2014/main" id="{7A1284E7-2679-4DD1-B697-BB5270393D9E}"/>
                </a:ext>
                <a:ext uri="{C183D7F6-B498-43B3-948B-1728B52AA6E4}">
                  <adec:decorative xmlns:adec="http://schemas.microsoft.com/office/drawing/2017/decorative" val="1"/>
                </a:ext>
              </a:extLst>
            </p:cNvPr>
            <p:cNvSpPr/>
            <p:nvPr/>
          </p:nvSpPr>
          <p:spPr>
            <a:xfrm>
              <a:off x="1787901" y="2006729"/>
              <a:ext cx="645305" cy="258532"/>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wwi-02</a:t>
              </a:r>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pic>
          <p:nvPicPr>
            <p:cNvPr id="29" name="Graphic 28">
              <a:extLst>
                <a:ext uri="{FF2B5EF4-FFF2-40B4-BE49-F238E27FC236}">
                  <a16:creationId xmlns:a16="http://schemas.microsoft.com/office/drawing/2014/main" id="{2A348833-AA3A-435F-932A-C15312E927A5}"/>
                </a:ext>
                <a:ext uri="{C183D7F6-B498-43B3-948B-1728B52AA6E4}">
                  <adec:decorative xmlns:adec="http://schemas.microsoft.com/office/drawing/2017/decorative" val="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229697" y="2219666"/>
              <a:ext cx="805392" cy="805392"/>
            </a:xfrm>
            <a:prstGeom prst="rect">
              <a:avLst/>
            </a:prstGeom>
          </p:spPr>
        </p:pic>
        <p:sp>
          <p:nvSpPr>
            <p:cNvPr id="48" name="Rectangle 47">
              <a:extLst>
                <a:ext uri="{FF2B5EF4-FFF2-40B4-BE49-F238E27FC236}">
                  <a16:creationId xmlns:a16="http://schemas.microsoft.com/office/drawing/2014/main" id="{F55E8824-2C39-4867-A433-B72D2D008CB8}"/>
                </a:ext>
                <a:ext uri="{C183D7F6-B498-43B3-948B-1728B52AA6E4}">
                  <adec:decorative xmlns:adec="http://schemas.microsoft.com/office/drawing/2017/decorative" val="1"/>
                </a:ext>
              </a:extLst>
            </p:cNvPr>
            <p:cNvSpPr/>
            <p:nvPr/>
          </p:nvSpPr>
          <p:spPr>
            <a:xfrm>
              <a:off x="2937992" y="2592054"/>
              <a:ext cx="1355820" cy="258532"/>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Products (parquet)</a:t>
              </a:r>
            </a:p>
          </p:txBody>
        </p:sp>
        <p:pic>
          <p:nvPicPr>
            <p:cNvPr id="54" name="Picture 53">
              <a:extLst>
                <a:ext uri="{FF2B5EF4-FFF2-40B4-BE49-F238E27FC236}">
                  <a16:creationId xmlns:a16="http://schemas.microsoft.com/office/drawing/2014/main" id="{4D75F59D-04FC-4E8B-8F41-F49D629CF859}"/>
                </a:ext>
                <a:ext uri="{C183D7F6-B498-43B3-948B-1728B52AA6E4}">
                  <adec:decorative xmlns:adec="http://schemas.microsoft.com/office/drawing/2017/decorative" val="1"/>
                </a:ext>
              </a:extLst>
            </p:cNvPr>
            <p:cNvPicPr>
              <a:picLocks noChangeAspect="1"/>
            </p:cNvPicPr>
            <p:nvPr/>
          </p:nvPicPr>
          <p:blipFill>
            <a:blip r:embed="rId20"/>
            <a:stretch>
              <a:fillRect/>
            </a:stretch>
          </p:blipFill>
          <p:spPr>
            <a:xfrm>
              <a:off x="10478582" y="5343980"/>
              <a:ext cx="883920" cy="670560"/>
            </a:xfrm>
            <a:prstGeom prst="rect">
              <a:avLst/>
            </a:prstGeom>
          </p:spPr>
        </p:pic>
        <p:sp>
          <p:nvSpPr>
            <p:cNvPr id="56" name="TextBox 55">
              <a:extLst>
                <a:ext uri="{FF2B5EF4-FFF2-40B4-BE49-F238E27FC236}">
                  <a16:creationId xmlns:a16="http://schemas.microsoft.com/office/drawing/2014/main" id="{379CDCF9-8D96-4806-9176-BBA48CA1B046}"/>
                </a:ext>
                <a:ext uri="{C183D7F6-B498-43B3-948B-1728B52AA6E4}">
                  <adec:decorative xmlns:adec="http://schemas.microsoft.com/office/drawing/2017/decorative" val="1"/>
                </a:ext>
              </a:extLst>
            </p:cNvPr>
            <p:cNvSpPr txBox="1"/>
            <p:nvPr/>
          </p:nvSpPr>
          <p:spPr>
            <a:xfrm>
              <a:off x="10288113" y="5974987"/>
              <a:ext cx="1512513"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Power BI</a:t>
              </a:r>
            </a:p>
          </p:txBody>
        </p:sp>
        <p:cxnSp>
          <p:nvCxnSpPr>
            <p:cNvPr id="57" name="Straight Connector 56">
              <a:extLst>
                <a:ext uri="{FF2B5EF4-FFF2-40B4-BE49-F238E27FC236}">
                  <a16:creationId xmlns:a16="http://schemas.microsoft.com/office/drawing/2014/main" id="{E5B7609D-2FEF-4679-BDFB-2F02C0435CA1}"/>
                </a:ext>
                <a:ext uri="{C183D7F6-B498-43B3-948B-1728B52AA6E4}">
                  <adec:decorative xmlns:adec="http://schemas.microsoft.com/office/drawing/2017/decorative" val="1"/>
                </a:ext>
              </a:extLst>
            </p:cNvPr>
            <p:cNvCxnSpPr>
              <a:cxnSpLocks/>
            </p:cNvCxnSpPr>
            <p:nvPr/>
          </p:nvCxnSpPr>
          <p:spPr>
            <a:xfrm>
              <a:off x="8525775" y="5664200"/>
              <a:ext cx="1967101" cy="0"/>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0C30E7-5E08-4FF9-8FAB-170BD83357D2}"/>
                </a:ext>
                <a:ext uri="{C183D7F6-B498-43B3-948B-1728B52AA6E4}">
                  <adec:decorative xmlns:adec="http://schemas.microsoft.com/office/drawing/2017/decorative" val="1"/>
                </a:ext>
              </a:extLst>
            </p:cNvPr>
            <p:cNvSpPr txBox="1"/>
            <p:nvPr/>
          </p:nvSpPr>
          <p:spPr>
            <a:xfrm>
              <a:off x="10514763" y="4726064"/>
              <a:ext cx="1512513"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SourceDB</a:t>
              </a:r>
            </a:p>
          </p:txBody>
        </p:sp>
        <p:sp>
          <p:nvSpPr>
            <p:cNvPr id="63" name="TextBox 62">
              <a:extLst>
                <a:ext uri="{FF2B5EF4-FFF2-40B4-BE49-F238E27FC236}">
                  <a16:creationId xmlns:a16="http://schemas.microsoft.com/office/drawing/2014/main" id="{F3075D42-901B-4337-9975-7560A7CD7F20}"/>
                </a:ext>
                <a:ext uri="{C183D7F6-B498-43B3-948B-1728B52AA6E4}">
                  <adec:decorative xmlns:adec="http://schemas.microsoft.com/office/drawing/2017/decorative" val="1"/>
                </a:ext>
              </a:extLst>
            </p:cNvPr>
            <p:cNvSpPr txBox="1"/>
            <p:nvPr/>
          </p:nvSpPr>
          <p:spPr>
            <a:xfrm>
              <a:off x="9771010" y="2739991"/>
              <a:ext cx="2016186"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dp203sql&lt;unique_suffix&gt;</a:t>
              </a:r>
              <a:r>
                <a:rPr kumimoji="0" lang="en-US" altLang="en-US" sz="1200" b="0" i="0" u="none" strike="noStrike" kern="1200" cap="none" spc="0" normalizeH="0" baseline="0" noProof="0" dirty="0">
                  <a:ln>
                    <a:noFill/>
                  </a:ln>
                  <a:solidFill>
                    <a:srgbClr val="000041">
                      <a:lumMod val="50000"/>
                      <a:lumOff val="50000"/>
                    </a:srgbClr>
                  </a:solidFill>
                  <a:effectLst/>
                  <a:uLnTx/>
                  <a:uFillTx/>
                  <a:latin typeface="Segoe UI"/>
                  <a:ea typeface="+mn-ea"/>
                  <a:cs typeface="+mn-cs"/>
                </a:rPr>
                <a:t> </a:t>
              </a:r>
              <a:endParaRPr kumimoji="0" lang="en-US" altLang="en-US" sz="1200" b="0" i="0" u="none" strike="noStrike" kern="1200" cap="none" spc="0" normalizeH="0" baseline="0" noProof="0" dirty="0">
                <a:ln>
                  <a:noFill/>
                </a:ln>
                <a:solidFill>
                  <a:srgbClr val="000041">
                    <a:lumMod val="50000"/>
                    <a:lumOff val="50000"/>
                  </a:srgbClr>
                </a:solidFill>
                <a:effectLst/>
                <a:uLnTx/>
                <a:uFillTx/>
                <a:latin typeface="Arial" panose="020B0604020202020204" pitchFamily="34" charset="0"/>
                <a:ea typeface="+mn-ea"/>
                <a:cs typeface="+mn-cs"/>
              </a:endParaRPr>
            </a:p>
          </p:txBody>
        </p:sp>
        <p:sp>
          <p:nvSpPr>
            <p:cNvPr id="60" name="Rectangle 59">
              <a:extLst>
                <a:ext uri="{FF2B5EF4-FFF2-40B4-BE49-F238E27FC236}">
                  <a16:creationId xmlns:a16="http://schemas.microsoft.com/office/drawing/2014/main" id="{45430CF3-276A-444B-AE1E-565C7CBE14E1}"/>
                </a:ext>
                <a:ext uri="{C183D7F6-B498-43B3-948B-1728B52AA6E4}">
                  <adec:decorative xmlns:adec="http://schemas.microsoft.com/office/drawing/2017/decorative" val="1"/>
                </a:ext>
              </a:extLst>
            </p:cNvPr>
            <p:cNvSpPr/>
            <p:nvPr/>
          </p:nvSpPr>
          <p:spPr bwMode="auto">
            <a:xfrm>
              <a:off x="9783532" y="2769200"/>
              <a:ext cx="2153002" cy="3604361"/>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 name="図 664">
              <a:extLst>
                <a:ext uri="{FF2B5EF4-FFF2-40B4-BE49-F238E27FC236}">
                  <a16:creationId xmlns:a16="http://schemas.microsoft.com/office/drawing/2014/main" id="{E299E517-4A86-4B8B-8AB4-DADCCF0C5745}"/>
                </a:ext>
                <a:ext uri="{C183D7F6-B498-43B3-948B-1728B52AA6E4}">
                  <adec:decorative xmlns:adec="http://schemas.microsoft.com/office/drawing/2017/decorative" val="1"/>
                </a:ext>
              </a:extLst>
            </p:cNvPr>
            <p:cNvPicPr>
              <a:picLocks noChangeAspect="1"/>
            </p:cNvPicPr>
            <p:nvPr/>
          </p:nvPicPr>
          <p:blipFill>
            <a:blip r:embed="rId21"/>
            <a:stretch>
              <a:fillRect/>
            </a:stretch>
          </p:blipFill>
          <p:spPr>
            <a:xfrm>
              <a:off x="447492" y="1206124"/>
              <a:ext cx="1013749" cy="813071"/>
            </a:xfrm>
            <a:prstGeom prst="rect">
              <a:avLst/>
            </a:prstGeom>
          </p:spPr>
        </p:pic>
        <p:sp>
          <p:nvSpPr>
            <p:cNvPr id="8" name="TextBox 7">
              <a:extLst>
                <a:ext uri="{FF2B5EF4-FFF2-40B4-BE49-F238E27FC236}">
                  <a16:creationId xmlns:a16="http://schemas.microsoft.com/office/drawing/2014/main" id="{94829B0F-0464-4913-8727-AD0E132B7E50}"/>
                </a:ext>
                <a:ext uri="{C183D7F6-B498-43B3-948B-1728B52AA6E4}">
                  <adec:decorative xmlns:adec="http://schemas.microsoft.com/office/drawing/2017/decorative" val="1"/>
                </a:ext>
              </a:extLst>
            </p:cNvPr>
            <p:cNvSpPr txBox="1"/>
            <p:nvPr/>
          </p:nvSpPr>
          <p:spPr>
            <a:xfrm>
              <a:off x="27881" y="1946299"/>
              <a:ext cx="1089646"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Azure Data Lake</a:t>
              </a:r>
            </a:p>
          </p:txBody>
        </p:sp>
        <p:sp>
          <p:nvSpPr>
            <p:cNvPr id="44" name="Rectangle 43">
              <a:extLst>
                <a:ext uri="{FF2B5EF4-FFF2-40B4-BE49-F238E27FC236}">
                  <a16:creationId xmlns:a16="http://schemas.microsoft.com/office/drawing/2014/main" id="{CE8A2AFA-4703-42D9-87D6-EB4684AE31D5}"/>
                </a:ext>
                <a:ext uri="{C183D7F6-B498-43B3-948B-1728B52AA6E4}">
                  <adec:decorative xmlns:adec="http://schemas.microsoft.com/office/drawing/2017/decorative" val="1"/>
                </a:ext>
              </a:extLst>
            </p:cNvPr>
            <p:cNvSpPr/>
            <p:nvPr/>
          </p:nvSpPr>
          <p:spPr bwMode="auto">
            <a:xfrm>
              <a:off x="7913241" y="684164"/>
              <a:ext cx="3907890" cy="1980938"/>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2" name="Group 51">
              <a:extLst>
                <a:ext uri="{FF2B5EF4-FFF2-40B4-BE49-F238E27FC236}">
                  <a16:creationId xmlns:a16="http://schemas.microsoft.com/office/drawing/2014/main" id="{553D518F-DF6F-4468-80E8-D3160098402E}"/>
                </a:ext>
                <a:ext uri="{C183D7F6-B498-43B3-948B-1728B52AA6E4}">
                  <adec:decorative xmlns:adec="http://schemas.microsoft.com/office/drawing/2017/decorative" val="1"/>
                </a:ext>
              </a:extLst>
            </p:cNvPr>
            <p:cNvGrpSpPr/>
            <p:nvPr/>
          </p:nvGrpSpPr>
          <p:grpSpPr>
            <a:xfrm>
              <a:off x="4544194" y="98660"/>
              <a:ext cx="3444814" cy="1261065"/>
              <a:chOff x="4544194" y="98660"/>
              <a:chExt cx="3444814" cy="1261065"/>
            </a:xfrm>
          </p:grpSpPr>
          <p:grpSp>
            <p:nvGrpSpPr>
              <p:cNvPr id="55" name="Group 54">
                <a:extLst>
                  <a:ext uri="{FF2B5EF4-FFF2-40B4-BE49-F238E27FC236}">
                    <a16:creationId xmlns:a16="http://schemas.microsoft.com/office/drawing/2014/main" id="{EC6153F8-AB95-4D7B-9CB3-89046D49AE1D}"/>
                  </a:ext>
                </a:extLst>
              </p:cNvPr>
              <p:cNvGrpSpPr/>
              <p:nvPr/>
            </p:nvGrpSpPr>
            <p:grpSpPr>
              <a:xfrm>
                <a:off x="4544194" y="98660"/>
                <a:ext cx="3167476" cy="1150340"/>
                <a:chOff x="4544194" y="98660"/>
                <a:chExt cx="3167476" cy="1150340"/>
              </a:xfrm>
            </p:grpSpPr>
            <p:sp>
              <p:nvSpPr>
                <p:cNvPr id="74" name="Rectangle: Rounded Corners 73">
                  <a:extLst>
                    <a:ext uri="{FF2B5EF4-FFF2-40B4-BE49-F238E27FC236}">
                      <a16:creationId xmlns:a16="http://schemas.microsoft.com/office/drawing/2014/main" id="{13D4F4D1-130F-47D5-ACAD-F6BA3E2245D5}"/>
                    </a:ext>
                  </a:extLst>
                </p:cNvPr>
                <p:cNvSpPr/>
                <p:nvPr/>
              </p:nvSpPr>
              <p:spPr bwMode="auto">
                <a:xfrm>
                  <a:off x="5293998" y="348566"/>
                  <a:ext cx="2385153" cy="9004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5" name="TextBox 74">
                  <a:extLst>
                    <a:ext uri="{FF2B5EF4-FFF2-40B4-BE49-F238E27FC236}">
                      <a16:creationId xmlns:a16="http://schemas.microsoft.com/office/drawing/2014/main" id="{78B120C5-6ECC-437F-B1DC-42409D904B09}"/>
                    </a:ext>
                  </a:extLst>
                </p:cNvPr>
                <p:cNvSpPr txBox="1"/>
                <p:nvPr/>
              </p:nvSpPr>
              <p:spPr>
                <a:xfrm>
                  <a:off x="4544194" y="742776"/>
                  <a:ext cx="1105958"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CosmosDB</a:t>
                  </a:r>
                </a:p>
              </p:txBody>
            </p:sp>
            <p:pic>
              <p:nvPicPr>
                <p:cNvPr id="76" name="グラフィックス 618">
                  <a:extLst>
                    <a:ext uri="{FF2B5EF4-FFF2-40B4-BE49-F238E27FC236}">
                      <a16:creationId xmlns:a16="http://schemas.microsoft.com/office/drawing/2014/main" id="{DFB60061-7052-4823-8628-12A2BF9B25B2}"/>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707541" y="98660"/>
                  <a:ext cx="813045" cy="813045"/>
                </a:xfrm>
                <a:prstGeom prst="rect">
                  <a:avLst/>
                </a:prstGeom>
              </p:spPr>
            </p:pic>
            <p:sp>
              <p:nvSpPr>
                <p:cNvPr id="77" name="Rectangle 76">
                  <a:extLst>
                    <a:ext uri="{FF2B5EF4-FFF2-40B4-BE49-F238E27FC236}">
                      <a16:creationId xmlns:a16="http://schemas.microsoft.com/office/drawing/2014/main" id="{912B12A3-E9DF-46E5-A070-5017E690D69E}"/>
                    </a:ext>
                  </a:extLst>
                </p:cNvPr>
                <p:cNvSpPr/>
                <p:nvPr/>
              </p:nvSpPr>
              <p:spPr>
                <a:xfrm>
                  <a:off x="5813499" y="745117"/>
                  <a:ext cx="1083053" cy="258532"/>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Campaign Info</a:t>
                  </a:r>
                </a:p>
              </p:txBody>
            </p:sp>
            <p:sp>
              <p:nvSpPr>
                <p:cNvPr id="78" name="TextBox 77">
                  <a:extLst>
                    <a:ext uri="{FF2B5EF4-FFF2-40B4-BE49-F238E27FC236}">
                      <a16:creationId xmlns:a16="http://schemas.microsoft.com/office/drawing/2014/main" id="{681EF238-3BF5-4323-A840-47BB92EB3AF0}"/>
                    </a:ext>
                  </a:extLst>
                </p:cNvPr>
                <p:cNvSpPr txBox="1"/>
                <p:nvPr/>
              </p:nvSpPr>
              <p:spPr>
                <a:xfrm>
                  <a:off x="5466375" y="334630"/>
                  <a:ext cx="2245295" cy="461665"/>
                </a:xfrm>
                <a:prstGeom prst="rect">
                  <a:avLst/>
                </a:prstGeom>
                <a:noFill/>
              </p:spPr>
              <p:txBody>
                <a:bodyPr wrap="none" lIns="182880" tIns="146304" rIns="182880" bIns="146304"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asacosmosdb&lt;unique_suffix&gt; </a:t>
                  </a:r>
                </a:p>
              </p:txBody>
            </p:sp>
          </p:grpSp>
          <p:sp>
            <p:nvSpPr>
              <p:cNvPr id="59" name="Rectangle 58">
                <a:extLst>
                  <a:ext uri="{FF2B5EF4-FFF2-40B4-BE49-F238E27FC236}">
                    <a16:creationId xmlns:a16="http://schemas.microsoft.com/office/drawing/2014/main" id="{73783D15-930B-4D66-88E8-F631EC4FE87B}"/>
                  </a:ext>
                </a:extLst>
              </p:cNvPr>
              <p:cNvSpPr/>
              <p:nvPr/>
            </p:nvSpPr>
            <p:spPr bwMode="auto">
              <a:xfrm>
                <a:off x="4602242" y="98661"/>
                <a:ext cx="3386766" cy="1261064"/>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0" name="Rectangle 79">
              <a:extLst>
                <a:ext uri="{FF2B5EF4-FFF2-40B4-BE49-F238E27FC236}">
                  <a16:creationId xmlns:a16="http://schemas.microsoft.com/office/drawing/2014/main" id="{08E66A81-CD01-4224-8F82-CDB7AB9F648C}"/>
                </a:ext>
                <a:ext uri="{C183D7F6-B498-43B3-948B-1728B52AA6E4}">
                  <adec:decorative xmlns:adec="http://schemas.microsoft.com/office/drawing/2017/decorative" val="1"/>
                </a:ext>
              </a:extLst>
            </p:cNvPr>
            <p:cNvSpPr/>
            <p:nvPr/>
          </p:nvSpPr>
          <p:spPr bwMode="auto">
            <a:xfrm>
              <a:off x="146027" y="1058036"/>
              <a:ext cx="4423695" cy="2322855"/>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416865152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sz="2800" dirty="0">
                <a:latin typeface="Segoe UI Semibold (Headings)"/>
              </a:rPr>
              <a:t>Lab review</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14078" y="1623007"/>
            <a:ext cx="933776" cy="933776"/>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683971" y="1911131"/>
            <a:ext cx="10089385" cy="369332"/>
          </a:xfrm>
          <a:prstGeom prst="rect">
            <a:avLst/>
          </a:prstGeom>
          <a:noFill/>
        </p:spPr>
        <p:txBody>
          <a:bodyPr wrap="square" lIns="0" tIns="0" rIns="0" bIns="0" rtlCol="0">
            <a:spAutoFit/>
          </a:bodyPr>
          <a:lstStyle/>
          <a:p>
            <a:pPr>
              <a:spcAft>
                <a:spcPts val="588"/>
              </a:spcAft>
            </a:pPr>
            <a:r>
              <a:rPr lang="en-US" sz="2400" dirty="0">
                <a:solidFill>
                  <a:srgbClr val="000000"/>
                </a:solidFill>
                <a:latin typeface="Segoe UI (Body)"/>
                <a:cs typeface="Segoe UI Semilight"/>
              </a:rPr>
              <a:t>Q01 – </a:t>
            </a:r>
            <a:r>
              <a:rPr lang="en-US" sz="2400" dirty="0">
                <a:latin typeface="Segoe UI (Body)"/>
              </a:rPr>
              <a:t>How can you do a visual check for skewed data?</a:t>
            </a:r>
            <a:endParaRPr lang="en-US" sz="2400" dirty="0">
              <a:solidFill>
                <a:srgbClr val="000000"/>
              </a:solidFill>
              <a:latin typeface="Segoe UI (Body)"/>
              <a:cs typeface="Segoe UI Semilight"/>
            </a:endParaRP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655902" y="2798138"/>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20199" y="3083565"/>
            <a:ext cx="933776" cy="933776"/>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655902" y="3099391"/>
            <a:ext cx="9847754" cy="1477328"/>
          </a:xfrm>
          <a:prstGeom prst="rect">
            <a:avLst/>
          </a:prstGeom>
          <a:noFill/>
        </p:spPr>
        <p:txBody>
          <a:bodyPr wrap="square" lIns="0" tIns="0" rIns="0" bIns="0" rtlCol="0">
            <a:spAutoFit/>
          </a:bodyPr>
          <a:lstStyle/>
          <a:p>
            <a:pPr defTabSz="914367">
              <a:spcAft>
                <a:spcPts val="588"/>
              </a:spcAft>
              <a:buSzPct val="100000"/>
              <a:defRPr/>
            </a:pPr>
            <a:r>
              <a:rPr lang="en-US" sz="2400" dirty="0">
                <a:solidFill>
                  <a:srgbClr val="000000"/>
                </a:solidFill>
                <a:latin typeface="Segoe UI (Body)"/>
                <a:cs typeface="Segoe UI Semilight"/>
              </a:rPr>
              <a:t>Q02 – </a:t>
            </a:r>
            <a:r>
              <a:rPr lang="en-GB" sz="2400" dirty="0">
                <a:solidFill>
                  <a:srgbClr val="000000"/>
                </a:solidFill>
                <a:latin typeface="Segoe UI (Body)"/>
                <a:cs typeface="Segoe UI Semilight"/>
              </a:rPr>
              <a:t>What does the sys.dm_pdw_nodes_db_column_store_row_group_physical_stats DMV provides? </a:t>
            </a:r>
            <a:br>
              <a:rPr lang="en-GB" sz="2353" dirty="0"/>
            </a:br>
            <a:endParaRPr lang="en-GB" sz="2400" dirty="0">
              <a:solidFill>
                <a:srgbClr val="0078D3"/>
              </a:solidFill>
              <a:latin typeface="Segoe UI"/>
            </a:endParaRP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655903" y="4921692"/>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32089" y="5097150"/>
            <a:ext cx="932282" cy="932282"/>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683971" y="5356697"/>
            <a:ext cx="10089385" cy="369332"/>
          </a:xfrm>
          <a:prstGeom prst="rect">
            <a:avLst/>
          </a:prstGeom>
          <a:noFill/>
        </p:spPr>
        <p:txBody>
          <a:bodyPr wrap="square" lIns="0" tIns="0" rIns="0" bIns="0" rtlCol="0">
            <a:spAutoFit/>
          </a:bodyPr>
          <a:lstStyle/>
          <a:p>
            <a:pPr>
              <a:spcAft>
                <a:spcPts val="588"/>
              </a:spcAft>
            </a:pPr>
            <a:r>
              <a:rPr lang="en-US" sz="2400" dirty="0">
                <a:solidFill>
                  <a:srgbClr val="000000"/>
                </a:solidFill>
                <a:latin typeface="Segoe UI (Body)"/>
                <a:cs typeface="Segoe UI Semilight"/>
              </a:rPr>
              <a:t>Q03 – What does </a:t>
            </a:r>
            <a:r>
              <a:rPr lang="en-GB" sz="2400" dirty="0">
                <a:solidFill>
                  <a:srgbClr val="000000"/>
                </a:solidFill>
                <a:latin typeface="Segoe UI (Body)"/>
                <a:cs typeface="Segoe UI Semilight"/>
              </a:rPr>
              <a:t>minimizing the size of data types achieve? </a:t>
            </a:r>
          </a:p>
        </p:txBody>
      </p:sp>
      <p:pic>
        <p:nvPicPr>
          <p:cNvPr id="4" name="Picture 3">
            <a:extLst>
              <a:ext uri="{FF2B5EF4-FFF2-40B4-BE49-F238E27FC236}">
                <a16:creationId xmlns:a16="http://schemas.microsoft.com/office/drawing/2014/main" id="{1899BDFE-96E4-4F7B-B651-191843C848C6}"/>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8643" y="1542489"/>
            <a:ext cx="933776" cy="933776"/>
          </a:xfrm>
          <a:prstGeom prst="rect">
            <a:avLst/>
          </a:prstGeom>
        </p:spPr>
      </p:pic>
      <p:pic>
        <p:nvPicPr>
          <p:cNvPr id="5" name="Picture 4">
            <a:extLst>
              <a:ext uri="{FF2B5EF4-FFF2-40B4-BE49-F238E27FC236}">
                <a16:creationId xmlns:a16="http://schemas.microsoft.com/office/drawing/2014/main" id="{E64711B5-1356-4352-884D-3EB0A98B16BF}"/>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8644" y="3015896"/>
            <a:ext cx="933776" cy="933776"/>
          </a:xfrm>
          <a:prstGeom prst="rect">
            <a:avLst/>
          </a:prstGeom>
        </p:spPr>
      </p:pic>
      <p:pic>
        <p:nvPicPr>
          <p:cNvPr id="6" name="Picture 5">
            <a:extLst>
              <a:ext uri="{FF2B5EF4-FFF2-40B4-BE49-F238E27FC236}">
                <a16:creationId xmlns:a16="http://schemas.microsoft.com/office/drawing/2014/main" id="{AABE356A-0FB3-4BC5-8BDE-0D499083E553}"/>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8644" y="5074475"/>
            <a:ext cx="933776" cy="933776"/>
          </a:xfrm>
          <a:prstGeom prst="rect">
            <a:avLst/>
          </a:prstGeom>
        </p:spPr>
      </p:pic>
    </p:spTree>
    <p:extLst>
      <p:ext uri="{BB962C8B-B14F-4D97-AF65-F5344CB8AC3E}">
        <p14:creationId xmlns:p14="http://schemas.microsoft.com/office/powerpoint/2010/main" val="15055293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sz="2800" dirty="0">
                <a:latin typeface="Segoe UI Semibold (Headings)"/>
              </a:rPr>
              <a:t>Module summary</a:t>
            </a: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18644" y="1184604"/>
            <a:ext cx="11354714"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US" sz="2200" spc="0" dirty="0">
                <a:latin typeface="Segoe UI (Body)"/>
              </a:rPr>
              <a:t>In this module, you have learned about</a:t>
            </a:r>
            <a:r>
              <a:rPr lang="en-US" sz="2157" spc="0" dirty="0">
                <a:latin typeface="+mn-lt"/>
              </a:rPr>
              <a:t>:</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18641" y="1785972"/>
            <a:ext cx="5579312"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2000" dirty="0">
                <a:latin typeface="Segoe UI Semibold (Headings)"/>
                <a:cs typeface="Segoe UI Semilight"/>
              </a:rPr>
              <a:t>Dedicated</a:t>
            </a:r>
            <a:r>
              <a:rPr lang="en-GB" sz="1961" dirty="0">
                <a:latin typeface="+mj-lt"/>
                <a:cs typeface="Segoe UI Semilight"/>
              </a:rPr>
              <a:t> </a:t>
            </a:r>
            <a:r>
              <a:rPr lang="en-GB" sz="2000" dirty="0">
                <a:latin typeface="Segoe UI Semibold (Headings)"/>
                <a:cs typeface="Segoe UI Semilight"/>
              </a:rPr>
              <a:t>SQL Pools in Azure Synapse Analytics</a:t>
            </a:r>
            <a:endParaRPr lang="en-US" sz="2000" dirty="0">
              <a:latin typeface="Segoe UI Semibold (Headings)"/>
              <a:cs typeface="Segoe UI Semilight"/>
            </a:endParaRPr>
          </a:p>
        </p:txBody>
      </p:sp>
      <p:sp>
        <p:nvSpPr>
          <p:cNvPr id="9" name="Rectangle 8">
            <a:extLst>
              <a:ext uri="{FF2B5EF4-FFF2-40B4-BE49-F238E27FC236}">
                <a16:creationId xmlns:a16="http://schemas.microsoft.com/office/drawing/2014/main" id="{DC3E30FF-8E44-47F8-B6E0-3AC4C738CE48}"/>
              </a:ext>
            </a:extLst>
          </p:cNvPr>
          <p:cNvSpPr/>
          <p:nvPr/>
        </p:nvSpPr>
        <p:spPr bwMode="auto">
          <a:xfrm>
            <a:off x="418642" y="3081391"/>
            <a:ext cx="3694366"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000" dirty="0">
                <a:latin typeface="Segoe UI Semibold (Headings)"/>
                <a:cs typeface="Segoe UI Semilight"/>
              </a:rPr>
              <a:t>Skewed Data </a:t>
            </a:r>
          </a:p>
        </p:txBody>
      </p:sp>
      <p:sp>
        <p:nvSpPr>
          <p:cNvPr id="7" name="Rectangle 6">
            <a:extLst>
              <a:ext uri="{FF2B5EF4-FFF2-40B4-BE49-F238E27FC236}">
                <a16:creationId xmlns:a16="http://schemas.microsoft.com/office/drawing/2014/main" id="{B29E5092-D847-435E-827A-D6EB09E28F51}"/>
              </a:ext>
            </a:extLst>
          </p:cNvPr>
          <p:cNvSpPr/>
          <p:nvPr/>
        </p:nvSpPr>
        <p:spPr bwMode="auto">
          <a:xfrm>
            <a:off x="6158699" y="1785972"/>
            <a:ext cx="5575762"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000" dirty="0">
                <a:latin typeface="Segoe UI Semibold (Headings)"/>
                <a:cs typeface="Segoe UI Semilight"/>
              </a:rPr>
              <a:t>Materialized Views</a:t>
            </a:r>
          </a:p>
        </p:txBody>
      </p:sp>
      <p:sp>
        <p:nvSpPr>
          <p:cNvPr id="10" name="Rectangle 9">
            <a:extLst>
              <a:ext uri="{FF2B5EF4-FFF2-40B4-BE49-F238E27FC236}">
                <a16:creationId xmlns:a16="http://schemas.microsoft.com/office/drawing/2014/main" id="{870D9263-5A49-4AB9-80C0-B10DF3F2440C}"/>
              </a:ext>
            </a:extLst>
          </p:cNvPr>
          <p:cNvSpPr/>
          <p:nvPr/>
        </p:nvSpPr>
        <p:spPr bwMode="auto">
          <a:xfrm>
            <a:off x="4243371" y="3075759"/>
            <a:ext cx="3694366"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000" dirty="0">
                <a:latin typeface="Segoe UI Semibold (Headings)"/>
                <a:cs typeface="Segoe UI Semilight"/>
              </a:rPr>
              <a:t>Column Storage Space Usage</a:t>
            </a:r>
          </a:p>
        </p:txBody>
      </p:sp>
      <p:sp>
        <p:nvSpPr>
          <p:cNvPr id="3" name="Rectangle 2">
            <a:extLst>
              <a:ext uri="{FF2B5EF4-FFF2-40B4-BE49-F238E27FC236}">
                <a16:creationId xmlns:a16="http://schemas.microsoft.com/office/drawing/2014/main" id="{B020E366-2F09-4607-BDC3-6E4488A2C65D}"/>
              </a:ext>
            </a:extLst>
          </p:cNvPr>
          <p:cNvSpPr/>
          <p:nvPr/>
        </p:nvSpPr>
        <p:spPr bwMode="auto">
          <a:xfrm>
            <a:off x="8114842" y="3075758"/>
            <a:ext cx="3694366"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000" dirty="0">
                <a:latin typeface="Segoe UI Semibold (Headings)"/>
                <a:cs typeface="Segoe UI Semilight"/>
              </a:rPr>
              <a:t>Minimally Logged Operations</a:t>
            </a:r>
          </a:p>
        </p:txBody>
      </p:sp>
      <p:sp>
        <p:nvSpPr>
          <p:cNvPr id="4" name="Text Placeholder 2">
            <a:extLst>
              <a:ext uri="{FF2B5EF4-FFF2-40B4-BE49-F238E27FC236}">
                <a16:creationId xmlns:a16="http://schemas.microsoft.com/office/drawing/2014/main" id="{B23DB442-6AB4-4560-B12A-D44ECC3550F0}"/>
              </a:ext>
            </a:extLst>
          </p:cNvPr>
          <p:cNvSpPr txBox="1">
            <a:spLocks/>
          </p:cNvSpPr>
          <p:nvPr/>
        </p:nvSpPr>
        <p:spPr>
          <a:xfrm>
            <a:off x="427038" y="4591333"/>
            <a:ext cx="11582400" cy="1813317"/>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700"/>
              </a:spcAft>
            </a:pPr>
            <a:r>
              <a:rPr lang="en-US" spc="0" dirty="0">
                <a:solidFill>
                  <a:srgbClr val="0078D3"/>
                </a:solidFill>
                <a:latin typeface="Segoe UI Semibold"/>
                <a:cs typeface="Segoe UI Semilight"/>
              </a:rPr>
              <a:t>Next steps</a:t>
            </a:r>
          </a:p>
          <a:p>
            <a:r>
              <a:rPr lang="en-US" sz="2200" spc="0" dirty="0">
                <a:latin typeface="Segoe UI"/>
              </a:rPr>
              <a:t>After the course, </a:t>
            </a:r>
            <a:r>
              <a:rPr lang="en-GB" sz="2200" spc="0" dirty="0">
                <a:latin typeface="Segoe UI"/>
              </a:rPr>
              <a:t>consider visiting the website that explores the [</a:t>
            </a:r>
            <a:r>
              <a:rPr lang="en-GB" sz="2200" spc="0" dirty="0">
                <a:latin typeface="Segoe UI"/>
                <a:hlinkClick r:id="rId3"/>
              </a:rPr>
              <a:t>Development best practices for Synapse SQL</a:t>
            </a:r>
            <a:r>
              <a:rPr lang="en-GB" sz="2200" spc="0" dirty="0">
                <a:latin typeface="Segoe UI"/>
              </a:rPr>
              <a:t>]development best practices for Synapse SQL documentation to get more in depth knowledge about optimization.</a:t>
            </a:r>
          </a:p>
          <a:p>
            <a:endParaRPr lang="en-US" sz="2200" spc="0" dirty="0">
              <a:latin typeface="Segoe UI"/>
              <a:cs typeface="Segoe UI"/>
            </a:endParaRPr>
          </a:p>
        </p:txBody>
      </p:sp>
    </p:spTree>
    <p:extLst>
      <p:ext uri="{BB962C8B-B14F-4D97-AF65-F5344CB8AC3E}">
        <p14:creationId xmlns:p14="http://schemas.microsoft.com/office/powerpoint/2010/main" val="25908972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6141-2B25-4869-98FC-05F1F9B20C06}"/>
              </a:ext>
            </a:extLst>
          </p:cNvPr>
          <p:cNvSpPr>
            <a:spLocks noGrp="1"/>
          </p:cNvSpPr>
          <p:nvPr>
            <p:ph type="title"/>
          </p:nvPr>
        </p:nvSpPr>
        <p:spPr/>
        <p:txBody>
          <a:bodyPr>
            <a:normAutofit fontScale="90000"/>
          </a:bodyPr>
          <a:lstStyle/>
          <a:p>
            <a:r>
              <a:rPr lang="en-US" dirty="0"/>
              <a:t>Closing slide</a:t>
            </a:r>
            <a:endParaRPr lang="en-IN" dirty="0"/>
          </a:p>
        </p:txBody>
      </p:sp>
    </p:spTree>
    <p:extLst>
      <p:ext uri="{BB962C8B-B14F-4D97-AF65-F5344CB8AC3E}">
        <p14:creationId xmlns:p14="http://schemas.microsoft.com/office/powerpoint/2010/main" val="429266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8992" y="3472487"/>
            <a:ext cx="5643529" cy="1792850"/>
          </a:xfrm>
        </p:spPr>
        <p:txBody>
          <a:bodyPr>
            <a:noAutofit/>
          </a:bodyPr>
          <a:lstStyle/>
          <a:p>
            <a:r>
              <a:rPr lang="en-US" sz="4800" dirty="0">
                <a:latin typeface="Segoe UI Semibold (Headings)"/>
              </a:rPr>
              <a:t>DP-203T00: </a:t>
            </a:r>
            <a:br>
              <a:rPr lang="en-US" sz="4800" dirty="0">
                <a:latin typeface="Segoe UI Semibold (Headings)"/>
              </a:rPr>
            </a:br>
            <a:r>
              <a:rPr lang="en-GB" sz="4800" dirty="0">
                <a:latin typeface="Segoe UI Semibold (Headings)"/>
              </a:rPr>
              <a:t>Analyze and Optimize Data Warehouse Storage</a:t>
            </a:r>
            <a:endParaRPr lang="en-US" sz="4800" dirty="0">
              <a:latin typeface="Segoe UI Semibold (Headings)"/>
            </a:endParaRPr>
          </a:p>
        </p:txBody>
      </p:sp>
    </p:spTree>
    <p:extLst>
      <p:ext uri="{BB962C8B-B14F-4D97-AF65-F5344CB8AC3E}">
        <p14:creationId xmlns:p14="http://schemas.microsoft.com/office/powerpoint/2010/main" val="11895706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E87C-4723-4ECE-8C35-5D8DB4F9F771}"/>
              </a:ext>
            </a:extLst>
          </p:cNvPr>
          <p:cNvSpPr>
            <a:spLocks noGrp="1"/>
          </p:cNvSpPr>
          <p:nvPr>
            <p:ph type="title"/>
          </p:nvPr>
        </p:nvSpPr>
        <p:spPr/>
        <p:txBody>
          <a:bodyPr/>
          <a:lstStyle/>
          <a:p>
            <a:r>
              <a:rPr lang="en-US" sz="2800" dirty="0">
                <a:latin typeface="Segoe UI Semibold (Headings)"/>
              </a:rPr>
              <a:t>Agenda</a:t>
            </a:r>
            <a:endParaRPr lang="en-IN" sz="2800" dirty="0">
              <a:latin typeface="Segoe UI Semibold (Headings)"/>
            </a:endParaRPr>
          </a:p>
        </p:txBody>
      </p:sp>
      <p:pic>
        <p:nvPicPr>
          <p:cNvPr id="59" name="Picture 58" descr="Icon of a security lock">
            <a:extLst>
              <a:ext uri="{FF2B5EF4-FFF2-40B4-BE49-F238E27FC236}">
                <a16:creationId xmlns:a16="http://schemas.microsoft.com/office/drawing/2014/main" id="{D71242E1-9ED7-4DB0-AE41-ACAEFD98D2EA}"/>
              </a:ext>
            </a:extLst>
          </p:cNvPr>
          <p:cNvPicPr>
            <a:picLocks noChangeAspect="1"/>
          </p:cNvPicPr>
          <p:nvPr/>
        </p:nvPicPr>
        <p:blipFill>
          <a:blip r:embed="rId3"/>
          <a:stretch>
            <a:fillRect/>
          </a:stretch>
        </p:blipFill>
        <p:spPr>
          <a:xfrm>
            <a:off x="424805" y="1307026"/>
            <a:ext cx="933776" cy="933776"/>
          </a:xfrm>
          <a:prstGeom prst="rect">
            <a:avLst/>
          </a:prstGeom>
        </p:spPr>
      </p:pic>
      <p:sp>
        <p:nvSpPr>
          <p:cNvPr id="30" name="TextBox 29">
            <a:extLst>
              <a:ext uri="{FF2B5EF4-FFF2-40B4-BE49-F238E27FC236}">
                <a16:creationId xmlns:a16="http://schemas.microsoft.com/office/drawing/2014/main" id="{FEB625CA-EC87-44C2-9BCF-5472AF365B3E}"/>
              </a:ext>
            </a:extLst>
          </p:cNvPr>
          <p:cNvSpPr txBox="1"/>
          <p:nvPr/>
        </p:nvSpPr>
        <p:spPr>
          <a:xfrm>
            <a:off x="1750163" y="1407458"/>
            <a:ext cx="10023194" cy="731419"/>
          </a:xfrm>
          <a:prstGeom prst="rect">
            <a:avLst/>
          </a:prstGeom>
          <a:noFill/>
        </p:spPr>
        <p:txBody>
          <a:bodyPr wrap="square" lIns="0" tIns="0" rIns="0" bIns="0" rtlCol="0" anchor="ctr">
            <a:spAutoFit/>
          </a:bodyPr>
          <a:lstStyle/>
          <a:p>
            <a:pPr defTabSz="914367">
              <a:defRPr/>
            </a:pPr>
            <a:r>
              <a:rPr lang="en-US" sz="2400" dirty="0">
                <a:solidFill>
                  <a:srgbClr val="000000"/>
                </a:solidFill>
                <a:latin typeface="Segoe UI" panose="020B0502040204020203" pitchFamily="34" charset="0"/>
                <a:cs typeface="Segoe UI" panose="020B0502040204020203" pitchFamily="34" charset="0"/>
              </a:rPr>
              <a:t>Lesson 01 – </a:t>
            </a:r>
            <a:r>
              <a:rPr lang="en-GB" sz="2400" dirty="0">
                <a:solidFill>
                  <a:srgbClr val="000000"/>
                </a:solidFill>
                <a:latin typeface="Segoe UI" panose="020B0502040204020203" pitchFamily="34" charset="0"/>
                <a:cs typeface="Segoe UI" panose="020B0502040204020203" pitchFamily="34" charset="0"/>
              </a:rPr>
              <a:t>Understand skewed data and space usage</a:t>
            </a:r>
          </a:p>
          <a:p>
            <a:pPr defTabSz="914367">
              <a:defRPr/>
            </a:pPr>
            <a:endParaRPr lang="en-US" sz="2353" dirty="0">
              <a:solidFill>
                <a:srgbClr val="000000"/>
              </a:solidFill>
              <a:latin typeface="Segoe UI"/>
            </a:endParaRPr>
          </a:p>
        </p:txBody>
      </p:sp>
      <p:cxnSp>
        <p:nvCxnSpPr>
          <p:cNvPr id="42" name="Straight Connector 41">
            <a:extLst>
              <a:ext uri="{FF2B5EF4-FFF2-40B4-BE49-F238E27FC236}">
                <a16:creationId xmlns:a16="http://schemas.microsoft.com/office/drawing/2014/main" id="{6273DA94-8CD8-4FC7-8BC2-FAA1F114D703}"/>
              </a:ext>
              <a:ext uri="{C183D7F6-B498-43B3-948B-1728B52AA6E4}">
                <adec:decorative xmlns:adec="http://schemas.microsoft.com/office/drawing/2017/decorative" val="1"/>
              </a:ext>
            </a:extLst>
          </p:cNvPr>
          <p:cNvCxnSpPr>
            <a:cxnSpLocks/>
          </p:cNvCxnSpPr>
          <p:nvPr/>
        </p:nvCxnSpPr>
        <p:spPr>
          <a:xfrm>
            <a:off x="1765533" y="2296492"/>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1" name="Picture 60" descr="Icon of a key">
            <a:extLst>
              <a:ext uri="{FF2B5EF4-FFF2-40B4-BE49-F238E27FC236}">
                <a16:creationId xmlns:a16="http://schemas.microsoft.com/office/drawing/2014/main" id="{22F06705-FA22-4465-9A33-537B18EC07D5}"/>
              </a:ext>
            </a:extLst>
          </p:cNvPr>
          <p:cNvPicPr>
            <a:picLocks noChangeAspect="1"/>
          </p:cNvPicPr>
          <p:nvPr/>
        </p:nvPicPr>
        <p:blipFill>
          <a:blip r:embed="rId4"/>
          <a:stretch>
            <a:fillRect/>
          </a:stretch>
        </p:blipFill>
        <p:spPr>
          <a:xfrm>
            <a:off x="424805" y="2353303"/>
            <a:ext cx="933776" cy="933776"/>
          </a:xfrm>
          <a:prstGeom prst="rect">
            <a:avLst/>
          </a:prstGeom>
        </p:spPr>
      </p:pic>
      <p:sp>
        <p:nvSpPr>
          <p:cNvPr id="27" name="TextBox 26">
            <a:extLst>
              <a:ext uri="{FF2B5EF4-FFF2-40B4-BE49-F238E27FC236}">
                <a16:creationId xmlns:a16="http://schemas.microsoft.com/office/drawing/2014/main" id="{F8FECC32-C532-4F9A-B029-0FE4D94076E0}"/>
              </a:ext>
            </a:extLst>
          </p:cNvPr>
          <p:cNvSpPr txBox="1"/>
          <p:nvPr/>
        </p:nvSpPr>
        <p:spPr>
          <a:xfrm>
            <a:off x="1750163" y="2450485"/>
            <a:ext cx="10023194" cy="738664"/>
          </a:xfrm>
          <a:prstGeom prst="rect">
            <a:avLst/>
          </a:prstGeom>
          <a:noFill/>
        </p:spPr>
        <p:txBody>
          <a:bodyPr wrap="square" lIns="0" tIns="0" rIns="0" bIns="0" rtlCol="0" anchor="ctr">
            <a:spAutoFit/>
          </a:bodyPr>
          <a:lstStyle/>
          <a:p>
            <a:pPr marR="0" lvl="0" defTabSz="914367" fontAlgn="base">
              <a:lnSpc>
                <a:spcPct val="100000"/>
              </a:lnSpc>
              <a:spcBef>
                <a:spcPts val="100"/>
              </a:spcBef>
              <a:spcAft>
                <a:spcPct val="0"/>
              </a:spcAft>
              <a:buClrTx/>
              <a:buSzPct val="100000"/>
              <a:tabLst/>
              <a:defRPr/>
            </a:pPr>
            <a:r>
              <a:rPr lang="en-US" sz="2400" dirty="0">
                <a:solidFill>
                  <a:srgbClr val="000000"/>
                </a:solidFill>
                <a:latin typeface="Segoe UI" panose="020B0502040204020203" pitchFamily="34" charset="0"/>
                <a:cs typeface="Segoe UI" panose="020B0502040204020203" pitchFamily="34" charset="0"/>
              </a:rPr>
              <a:t>Lesson 02 – </a:t>
            </a:r>
            <a:r>
              <a:rPr lang="en-GB" sz="2400" dirty="0">
                <a:solidFill>
                  <a:srgbClr val="000000"/>
                </a:solidFill>
                <a:latin typeface="Segoe UI" panose="020B0502040204020203" pitchFamily="34" charset="0"/>
                <a:cs typeface="Segoe UI" panose="020B0502040204020203" pitchFamily="34" charset="0"/>
              </a:rPr>
              <a:t>Understand column store storage details and impact of column data types</a:t>
            </a:r>
          </a:p>
        </p:txBody>
      </p:sp>
      <p:cxnSp>
        <p:nvCxnSpPr>
          <p:cNvPr id="43" name="Straight Connector 42">
            <a:extLst>
              <a:ext uri="{FF2B5EF4-FFF2-40B4-BE49-F238E27FC236}">
                <a16:creationId xmlns:a16="http://schemas.microsoft.com/office/drawing/2014/main" id="{07E4B8AB-0F90-46E2-83BA-98904867E3F1}"/>
              </a:ext>
              <a:ext uri="{C183D7F6-B498-43B3-948B-1728B52AA6E4}">
                <adec:decorative xmlns:adec="http://schemas.microsoft.com/office/drawing/2017/decorative" val="1"/>
              </a:ext>
            </a:extLst>
          </p:cNvPr>
          <p:cNvCxnSpPr>
            <a:cxnSpLocks/>
          </p:cNvCxnSpPr>
          <p:nvPr/>
        </p:nvCxnSpPr>
        <p:spPr>
          <a:xfrm>
            <a:off x="1765533" y="3343143"/>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4" name="Picture 63" descr="Icon of four servers">
            <a:extLst>
              <a:ext uri="{FF2B5EF4-FFF2-40B4-BE49-F238E27FC236}">
                <a16:creationId xmlns:a16="http://schemas.microsoft.com/office/drawing/2014/main" id="{333C660F-6CB1-4A7D-AC6F-0061B413FE6B}"/>
              </a:ext>
            </a:extLst>
          </p:cNvPr>
          <p:cNvPicPr>
            <a:picLocks noChangeAspect="1"/>
          </p:cNvPicPr>
          <p:nvPr/>
        </p:nvPicPr>
        <p:blipFill>
          <a:blip r:embed="rId5"/>
          <a:stretch>
            <a:fillRect/>
          </a:stretch>
        </p:blipFill>
        <p:spPr>
          <a:xfrm>
            <a:off x="424805" y="3399580"/>
            <a:ext cx="933776" cy="933776"/>
          </a:xfrm>
          <a:prstGeom prst="rect">
            <a:avLst/>
          </a:prstGeom>
        </p:spPr>
      </p:pic>
      <p:sp>
        <p:nvSpPr>
          <p:cNvPr id="35" name="TextBox 34">
            <a:extLst>
              <a:ext uri="{FF2B5EF4-FFF2-40B4-BE49-F238E27FC236}">
                <a16:creationId xmlns:a16="http://schemas.microsoft.com/office/drawing/2014/main" id="{1AF87809-BA72-4A86-8884-EC3F60158E54}"/>
              </a:ext>
            </a:extLst>
          </p:cNvPr>
          <p:cNvSpPr txBox="1"/>
          <p:nvPr/>
        </p:nvSpPr>
        <p:spPr>
          <a:xfrm>
            <a:off x="1750163" y="3500759"/>
            <a:ext cx="10023194" cy="731419"/>
          </a:xfrm>
          <a:prstGeom prst="rect">
            <a:avLst/>
          </a:prstGeom>
          <a:noFill/>
        </p:spPr>
        <p:txBody>
          <a:bodyPr wrap="square" lIns="0" tIns="0" rIns="0" bIns="0" rtlCol="0" anchor="ctr">
            <a:spAutoFit/>
          </a:bodyPr>
          <a:lstStyle/>
          <a:p>
            <a:pPr defTabSz="914367" fontAlgn="base">
              <a:spcBef>
                <a:spcPts val="100"/>
              </a:spcBef>
              <a:spcAft>
                <a:spcPct val="0"/>
              </a:spcAft>
              <a:buSzPct val="100000"/>
              <a:defRPr/>
            </a:pPr>
            <a:r>
              <a:rPr lang="en-US" sz="2400" dirty="0">
                <a:solidFill>
                  <a:srgbClr val="000000"/>
                </a:solidFill>
                <a:latin typeface="Segoe UI" panose="020B0502040204020203" pitchFamily="34" charset="0"/>
                <a:cs typeface="Segoe UI" panose="020B0502040204020203" pitchFamily="34" charset="0"/>
              </a:rPr>
              <a:t>Lesson 03 – </a:t>
            </a:r>
            <a:r>
              <a:rPr lang="en-GB" sz="2400" dirty="0">
                <a:solidFill>
                  <a:srgbClr val="000000"/>
                </a:solidFill>
                <a:latin typeface="Segoe UI" panose="020B0502040204020203" pitchFamily="34" charset="0"/>
                <a:cs typeface="Segoe UI" panose="020B0502040204020203" pitchFamily="34" charset="0"/>
              </a:rPr>
              <a:t>Describe the impact of materialized views</a:t>
            </a:r>
          </a:p>
          <a:p>
            <a:pPr defTabSz="914367">
              <a:defRPr/>
            </a:pPr>
            <a:endParaRPr lang="en-US" sz="2353" dirty="0">
              <a:solidFill>
                <a:srgbClr val="000000"/>
              </a:solidFill>
              <a:latin typeface="Segoe UI"/>
            </a:endParaRPr>
          </a:p>
        </p:txBody>
      </p:sp>
      <p:cxnSp>
        <p:nvCxnSpPr>
          <p:cNvPr id="44" name="Straight Connector 43">
            <a:extLst>
              <a:ext uri="{FF2B5EF4-FFF2-40B4-BE49-F238E27FC236}">
                <a16:creationId xmlns:a16="http://schemas.microsoft.com/office/drawing/2014/main" id="{C0235C0B-54FA-4734-BFC9-6BD197B7820D}"/>
              </a:ext>
              <a:ext uri="{C183D7F6-B498-43B3-948B-1728B52AA6E4}">
                <adec:decorative xmlns:adec="http://schemas.microsoft.com/office/drawing/2017/decorative" val="1"/>
              </a:ext>
            </a:extLst>
          </p:cNvPr>
          <p:cNvCxnSpPr>
            <a:cxnSpLocks/>
          </p:cNvCxnSpPr>
          <p:nvPr/>
        </p:nvCxnSpPr>
        <p:spPr>
          <a:xfrm>
            <a:off x="1750163" y="4389793"/>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 name="Picture 65" descr="Icon of a lock pad with a cloud at the centre">
            <a:extLst>
              <a:ext uri="{FF2B5EF4-FFF2-40B4-BE49-F238E27FC236}">
                <a16:creationId xmlns:a16="http://schemas.microsoft.com/office/drawing/2014/main" id="{592CFB5C-4A18-41DE-B362-3FB79363582F}"/>
              </a:ext>
            </a:extLst>
          </p:cNvPr>
          <p:cNvPicPr>
            <a:picLocks noChangeAspect="1"/>
          </p:cNvPicPr>
          <p:nvPr/>
        </p:nvPicPr>
        <p:blipFill>
          <a:blip r:embed="rId6"/>
          <a:stretch>
            <a:fillRect/>
          </a:stretch>
        </p:blipFill>
        <p:spPr>
          <a:xfrm>
            <a:off x="424805" y="4445857"/>
            <a:ext cx="933776" cy="933776"/>
          </a:xfrm>
          <a:prstGeom prst="rect">
            <a:avLst/>
          </a:prstGeom>
        </p:spPr>
      </p:pic>
      <p:sp>
        <p:nvSpPr>
          <p:cNvPr id="53" name="TextBox 52">
            <a:extLst>
              <a:ext uri="{FF2B5EF4-FFF2-40B4-BE49-F238E27FC236}">
                <a16:creationId xmlns:a16="http://schemas.microsoft.com/office/drawing/2014/main" id="{E53EC9F3-F187-4311-B893-109AB3353CFA}"/>
              </a:ext>
            </a:extLst>
          </p:cNvPr>
          <p:cNvSpPr txBox="1"/>
          <p:nvPr/>
        </p:nvSpPr>
        <p:spPr>
          <a:xfrm>
            <a:off x="1750163" y="4547409"/>
            <a:ext cx="10023194" cy="731419"/>
          </a:xfrm>
          <a:prstGeom prst="rect">
            <a:avLst/>
          </a:prstGeom>
          <a:noFill/>
        </p:spPr>
        <p:txBody>
          <a:bodyPr wrap="square" lIns="0" tIns="0" rIns="0" bIns="0" rtlCol="0" anchor="ctr">
            <a:spAutoFit/>
          </a:bodyPr>
          <a:lstStyle/>
          <a:p>
            <a:pPr defTabSz="914367" fontAlgn="base">
              <a:spcBef>
                <a:spcPts val="100"/>
              </a:spcBef>
              <a:spcAft>
                <a:spcPct val="0"/>
              </a:spcAft>
              <a:buSzPct val="100000"/>
              <a:defRPr/>
            </a:pPr>
            <a:r>
              <a:rPr lang="en-US" sz="2400" dirty="0">
                <a:solidFill>
                  <a:srgbClr val="000000"/>
                </a:solidFill>
                <a:latin typeface="Segoe UI" panose="020B0502040204020203" pitchFamily="34" charset="0"/>
                <a:cs typeface="Segoe UI" panose="020B0502040204020203" pitchFamily="34" charset="0"/>
              </a:rPr>
              <a:t>Lesson 04 – </a:t>
            </a:r>
            <a:r>
              <a:rPr lang="en-GB" sz="2400" dirty="0">
                <a:solidFill>
                  <a:srgbClr val="000000"/>
                </a:solidFill>
                <a:latin typeface="Segoe UI" panose="020B0502040204020203" pitchFamily="34" charset="0"/>
                <a:cs typeface="Segoe UI" panose="020B0502040204020203" pitchFamily="34" charset="0"/>
              </a:rPr>
              <a:t>Understand rules for minimally logged operations</a:t>
            </a:r>
          </a:p>
          <a:p>
            <a:pPr defTabSz="914367">
              <a:defRPr/>
            </a:pPr>
            <a:endParaRPr lang="en-US" sz="2353" dirty="0">
              <a:solidFill>
                <a:srgbClr val="000000"/>
              </a:solidFill>
              <a:latin typeface="Segoe UI"/>
            </a:endParaRPr>
          </a:p>
        </p:txBody>
      </p:sp>
      <p:cxnSp>
        <p:nvCxnSpPr>
          <p:cNvPr id="45" name="Straight Connector 44">
            <a:extLst>
              <a:ext uri="{FF2B5EF4-FFF2-40B4-BE49-F238E27FC236}">
                <a16:creationId xmlns:a16="http://schemas.microsoft.com/office/drawing/2014/main" id="{F19B8AC5-C1F5-42BA-92FB-FAD9A752CA9F}"/>
              </a:ext>
              <a:ext uri="{C183D7F6-B498-43B3-948B-1728B52AA6E4}">
                <adec:decorative xmlns:adec="http://schemas.microsoft.com/office/drawing/2017/decorative" val="1"/>
              </a:ext>
            </a:extLst>
          </p:cNvPr>
          <p:cNvCxnSpPr>
            <a:cxnSpLocks/>
          </p:cNvCxnSpPr>
          <p:nvPr/>
        </p:nvCxnSpPr>
        <p:spPr>
          <a:xfrm>
            <a:off x="1765533" y="5436444"/>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35B85F21-6D66-4050-99A8-DC5138908E79}"/>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24805" y="1304935"/>
            <a:ext cx="933776" cy="933776"/>
          </a:xfrm>
          <a:prstGeom prst="rect">
            <a:avLst/>
          </a:prstGeom>
        </p:spPr>
      </p:pic>
      <p:pic>
        <p:nvPicPr>
          <p:cNvPr id="16" name="Picture 15">
            <a:extLst>
              <a:ext uri="{FF2B5EF4-FFF2-40B4-BE49-F238E27FC236}">
                <a16:creationId xmlns:a16="http://schemas.microsoft.com/office/drawing/2014/main" id="{35B85F21-6D66-4050-99A8-DC5138908E79}"/>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32490" y="2351212"/>
            <a:ext cx="933776" cy="933776"/>
          </a:xfrm>
          <a:prstGeom prst="rect">
            <a:avLst/>
          </a:prstGeom>
        </p:spPr>
      </p:pic>
      <p:pic>
        <p:nvPicPr>
          <p:cNvPr id="17" name="Picture 16">
            <a:extLst>
              <a:ext uri="{FF2B5EF4-FFF2-40B4-BE49-F238E27FC236}">
                <a16:creationId xmlns:a16="http://schemas.microsoft.com/office/drawing/2014/main" id="{35B85F21-6D66-4050-99A8-DC5138908E79}"/>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32490" y="3395398"/>
            <a:ext cx="933776" cy="933776"/>
          </a:xfrm>
          <a:prstGeom prst="rect">
            <a:avLst/>
          </a:prstGeom>
        </p:spPr>
      </p:pic>
      <p:pic>
        <p:nvPicPr>
          <p:cNvPr id="18" name="Picture 17">
            <a:extLst>
              <a:ext uri="{FF2B5EF4-FFF2-40B4-BE49-F238E27FC236}">
                <a16:creationId xmlns:a16="http://schemas.microsoft.com/office/drawing/2014/main" id="{35B85F21-6D66-4050-99A8-DC5138908E79}"/>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32490" y="4437493"/>
            <a:ext cx="933776" cy="933776"/>
          </a:xfrm>
          <a:prstGeom prst="rect">
            <a:avLst/>
          </a:prstGeom>
        </p:spPr>
      </p:pic>
    </p:spTree>
    <p:extLst>
      <p:ext uri="{BB962C8B-B14F-4D97-AF65-F5344CB8AC3E}">
        <p14:creationId xmlns:p14="http://schemas.microsoft.com/office/powerpoint/2010/main" val="16684247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18644" y="623224"/>
            <a:ext cx="11343820" cy="397545"/>
          </a:xfrm>
        </p:spPr>
        <p:txBody>
          <a:bodyPr/>
          <a:lstStyle/>
          <a:p>
            <a:r>
              <a:rPr lang="en-GB" sz="2800" dirty="0">
                <a:latin typeface="Segoe UI Semibold (Headings)"/>
              </a:rPr>
              <a:t>Understand skewed data and space usage</a:t>
            </a:r>
          </a:p>
        </p:txBody>
      </p:sp>
      <p:pic>
        <p:nvPicPr>
          <p:cNvPr id="3" name="Picture 2" descr="This picture showcases a dataset that is skewed to the right">
            <a:extLst>
              <a:ext uri="{FF2B5EF4-FFF2-40B4-BE49-F238E27FC236}">
                <a16:creationId xmlns:a16="http://schemas.microsoft.com/office/drawing/2014/main" id="{7FB5D89F-3C2F-43C9-A844-0DD5ABFE8EA4}"/>
              </a:ext>
            </a:extLst>
          </p:cNvPr>
          <p:cNvPicPr>
            <a:picLocks noChangeAspect="1"/>
          </p:cNvPicPr>
          <p:nvPr/>
        </p:nvPicPr>
        <p:blipFill>
          <a:blip r:embed="rId3"/>
          <a:stretch>
            <a:fillRect/>
          </a:stretch>
        </p:blipFill>
        <p:spPr>
          <a:xfrm>
            <a:off x="888280" y="1237406"/>
            <a:ext cx="8753539" cy="4257706"/>
          </a:xfrm>
          <a:prstGeom prst="rect">
            <a:avLst/>
          </a:prstGeom>
        </p:spPr>
      </p:pic>
    </p:spTree>
    <p:extLst>
      <p:ext uri="{BB962C8B-B14F-4D97-AF65-F5344CB8AC3E}">
        <p14:creationId xmlns:p14="http://schemas.microsoft.com/office/powerpoint/2010/main" val="296883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FD983C-9FF0-4491-8000-4FFB679A9289}"/>
              </a:ext>
            </a:extLst>
          </p:cNvPr>
          <p:cNvSpPr>
            <a:spLocks noGrp="1"/>
          </p:cNvSpPr>
          <p:nvPr>
            <p:ph type="title"/>
          </p:nvPr>
        </p:nvSpPr>
        <p:spPr>
          <a:xfrm>
            <a:off x="413973" y="429564"/>
            <a:ext cx="11343820" cy="1590179"/>
          </a:xfrm>
        </p:spPr>
        <p:txBody>
          <a:bodyPr/>
          <a:lstStyle/>
          <a:p>
            <a:r>
              <a:rPr lang="en-GB" sz="2800" dirty="0">
                <a:latin typeface="Segoe UI Semibold (Headings)"/>
              </a:rPr>
              <a:t>Understand column store storage details and impact of column data types</a:t>
            </a:r>
            <a:br>
              <a:rPr lang="en-GB" dirty="0"/>
            </a:br>
            <a:br>
              <a:rPr lang="en-GB" dirty="0"/>
            </a:br>
            <a:endParaRPr lang="en-US" dirty="0"/>
          </a:p>
        </p:txBody>
      </p:sp>
      <p:pic>
        <p:nvPicPr>
          <p:cNvPr id="36" name="Picture 35" descr="Icon of a meter">
            <a:extLst>
              <a:ext uri="{FF2B5EF4-FFF2-40B4-BE49-F238E27FC236}">
                <a16:creationId xmlns:a16="http://schemas.microsoft.com/office/drawing/2014/main" id="{2CE34AD6-4C66-411C-83B5-B435A5A78AFA}"/>
              </a:ext>
            </a:extLst>
          </p:cNvPr>
          <p:cNvPicPr>
            <a:picLocks noChangeAspect="1"/>
          </p:cNvPicPr>
          <p:nvPr/>
        </p:nvPicPr>
        <p:blipFill>
          <a:blip r:embed="rId3"/>
          <a:stretch>
            <a:fillRect/>
          </a:stretch>
        </p:blipFill>
        <p:spPr>
          <a:xfrm>
            <a:off x="444108" y="1554161"/>
            <a:ext cx="933776" cy="933776"/>
          </a:xfrm>
          <a:prstGeom prst="rect">
            <a:avLst/>
          </a:prstGeom>
        </p:spPr>
      </p:pic>
      <p:sp>
        <p:nvSpPr>
          <p:cNvPr id="5" name="Rectangle 4">
            <a:extLst>
              <a:ext uri="{FF2B5EF4-FFF2-40B4-BE49-F238E27FC236}">
                <a16:creationId xmlns:a16="http://schemas.microsoft.com/office/drawing/2014/main" id="{4ACE2B49-9782-40EA-A50A-77D77010AB49}"/>
              </a:ext>
            </a:extLst>
          </p:cNvPr>
          <p:cNvSpPr/>
          <p:nvPr/>
        </p:nvSpPr>
        <p:spPr>
          <a:xfrm>
            <a:off x="1621659" y="1560477"/>
            <a:ext cx="10156368" cy="815608"/>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400" dirty="0">
                <a:solidFill>
                  <a:srgbClr val="000000"/>
                </a:solidFill>
                <a:latin typeface="Segoe UI Semibold"/>
              </a:rPr>
              <a:t>Maximize number of rows in rowgroup</a:t>
            </a:r>
            <a:r>
              <a:rPr lang="en-US" sz="2353" dirty="0">
                <a:solidFill>
                  <a:srgbClr val="000000"/>
                </a:solidFill>
                <a:latin typeface="Segoe UI Semibold"/>
              </a:rPr>
              <a:t>:</a:t>
            </a:r>
          </a:p>
          <a:p>
            <a:pPr defTabSz="914367">
              <a:spcBef>
                <a:spcPts val="588"/>
              </a:spcBef>
              <a:defRPr/>
            </a:pPr>
            <a:r>
              <a:rPr lang="en-IE" sz="2400" dirty="0">
                <a:solidFill>
                  <a:srgbClr val="171717"/>
                </a:solidFill>
                <a:latin typeface="Segoe UI" panose="020B0502040204020203" pitchFamily="34" charset="0"/>
              </a:rPr>
              <a:t>E</a:t>
            </a:r>
            <a:r>
              <a:rPr lang="en-IE" sz="2400" b="0" i="0" dirty="0">
                <a:solidFill>
                  <a:srgbClr val="171717"/>
                </a:solidFill>
                <a:effectLst/>
                <a:latin typeface="Segoe UI" panose="020B0502040204020203" pitchFamily="34" charset="0"/>
              </a:rPr>
              <a:t>nhancement of query performance</a:t>
            </a:r>
            <a:endParaRPr lang="en-US" sz="2353" dirty="0">
              <a:solidFill>
                <a:srgbClr val="000000"/>
              </a:solidFill>
              <a:latin typeface="Segoe UI Semibold"/>
            </a:endParaRPr>
          </a:p>
        </p:txBody>
      </p:sp>
      <p:cxnSp>
        <p:nvCxnSpPr>
          <p:cNvPr id="2" name="Straight Connector 1">
            <a:extLst>
              <a:ext uri="{FF2B5EF4-FFF2-40B4-BE49-F238E27FC236}">
                <a16:creationId xmlns:a16="http://schemas.microsoft.com/office/drawing/2014/main" id="{AF341E48-D542-496D-B8AA-637E47A99261}"/>
              </a:ext>
              <a:ext uri="{C183D7F6-B498-43B3-948B-1728B52AA6E4}">
                <adec:decorative xmlns:adec="http://schemas.microsoft.com/office/drawing/2017/decorative" val="1"/>
              </a:ext>
            </a:extLst>
          </p:cNvPr>
          <p:cNvCxnSpPr>
            <a:cxnSpLocks/>
          </p:cNvCxnSpPr>
          <p:nvPr/>
        </p:nvCxnSpPr>
        <p:spPr>
          <a:xfrm>
            <a:off x="1606096" y="2608935"/>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four servers">
            <a:extLst>
              <a:ext uri="{FF2B5EF4-FFF2-40B4-BE49-F238E27FC236}">
                <a16:creationId xmlns:a16="http://schemas.microsoft.com/office/drawing/2014/main" id="{5F6E2B0E-2D24-4D2E-B9D4-1B4FEC75A5BB}"/>
              </a:ext>
            </a:extLst>
          </p:cNvPr>
          <p:cNvPicPr>
            <a:picLocks noChangeAspect="1"/>
          </p:cNvPicPr>
          <p:nvPr/>
        </p:nvPicPr>
        <p:blipFill>
          <a:blip r:embed="rId4"/>
          <a:stretch>
            <a:fillRect/>
          </a:stretch>
        </p:blipFill>
        <p:spPr>
          <a:xfrm>
            <a:off x="385286" y="2699688"/>
            <a:ext cx="933776" cy="933776"/>
          </a:xfrm>
          <a:prstGeom prst="rect">
            <a:avLst/>
          </a:prstGeom>
        </p:spPr>
      </p:pic>
      <p:sp>
        <p:nvSpPr>
          <p:cNvPr id="8" name="Rectangle 7">
            <a:extLst>
              <a:ext uri="{FF2B5EF4-FFF2-40B4-BE49-F238E27FC236}">
                <a16:creationId xmlns:a16="http://schemas.microsoft.com/office/drawing/2014/main" id="{234CB0E6-5595-4482-8B1D-FC79B7AFEE3D}"/>
              </a:ext>
            </a:extLst>
          </p:cNvPr>
          <p:cNvSpPr/>
          <p:nvPr/>
        </p:nvSpPr>
        <p:spPr>
          <a:xfrm>
            <a:off x="1606096" y="2673700"/>
            <a:ext cx="10156368" cy="1184940"/>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400" dirty="0">
                <a:solidFill>
                  <a:srgbClr val="000000"/>
                </a:solidFill>
                <a:latin typeface="Segoe UI Semibold"/>
              </a:rPr>
              <a:t>Use DMVs</a:t>
            </a:r>
          </a:p>
          <a:p>
            <a:pPr defTabSz="914367">
              <a:spcBef>
                <a:spcPts val="588"/>
              </a:spcBef>
              <a:defRPr/>
            </a:pPr>
            <a:r>
              <a:rPr lang="en-US" sz="2400" dirty="0">
                <a:solidFill>
                  <a:srgbClr val="000000"/>
                </a:solidFill>
                <a:latin typeface="Segoe UI"/>
                <a:cs typeface="Segoe UI Light" panose="020B0502040204020203" pitchFamily="34" charset="0"/>
              </a:rPr>
              <a:t>Utilize sys.dm_pdw_nodes_db_column_store_row_group_physical_stats for column storage information </a:t>
            </a:r>
            <a:endParaRPr lang="en-US" sz="2400" dirty="0">
              <a:solidFill>
                <a:srgbClr val="000000"/>
              </a:solidFill>
              <a:latin typeface="Segoe UI"/>
              <a:ea typeface="Segoe UI" pitchFamily="34" charset="0"/>
              <a:cs typeface="Segoe UI Light" panose="020B0502040204020203" pitchFamily="34" charset="0"/>
            </a:endParaRPr>
          </a:p>
        </p:txBody>
      </p:sp>
      <p:cxnSp>
        <p:nvCxnSpPr>
          <p:cNvPr id="30" name="Straight Connector 29">
            <a:extLst>
              <a:ext uri="{FF2B5EF4-FFF2-40B4-BE49-F238E27FC236}">
                <a16:creationId xmlns:a16="http://schemas.microsoft.com/office/drawing/2014/main" id="{78F5A553-9017-4422-A36F-A42E323D8D88}"/>
              </a:ext>
              <a:ext uri="{C183D7F6-B498-43B3-948B-1728B52AA6E4}">
                <adec:decorative xmlns:adec="http://schemas.microsoft.com/office/drawing/2017/decorative" val="1"/>
              </a:ext>
            </a:extLst>
          </p:cNvPr>
          <p:cNvCxnSpPr>
            <a:cxnSpLocks/>
          </p:cNvCxnSpPr>
          <p:nvPr/>
        </p:nvCxnSpPr>
        <p:spPr>
          <a:xfrm>
            <a:off x="1621659" y="3971553"/>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23" descr="Icon of a security lock">
            <a:extLst>
              <a:ext uri="{FF2B5EF4-FFF2-40B4-BE49-F238E27FC236}">
                <a16:creationId xmlns:a16="http://schemas.microsoft.com/office/drawing/2014/main" id="{2EFD6DE7-D419-45E3-B160-9D548D25E798}"/>
              </a:ext>
            </a:extLst>
          </p:cNvPr>
          <p:cNvPicPr>
            <a:picLocks noChangeAspect="1"/>
          </p:cNvPicPr>
          <p:nvPr/>
        </p:nvPicPr>
        <p:blipFill>
          <a:blip r:embed="rId5"/>
          <a:stretch>
            <a:fillRect/>
          </a:stretch>
        </p:blipFill>
        <p:spPr>
          <a:xfrm>
            <a:off x="413973" y="4240249"/>
            <a:ext cx="933776" cy="933776"/>
          </a:xfrm>
          <a:prstGeom prst="rect">
            <a:avLst/>
          </a:prstGeom>
        </p:spPr>
      </p:pic>
      <p:sp>
        <p:nvSpPr>
          <p:cNvPr id="6" name="Rectangle 5">
            <a:extLst>
              <a:ext uri="{FF2B5EF4-FFF2-40B4-BE49-F238E27FC236}">
                <a16:creationId xmlns:a16="http://schemas.microsoft.com/office/drawing/2014/main" id="{633E5841-6612-4BE7-88F5-3F66C8B7404F}"/>
              </a:ext>
            </a:extLst>
          </p:cNvPr>
          <p:cNvSpPr/>
          <p:nvPr/>
        </p:nvSpPr>
        <p:spPr>
          <a:xfrm>
            <a:off x="1621659" y="4240249"/>
            <a:ext cx="10156368" cy="1177695"/>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GB" sz="2400" dirty="0">
                <a:solidFill>
                  <a:srgbClr val="000000"/>
                </a:solidFill>
                <a:latin typeface="Segoe UI Semibold"/>
              </a:rPr>
              <a:t>Use the smallest data type that works for your data</a:t>
            </a:r>
          </a:p>
          <a:p>
            <a:pPr defTabSz="914367">
              <a:spcBef>
                <a:spcPts val="588"/>
              </a:spcBef>
              <a:defRPr/>
            </a:pPr>
            <a:r>
              <a:rPr lang="en-GB" sz="2400" dirty="0">
                <a:solidFill>
                  <a:srgbClr val="000000"/>
                </a:solidFill>
                <a:latin typeface="Segoe UI"/>
                <a:cs typeface="Segoe UI Light" panose="020B0502040204020203" pitchFamily="34" charset="0"/>
              </a:rPr>
              <a:t>Minimizing the size of data types shortens the row length, which leads to better query performance</a:t>
            </a:r>
            <a:endParaRPr lang="en-US" sz="2400" dirty="0">
              <a:solidFill>
                <a:srgbClr val="000000"/>
              </a:solidFill>
              <a:latin typeface="Segoe UI"/>
              <a:cs typeface="Segoe UI Light" panose="020B0502040204020203" pitchFamily="34" charset="0"/>
            </a:endParaRPr>
          </a:p>
        </p:txBody>
      </p:sp>
      <p:pic>
        <p:nvPicPr>
          <p:cNvPr id="12" name="Picture 11">
            <a:extLst>
              <a:ext uri="{FF2B5EF4-FFF2-40B4-BE49-F238E27FC236}">
                <a16:creationId xmlns:a16="http://schemas.microsoft.com/office/drawing/2014/main" id="{35B85F21-6D66-4050-99A8-DC5138908E79}"/>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23209" y="1543619"/>
            <a:ext cx="933776" cy="933776"/>
          </a:xfrm>
          <a:prstGeom prst="rect">
            <a:avLst/>
          </a:prstGeom>
        </p:spPr>
      </p:pic>
      <p:pic>
        <p:nvPicPr>
          <p:cNvPr id="13" name="Picture 12">
            <a:extLst>
              <a:ext uri="{FF2B5EF4-FFF2-40B4-BE49-F238E27FC236}">
                <a16:creationId xmlns:a16="http://schemas.microsoft.com/office/drawing/2014/main" id="{35B85F21-6D66-4050-99A8-DC5138908E79}"/>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385286" y="2678758"/>
            <a:ext cx="933776" cy="933776"/>
          </a:xfrm>
          <a:prstGeom prst="rect">
            <a:avLst/>
          </a:prstGeom>
        </p:spPr>
      </p:pic>
      <p:pic>
        <p:nvPicPr>
          <p:cNvPr id="14" name="Picture 13">
            <a:extLst>
              <a:ext uri="{FF2B5EF4-FFF2-40B4-BE49-F238E27FC236}">
                <a16:creationId xmlns:a16="http://schemas.microsoft.com/office/drawing/2014/main" id="{35B85F21-6D66-4050-99A8-DC5138908E79}"/>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3973" y="4248896"/>
            <a:ext cx="933776" cy="933776"/>
          </a:xfrm>
          <a:prstGeom prst="rect">
            <a:avLst/>
          </a:prstGeom>
        </p:spPr>
      </p:pic>
    </p:spTree>
    <p:extLst>
      <p:ext uri="{BB962C8B-B14F-4D97-AF65-F5344CB8AC3E}">
        <p14:creationId xmlns:p14="http://schemas.microsoft.com/office/powerpoint/2010/main" val="330838937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a:xfrm>
            <a:off x="418644" y="623224"/>
            <a:ext cx="11343820" cy="397545"/>
          </a:xfrm>
        </p:spPr>
        <p:txBody>
          <a:bodyPr/>
          <a:lstStyle/>
          <a:p>
            <a:r>
              <a:rPr lang="en-GB" sz="2800" dirty="0">
                <a:latin typeface="Segoe UI Semibold (Headings)"/>
              </a:rPr>
              <a:t>Describe the impact of materialized views</a:t>
            </a:r>
          </a:p>
        </p:txBody>
      </p:sp>
      <p:sp>
        <p:nvSpPr>
          <p:cNvPr id="5" name="Rectangle 4">
            <a:extLst>
              <a:ext uri="{FF2B5EF4-FFF2-40B4-BE49-F238E27FC236}">
                <a16:creationId xmlns:a16="http://schemas.microsoft.com/office/drawing/2014/main" id="{3F05FDA1-1599-4684-A051-18A6974A3B6D}"/>
              </a:ext>
            </a:extLst>
          </p:cNvPr>
          <p:cNvSpPr/>
          <p:nvPr/>
        </p:nvSpPr>
        <p:spPr bwMode="auto">
          <a:xfrm>
            <a:off x="1527048" y="1328286"/>
            <a:ext cx="4623483" cy="83640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367">
              <a:defRPr/>
            </a:pPr>
            <a:r>
              <a:rPr lang="en-GB" sz="2200" dirty="0">
                <a:solidFill>
                  <a:srgbClr val="000000"/>
                </a:solidFill>
                <a:latin typeface="Segoe UI" panose="020B0502040204020203" pitchFamily="34" charset="0"/>
                <a:cs typeface="Segoe UI" panose="020B0502040204020203" pitchFamily="34" charset="0"/>
              </a:rPr>
              <a:t>Reduce the execution</a:t>
            </a:r>
            <a:r>
              <a:rPr lang="en-GB" sz="2400" dirty="0">
                <a:solidFill>
                  <a:srgbClr val="000000"/>
                </a:solidFill>
                <a:latin typeface="Segoe UI Semibold"/>
              </a:rPr>
              <a:t> </a:t>
            </a:r>
            <a:r>
              <a:rPr lang="en-GB" sz="2200" dirty="0">
                <a:solidFill>
                  <a:srgbClr val="000000"/>
                </a:solidFill>
                <a:latin typeface="Segoe UI" panose="020B0502040204020203" pitchFamily="34" charset="0"/>
                <a:cs typeface="Segoe UI" panose="020B0502040204020203" pitchFamily="34" charset="0"/>
              </a:rPr>
              <a:t>time</a:t>
            </a:r>
          </a:p>
        </p:txBody>
      </p:sp>
      <p:sp>
        <p:nvSpPr>
          <p:cNvPr id="9" name="Rectangle 8">
            <a:extLst>
              <a:ext uri="{FF2B5EF4-FFF2-40B4-BE49-F238E27FC236}">
                <a16:creationId xmlns:a16="http://schemas.microsoft.com/office/drawing/2014/main" id="{A1816386-7E1E-4270-8B4A-6EA7D5C5C5B5}"/>
              </a:ext>
            </a:extLst>
          </p:cNvPr>
          <p:cNvSpPr/>
          <p:nvPr/>
        </p:nvSpPr>
        <p:spPr bwMode="auto">
          <a:xfrm>
            <a:off x="1527048" y="2376888"/>
            <a:ext cx="4325135"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367">
              <a:defRPr/>
            </a:pPr>
            <a:r>
              <a:rPr lang="en-US" sz="2200" dirty="0">
                <a:solidFill>
                  <a:srgbClr val="000000"/>
                </a:solidFill>
                <a:latin typeface="Segoe UI" panose="020B0502040204020203" pitchFamily="34" charset="0"/>
                <a:cs typeface="Segoe UI" panose="020B0502040204020203" pitchFamily="34" charset="0"/>
              </a:rPr>
              <a:t>Improve query execution plans</a:t>
            </a:r>
          </a:p>
        </p:txBody>
      </p:sp>
      <p:sp>
        <p:nvSpPr>
          <p:cNvPr id="13" name="Rectangle 12">
            <a:extLst>
              <a:ext uri="{FF2B5EF4-FFF2-40B4-BE49-F238E27FC236}">
                <a16:creationId xmlns:a16="http://schemas.microsoft.com/office/drawing/2014/main" id="{CD955295-3D72-4DD9-8B50-C4F87D1B9584}"/>
              </a:ext>
            </a:extLst>
          </p:cNvPr>
          <p:cNvSpPr/>
          <p:nvPr/>
        </p:nvSpPr>
        <p:spPr bwMode="auto">
          <a:xfrm>
            <a:off x="1527048" y="3191512"/>
            <a:ext cx="2709521"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367">
              <a:defRPr/>
            </a:pPr>
            <a:r>
              <a:rPr lang="en-US" sz="2200" dirty="0">
                <a:solidFill>
                  <a:srgbClr val="000000"/>
                </a:solidFill>
                <a:latin typeface="Segoe UI" panose="020B0502040204020203" pitchFamily="34" charset="0"/>
                <a:cs typeface="Segoe UI" panose="020B0502040204020203" pitchFamily="34" charset="0"/>
              </a:rPr>
              <a:t>Low maintenance</a:t>
            </a:r>
          </a:p>
        </p:txBody>
      </p:sp>
      <p:sp>
        <p:nvSpPr>
          <p:cNvPr id="17" name="Rectangle 16">
            <a:extLst>
              <a:ext uri="{FF2B5EF4-FFF2-40B4-BE49-F238E27FC236}">
                <a16:creationId xmlns:a16="http://schemas.microsoft.com/office/drawing/2014/main" id="{8065A673-3538-4221-88A1-56B69CC81480}"/>
              </a:ext>
            </a:extLst>
          </p:cNvPr>
          <p:cNvSpPr/>
          <p:nvPr/>
        </p:nvSpPr>
        <p:spPr bwMode="auto">
          <a:xfrm>
            <a:off x="1527048" y="4021219"/>
            <a:ext cx="5896064"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367">
              <a:defRPr/>
            </a:pPr>
            <a:r>
              <a:rPr lang="en-US" sz="2200" dirty="0">
                <a:solidFill>
                  <a:srgbClr val="000000"/>
                </a:solidFill>
                <a:latin typeface="Segoe UI" panose="020B0502040204020203" pitchFamily="34" charset="0"/>
                <a:cs typeface="Segoe UI" panose="020B0502040204020203" pitchFamily="34" charset="0"/>
              </a:rPr>
              <a:t>High Availability and Resiliency</a:t>
            </a:r>
          </a:p>
        </p:txBody>
      </p:sp>
      <p:sp>
        <p:nvSpPr>
          <p:cNvPr id="24" name="L-Shape 23">
            <a:extLst>
              <a:ext uri="{FF2B5EF4-FFF2-40B4-BE49-F238E27FC236}">
                <a16:creationId xmlns:a16="http://schemas.microsoft.com/office/drawing/2014/main" id="{2624B5B3-5E5C-49A8-9E93-12D89E4B5F2D}"/>
              </a:ext>
              <a:ext uri="{C183D7F6-B498-43B3-948B-1728B52AA6E4}">
                <adec:decorative xmlns:adec="http://schemas.microsoft.com/office/drawing/2017/decorative" val="1"/>
              </a:ext>
            </a:extLst>
          </p:cNvPr>
          <p:cNvSpPr/>
          <p:nvPr/>
        </p:nvSpPr>
        <p:spPr bwMode="auto">
          <a:xfrm rot="13500000">
            <a:off x="1102240" y="1705464"/>
            <a:ext cx="155434" cy="155434"/>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26" name="L-Shape 25">
            <a:extLst>
              <a:ext uri="{FF2B5EF4-FFF2-40B4-BE49-F238E27FC236}">
                <a16:creationId xmlns:a16="http://schemas.microsoft.com/office/drawing/2014/main" id="{1109D10D-8065-4235-8B34-35754BCB565A}"/>
              </a:ext>
              <a:ext uri="{C183D7F6-B498-43B3-948B-1728B52AA6E4}">
                <adec:decorative xmlns:adec="http://schemas.microsoft.com/office/drawing/2017/decorative" val="1"/>
              </a:ext>
            </a:extLst>
          </p:cNvPr>
          <p:cNvSpPr/>
          <p:nvPr/>
        </p:nvSpPr>
        <p:spPr bwMode="auto">
          <a:xfrm rot="13500000">
            <a:off x="1102242" y="2522666"/>
            <a:ext cx="155434" cy="155434"/>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28" name="L-Shape 27">
            <a:extLst>
              <a:ext uri="{FF2B5EF4-FFF2-40B4-BE49-F238E27FC236}">
                <a16:creationId xmlns:a16="http://schemas.microsoft.com/office/drawing/2014/main" id="{E80F597B-D98F-46FE-98CD-19E261AC66A6}"/>
              </a:ext>
              <a:ext uri="{C183D7F6-B498-43B3-948B-1728B52AA6E4}">
                <adec:decorative xmlns:adec="http://schemas.microsoft.com/office/drawing/2017/decorative" val="1"/>
              </a:ext>
            </a:extLst>
          </p:cNvPr>
          <p:cNvSpPr/>
          <p:nvPr/>
        </p:nvSpPr>
        <p:spPr bwMode="auto">
          <a:xfrm rot="13500000">
            <a:off x="1095558" y="3360003"/>
            <a:ext cx="155434" cy="155434"/>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30" name="L-Shape 29">
            <a:extLst>
              <a:ext uri="{FF2B5EF4-FFF2-40B4-BE49-F238E27FC236}">
                <a16:creationId xmlns:a16="http://schemas.microsoft.com/office/drawing/2014/main" id="{9284CA1C-EFBC-4A70-8D12-3A78F7CE8A95}"/>
              </a:ext>
              <a:ext uri="{C183D7F6-B498-43B3-948B-1728B52AA6E4}">
                <adec:decorative xmlns:adec="http://schemas.microsoft.com/office/drawing/2017/decorative" val="1"/>
              </a:ext>
            </a:extLst>
          </p:cNvPr>
          <p:cNvSpPr/>
          <p:nvPr/>
        </p:nvSpPr>
        <p:spPr bwMode="auto">
          <a:xfrm rot="13500000">
            <a:off x="1102239" y="4177204"/>
            <a:ext cx="155434" cy="155434"/>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Tree>
    <p:extLst>
      <p:ext uri="{BB962C8B-B14F-4D97-AF65-F5344CB8AC3E}">
        <p14:creationId xmlns:p14="http://schemas.microsoft.com/office/powerpoint/2010/main" val="40659686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a:xfrm>
            <a:off x="418644" y="623224"/>
            <a:ext cx="11343820" cy="397545"/>
          </a:xfrm>
        </p:spPr>
        <p:txBody>
          <a:bodyPr/>
          <a:lstStyle/>
          <a:p>
            <a:r>
              <a:rPr lang="en-GB" sz="2800" dirty="0">
                <a:latin typeface="Segoe UI Semibold (Headings)"/>
              </a:rPr>
              <a:t>Understand rules for minimally logged operations</a:t>
            </a:r>
          </a:p>
        </p:txBody>
      </p:sp>
      <p:sp>
        <p:nvSpPr>
          <p:cNvPr id="5" name="Rectangle 4">
            <a:extLst>
              <a:ext uri="{FF2B5EF4-FFF2-40B4-BE49-F238E27FC236}">
                <a16:creationId xmlns:a16="http://schemas.microsoft.com/office/drawing/2014/main" id="{3F05FDA1-1599-4684-A051-18A6974A3B6D}"/>
              </a:ext>
            </a:extLst>
          </p:cNvPr>
          <p:cNvSpPr/>
          <p:nvPr/>
        </p:nvSpPr>
        <p:spPr bwMode="auto">
          <a:xfrm>
            <a:off x="1603723" y="1337886"/>
            <a:ext cx="4623483" cy="83640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367">
              <a:defRPr/>
            </a:pPr>
            <a:r>
              <a:rPr lang="en-GB" sz="2200" dirty="0">
                <a:solidFill>
                  <a:srgbClr val="000000"/>
                </a:solidFill>
                <a:latin typeface="Segoe UI" panose="020B0502040204020203" pitchFamily="34" charset="0"/>
                <a:cs typeface="Segoe UI" panose="020B0502040204020203" pitchFamily="34" charset="0"/>
              </a:rPr>
              <a:t>Roll back efficiency</a:t>
            </a:r>
            <a:endParaRPr lang="en-US" sz="2200" dirty="0">
              <a:solidFill>
                <a:srgbClr val="000000"/>
              </a:solidFill>
              <a:latin typeface="Segoe UI" panose="020B0502040204020203" pitchFamily="34" charset="0"/>
              <a:cs typeface="Segoe UI" panose="020B0502040204020203" pitchFamily="34" charset="0"/>
            </a:endParaRPr>
          </a:p>
        </p:txBody>
      </p:sp>
      <p:sp>
        <p:nvSpPr>
          <p:cNvPr id="9" name="Rectangle 8">
            <a:extLst>
              <a:ext uri="{FF2B5EF4-FFF2-40B4-BE49-F238E27FC236}">
                <a16:creationId xmlns:a16="http://schemas.microsoft.com/office/drawing/2014/main" id="{A1816386-7E1E-4270-8B4A-6EA7D5C5C5B5}"/>
              </a:ext>
            </a:extLst>
          </p:cNvPr>
          <p:cNvSpPr/>
          <p:nvPr/>
        </p:nvSpPr>
        <p:spPr bwMode="auto">
          <a:xfrm>
            <a:off x="1603723" y="2376277"/>
            <a:ext cx="4325135"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367">
              <a:defRPr/>
            </a:pPr>
            <a:r>
              <a:rPr lang="en-US" sz="2200" dirty="0">
                <a:solidFill>
                  <a:srgbClr val="000000"/>
                </a:solidFill>
                <a:latin typeface="Segoe UI" panose="020B0502040204020203" pitchFamily="34" charset="0"/>
                <a:cs typeface="Segoe UI" panose="020B0502040204020203" pitchFamily="34" charset="0"/>
              </a:rPr>
              <a:t>Less tracking in transaction log</a:t>
            </a:r>
          </a:p>
        </p:txBody>
      </p:sp>
      <p:sp>
        <p:nvSpPr>
          <p:cNvPr id="13" name="Rectangle 12">
            <a:extLst>
              <a:ext uri="{FF2B5EF4-FFF2-40B4-BE49-F238E27FC236}">
                <a16:creationId xmlns:a16="http://schemas.microsoft.com/office/drawing/2014/main" id="{CD955295-3D72-4DD9-8B50-C4F87D1B9584}"/>
              </a:ext>
            </a:extLst>
          </p:cNvPr>
          <p:cNvSpPr/>
          <p:nvPr/>
        </p:nvSpPr>
        <p:spPr bwMode="auto">
          <a:xfrm>
            <a:off x="1603723" y="3204894"/>
            <a:ext cx="2709521"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367">
              <a:defRPr/>
            </a:pPr>
            <a:r>
              <a:rPr lang="en-US" sz="2200" dirty="0">
                <a:solidFill>
                  <a:srgbClr val="000000"/>
                </a:solidFill>
                <a:latin typeface="Segoe UI" panose="020B0502040204020203" pitchFamily="34" charset="0"/>
                <a:cs typeface="Segoe UI" panose="020B0502040204020203" pitchFamily="34" charset="0"/>
              </a:rPr>
              <a:t>I/O Efficient</a:t>
            </a:r>
          </a:p>
        </p:txBody>
      </p:sp>
      <p:sp>
        <p:nvSpPr>
          <p:cNvPr id="4" name="L-Shape 3">
            <a:extLst>
              <a:ext uri="{FF2B5EF4-FFF2-40B4-BE49-F238E27FC236}">
                <a16:creationId xmlns:a16="http://schemas.microsoft.com/office/drawing/2014/main" id="{DC6329F8-A981-4137-B723-A711B75D9340}"/>
              </a:ext>
              <a:ext uri="{C183D7F6-B498-43B3-948B-1728B52AA6E4}">
                <adec:decorative xmlns:adec="http://schemas.microsoft.com/office/drawing/2017/decorative" val="1"/>
              </a:ext>
            </a:extLst>
          </p:cNvPr>
          <p:cNvSpPr/>
          <p:nvPr/>
        </p:nvSpPr>
        <p:spPr bwMode="auto">
          <a:xfrm rot="13500000">
            <a:off x="1102240" y="1705464"/>
            <a:ext cx="155434" cy="155434"/>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6" name="L-Shape 5">
            <a:extLst>
              <a:ext uri="{FF2B5EF4-FFF2-40B4-BE49-F238E27FC236}">
                <a16:creationId xmlns:a16="http://schemas.microsoft.com/office/drawing/2014/main" id="{5710EA79-BEBB-4311-B183-961434D59E55}"/>
              </a:ext>
              <a:ext uri="{C183D7F6-B498-43B3-948B-1728B52AA6E4}">
                <adec:decorative xmlns:adec="http://schemas.microsoft.com/office/drawing/2017/decorative" val="1"/>
              </a:ext>
            </a:extLst>
          </p:cNvPr>
          <p:cNvSpPr/>
          <p:nvPr/>
        </p:nvSpPr>
        <p:spPr bwMode="auto">
          <a:xfrm rot="13500000">
            <a:off x="1102242" y="2522666"/>
            <a:ext cx="155434" cy="155434"/>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7" name="L-Shape 6">
            <a:extLst>
              <a:ext uri="{FF2B5EF4-FFF2-40B4-BE49-F238E27FC236}">
                <a16:creationId xmlns:a16="http://schemas.microsoft.com/office/drawing/2014/main" id="{BDF6EC9F-FFF2-4354-8CA2-DB2E9AE0D6FD}"/>
              </a:ext>
              <a:ext uri="{C183D7F6-B498-43B3-948B-1728B52AA6E4}">
                <adec:decorative xmlns:adec="http://schemas.microsoft.com/office/drawing/2017/decorative" val="1"/>
              </a:ext>
            </a:extLst>
          </p:cNvPr>
          <p:cNvSpPr/>
          <p:nvPr/>
        </p:nvSpPr>
        <p:spPr bwMode="auto">
          <a:xfrm rot="13500000">
            <a:off x="1095558" y="3360003"/>
            <a:ext cx="155434" cy="155434"/>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Tree>
    <p:extLst>
      <p:ext uri="{BB962C8B-B14F-4D97-AF65-F5344CB8AC3E}">
        <p14:creationId xmlns:p14="http://schemas.microsoft.com/office/powerpoint/2010/main" val="207231868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sz="2800" dirty="0">
                <a:latin typeface="Segoe UI Semibold (Headings)"/>
              </a:rPr>
              <a:t>Review questions   </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18644" y="1571684"/>
            <a:ext cx="933776" cy="933776"/>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666791" y="1510202"/>
            <a:ext cx="10089385" cy="1993303"/>
          </a:xfrm>
          <a:prstGeom prst="rect">
            <a:avLst/>
          </a:prstGeom>
          <a:noFill/>
        </p:spPr>
        <p:txBody>
          <a:bodyPr wrap="square" lIns="0" tIns="0" rIns="0" bIns="0" rtlCol="0" anchor="t">
            <a:spAutoFit/>
          </a:bodyPr>
          <a:lstStyle/>
          <a:p>
            <a:pPr>
              <a:spcAft>
                <a:spcPts val="588"/>
              </a:spcAft>
            </a:pPr>
            <a:r>
              <a:rPr lang="en-US" sz="2400" dirty="0">
                <a:latin typeface="Segoe UI (Body)"/>
                <a:cs typeface="Segoe UI Semilight"/>
              </a:rPr>
              <a:t>Q01 – </a:t>
            </a:r>
            <a:r>
              <a:rPr lang="en-GB" sz="2400" dirty="0">
                <a:latin typeface="Segoe UI (Body)"/>
                <a:cs typeface="Segoe UI Semilight"/>
              </a:rPr>
              <a:t>What would be the best approach to investigate if the data at hand is unevenly allocated across all distributions?</a:t>
            </a:r>
          </a:p>
          <a:p>
            <a:pPr>
              <a:spcAft>
                <a:spcPts val="588"/>
              </a:spcAft>
            </a:pPr>
            <a:r>
              <a:rPr lang="en-US" sz="2400" dirty="0">
                <a:solidFill>
                  <a:srgbClr val="0078D3"/>
                </a:solidFill>
                <a:latin typeface="Segoe UI"/>
              </a:rPr>
              <a:t>A01 – </a:t>
            </a:r>
            <a:r>
              <a:rPr lang="en-GB" sz="2400" dirty="0">
                <a:solidFill>
                  <a:srgbClr val="0078D3"/>
                </a:solidFill>
                <a:latin typeface="Segoe UI"/>
              </a:rPr>
              <a:t>Using DBCC PDW_SHOWSPACEUSED to see the number of table rows that are stored in each of the 60 distributions. </a:t>
            </a:r>
          </a:p>
          <a:p>
            <a:pPr>
              <a:spcAft>
                <a:spcPts val="588"/>
              </a:spcAft>
            </a:pPr>
            <a:endParaRPr lang="en-US" sz="2353" dirty="0">
              <a:solidFill>
                <a:schemeClr val="tx2"/>
              </a:solidFill>
            </a:endParaRP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655903" y="3097810"/>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20199" y="3296869"/>
            <a:ext cx="933776" cy="933776"/>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660362" y="3241670"/>
            <a:ext cx="9847754" cy="1177695"/>
          </a:xfrm>
          <a:prstGeom prst="rect">
            <a:avLst/>
          </a:prstGeom>
          <a:noFill/>
        </p:spPr>
        <p:txBody>
          <a:bodyPr wrap="square" lIns="0" tIns="0" rIns="0" bIns="0" rtlCol="0">
            <a:spAutoFit/>
          </a:bodyPr>
          <a:lstStyle/>
          <a:p>
            <a:pPr>
              <a:spcAft>
                <a:spcPts val="588"/>
              </a:spcAft>
            </a:pPr>
            <a:r>
              <a:rPr lang="en-US" sz="2400" dirty="0">
                <a:latin typeface="Segoe UI (Body)"/>
                <a:cs typeface="Segoe UI Semilight"/>
              </a:rPr>
              <a:t>Q02 – </a:t>
            </a:r>
            <a:r>
              <a:rPr lang="en-GB" sz="2400" dirty="0">
                <a:latin typeface="Segoe UI (Body)"/>
                <a:cs typeface="Segoe UI Semilight"/>
              </a:rPr>
              <a:t>To achieve improved query performance, which one would be the best data type for storing data that contains less than 128 characters?</a:t>
            </a:r>
          </a:p>
          <a:p>
            <a:pPr>
              <a:spcAft>
                <a:spcPts val="588"/>
              </a:spcAft>
            </a:pPr>
            <a:r>
              <a:rPr lang="en-US" sz="2400" dirty="0">
                <a:solidFill>
                  <a:srgbClr val="0078D3"/>
                </a:solidFill>
                <a:latin typeface="Segoe UI"/>
              </a:rPr>
              <a:t>A02 – </a:t>
            </a:r>
            <a:r>
              <a:rPr lang="en-GB" sz="2400" dirty="0">
                <a:solidFill>
                  <a:srgbClr val="0078D3"/>
                </a:solidFill>
                <a:latin typeface="Segoe UI"/>
              </a:rPr>
              <a:t>VARCHAR(128)</a:t>
            </a:r>
            <a:endParaRPr lang="en-US" sz="2400" dirty="0">
              <a:solidFill>
                <a:srgbClr val="0078D3"/>
              </a:solidFill>
              <a:latin typeface="Segoe UI"/>
            </a:endParaRP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667082" y="4688228"/>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04621" y="4977417"/>
            <a:ext cx="932282" cy="932282"/>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666791" y="4973137"/>
            <a:ext cx="10089385" cy="1184940"/>
          </a:xfrm>
          <a:prstGeom prst="rect">
            <a:avLst/>
          </a:prstGeom>
          <a:noFill/>
        </p:spPr>
        <p:txBody>
          <a:bodyPr wrap="square" lIns="0" tIns="0" rIns="0" bIns="0" rtlCol="0">
            <a:spAutoFit/>
          </a:bodyPr>
          <a:lstStyle/>
          <a:p>
            <a:pPr>
              <a:spcAft>
                <a:spcPts val="588"/>
              </a:spcAft>
            </a:pPr>
            <a:r>
              <a:rPr lang="en-US" sz="2400" dirty="0">
                <a:latin typeface="Segoe UI (Body)"/>
                <a:cs typeface="Segoe UI Semilight"/>
              </a:rPr>
              <a:t>Q03 – </a:t>
            </a:r>
            <a:r>
              <a:rPr lang="en-GB" sz="2400" dirty="0">
                <a:latin typeface="Segoe UI (Body)"/>
                <a:cs typeface="Segoe UI Semilight"/>
              </a:rPr>
              <a:t>What is a benefit of materialized views?</a:t>
            </a:r>
          </a:p>
          <a:p>
            <a:pPr>
              <a:spcAft>
                <a:spcPts val="588"/>
              </a:spcAft>
            </a:pPr>
            <a:r>
              <a:rPr lang="en-US" sz="2400" dirty="0">
                <a:solidFill>
                  <a:srgbClr val="0078D3"/>
                </a:solidFill>
                <a:latin typeface="Segoe UI"/>
              </a:rPr>
              <a:t>A03 – </a:t>
            </a:r>
            <a:r>
              <a:rPr lang="en-GB" sz="2400" dirty="0">
                <a:solidFill>
                  <a:srgbClr val="0078D3"/>
                </a:solidFill>
                <a:latin typeface="Segoe UI"/>
              </a:rPr>
              <a:t>Reducing the execution time for complex queries with JOINs and aggregate functions.</a:t>
            </a:r>
            <a:endParaRPr lang="en-US" sz="2400" dirty="0">
              <a:solidFill>
                <a:srgbClr val="0078D3"/>
              </a:solidFill>
              <a:latin typeface="Segoe UI"/>
            </a:endParaRPr>
          </a:p>
        </p:txBody>
      </p:sp>
      <p:pic>
        <p:nvPicPr>
          <p:cNvPr id="4" name="Picture 3">
            <a:extLst>
              <a:ext uri="{FF2B5EF4-FFF2-40B4-BE49-F238E27FC236}">
                <a16:creationId xmlns:a16="http://schemas.microsoft.com/office/drawing/2014/main" id="{3D6D549B-019B-430E-AF6D-43119AB3FECF}"/>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03127" y="1573077"/>
            <a:ext cx="933776" cy="933776"/>
          </a:xfrm>
          <a:prstGeom prst="rect">
            <a:avLst/>
          </a:prstGeom>
        </p:spPr>
      </p:pic>
      <p:pic>
        <p:nvPicPr>
          <p:cNvPr id="5" name="Picture 4">
            <a:extLst>
              <a:ext uri="{FF2B5EF4-FFF2-40B4-BE49-F238E27FC236}">
                <a16:creationId xmlns:a16="http://schemas.microsoft.com/office/drawing/2014/main" id="{BEB32E36-293B-4B14-A41A-71E455B9358F}"/>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393739" y="3296869"/>
            <a:ext cx="933776" cy="933776"/>
          </a:xfrm>
          <a:prstGeom prst="rect">
            <a:avLst/>
          </a:prstGeom>
        </p:spPr>
      </p:pic>
      <p:pic>
        <p:nvPicPr>
          <p:cNvPr id="6" name="Picture 5">
            <a:extLst>
              <a:ext uri="{FF2B5EF4-FFF2-40B4-BE49-F238E27FC236}">
                <a16:creationId xmlns:a16="http://schemas.microsoft.com/office/drawing/2014/main" id="{3641ABBE-0716-437D-B5BC-E32D86C7AAE5}"/>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04621" y="4973137"/>
            <a:ext cx="933776" cy="933776"/>
          </a:xfrm>
          <a:prstGeom prst="rect">
            <a:avLst/>
          </a:prstGeom>
        </p:spPr>
      </p:pic>
    </p:spTree>
    <p:extLst>
      <p:ext uri="{BB962C8B-B14F-4D97-AF65-F5344CB8AC3E}">
        <p14:creationId xmlns:p14="http://schemas.microsoft.com/office/powerpoint/2010/main" val="775050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fade">
                                      <p:cBhvr>
                                        <p:cTn id="1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6DA6E8-0BCB-4C18-BE84-7EE92F6D52EF}"/>
              </a:ext>
            </a:extLst>
          </p:cNvPr>
          <p:cNvSpPr>
            <a:spLocks noGrp="1"/>
          </p:cNvSpPr>
          <p:nvPr>
            <p:ph type="title"/>
          </p:nvPr>
        </p:nvSpPr>
        <p:spPr>
          <a:xfrm>
            <a:off x="455995" y="3228672"/>
            <a:ext cx="9026188" cy="397545"/>
          </a:xfrm>
        </p:spPr>
        <p:txBody>
          <a:bodyPr/>
          <a:lstStyle/>
          <a:p>
            <a:r>
              <a:rPr lang="en-US" sz="2800" dirty="0">
                <a:latin typeface="Segoe UI Semibold (Headings)"/>
              </a:rPr>
              <a:t>Lab: </a:t>
            </a:r>
            <a:r>
              <a:rPr lang="en-GB" sz="2800" dirty="0">
                <a:latin typeface="Segoe UI Semibold (Headings)"/>
              </a:rPr>
              <a:t>Analyze and Optimize Data Warehouse Storage</a:t>
            </a:r>
            <a:endParaRPr lang="en-IN" sz="2800" dirty="0">
              <a:latin typeface="Segoe UI Semibold (Headings)"/>
            </a:endParaRPr>
          </a:p>
        </p:txBody>
      </p:sp>
      <p:pic>
        <p:nvPicPr>
          <p:cNvPr id="5" name="Picture 4" descr="Icon of a webpage showing a person on the screen">
            <a:extLst>
              <a:ext uri="{FF2B5EF4-FFF2-40B4-BE49-F238E27FC236}">
                <a16:creationId xmlns:a16="http://schemas.microsoft.com/office/drawing/2014/main" id="{431E1AF9-A4A5-484F-AAB6-490C0623815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0173613" y="2988570"/>
            <a:ext cx="1169693" cy="877751"/>
          </a:xfrm>
          <a:prstGeom prst="rect">
            <a:avLst/>
          </a:prstGeom>
        </p:spPr>
      </p:pic>
    </p:spTree>
    <p:extLst>
      <p:ext uri="{BB962C8B-B14F-4D97-AF65-F5344CB8AC3E}">
        <p14:creationId xmlns:p14="http://schemas.microsoft.com/office/powerpoint/2010/main" val="176058127"/>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C73491511A8342BC98E2299AB119ED" ma:contentTypeVersion="11" ma:contentTypeDescription="Create a new document." ma:contentTypeScope="" ma:versionID="288604d010f34cffffb695e2bc104a50">
  <xsd:schema xmlns:xsd="http://www.w3.org/2001/XMLSchema" xmlns:xs="http://www.w3.org/2001/XMLSchema" xmlns:p="http://schemas.microsoft.com/office/2006/metadata/properties" xmlns:ns2="c4ddd06f-7f70-4b19-827a-3880af42de1a" xmlns:ns3="c6c03bc4-bf8d-4977-a83e-3b02ad50fcf0" targetNamespace="http://schemas.microsoft.com/office/2006/metadata/properties" ma:root="true" ma:fieldsID="2e85f9e42a2d71c6d5d03178c3a20b13" ns2:_="" ns3:_="">
    <xsd:import namespace="c4ddd06f-7f70-4b19-827a-3880af42de1a"/>
    <xsd:import namespace="c6c03bc4-bf8d-4977-a83e-3b02ad50fcf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ddd06f-7f70-4b19-827a-3880af42de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c03bc4-bf8d-4977-a83e-3b02ad50fcf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C59321-168D-45D6-8402-036FB68F1160}">
  <ds:schemaRefs>
    <ds:schemaRef ds:uri="c4ddd06f-7f70-4b19-827a-3880af42de1a"/>
    <ds:schemaRef ds:uri="c6c03bc4-bf8d-4977-a83e-3b02ad50fcf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D2DD057-7ECA-4717-A13A-7787734AC43E}">
  <ds:schemaRefs>
    <ds:schemaRef ds:uri="http://schemas.microsoft.com/office/2006/documentManagement/types"/>
    <ds:schemaRef ds:uri="http://schemas.microsoft.com/office/infopath/2007/PartnerControls"/>
    <ds:schemaRef ds:uri="http://purl.org/dc/elements/1.1/"/>
    <ds:schemaRef ds:uri="http://purl.org/dc/terms/"/>
    <ds:schemaRef ds:uri="c6c03bc4-bf8d-4977-a83e-3b02ad50fcf0"/>
    <ds:schemaRef ds:uri="http://schemas.microsoft.com/office/2006/metadata/properties"/>
    <ds:schemaRef ds:uri="http://www.w3.org/XML/1998/namespace"/>
    <ds:schemaRef ds:uri="http://schemas.openxmlformats.org/package/2006/metadata/core-properties"/>
    <ds:schemaRef ds:uri="c4ddd06f-7f70-4b19-827a-3880af42de1a"/>
    <ds:schemaRef ds:uri="http://purl.org/dc/dcmitype/"/>
  </ds:schemaRefs>
</ds:datastoreItem>
</file>

<file path=customXml/itemProps3.xml><?xml version="1.0" encoding="utf-8"?>
<ds:datastoreItem xmlns:ds="http://schemas.openxmlformats.org/officeDocument/2006/customXml" ds:itemID="{20B7DCF0-317B-4E5A-85B0-294700C3E59A}">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9</TotalTime>
  <Words>2910</Words>
  <Application>Microsoft Office PowerPoint</Application>
  <PresentationFormat>Widescreen</PresentationFormat>
  <Paragraphs>273</Paragraphs>
  <Slides>14</Slides>
  <Notes>14</Notes>
  <HiddenSlides>2</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14</vt:i4>
      </vt:variant>
    </vt:vector>
  </HeadingPairs>
  <TitlesOfParts>
    <vt:vector size="28" baseType="lpstr">
      <vt:lpstr>-apple-system</vt:lpstr>
      <vt:lpstr>Arial</vt:lpstr>
      <vt:lpstr>Calibri</vt:lpstr>
      <vt:lpstr>Calibri Light</vt:lpstr>
      <vt:lpstr>Segoe UI</vt:lpstr>
      <vt:lpstr>Segoe UI (Body)</vt:lpstr>
      <vt:lpstr>Segoe UI Light</vt:lpstr>
      <vt:lpstr>Segoe UI Semibold</vt:lpstr>
      <vt:lpstr>Segoe UI Semibold (Headings)</vt:lpstr>
      <vt:lpstr>Segoe UI Semilight</vt:lpstr>
      <vt:lpstr>SFMono-Regular</vt:lpstr>
      <vt:lpstr>Wingdings</vt:lpstr>
      <vt:lpstr>Office Theme</vt:lpstr>
      <vt:lpstr>Azure 1</vt:lpstr>
      <vt:lpstr>Presentation brief for MCT’s</vt:lpstr>
      <vt:lpstr>DP-203T00:  Analyze and Optimize Data Warehouse Storage</vt:lpstr>
      <vt:lpstr>Agenda</vt:lpstr>
      <vt:lpstr>Understand skewed data and space usage</vt:lpstr>
      <vt:lpstr>Understand column store storage details and impact of column data types  </vt:lpstr>
      <vt:lpstr>Describe the impact of materialized views</vt:lpstr>
      <vt:lpstr>Understand rules for minimally logged operations</vt:lpstr>
      <vt:lpstr>Review questions   </vt:lpstr>
      <vt:lpstr>Lab: Analyze and Optimize Data Warehouse Storage</vt:lpstr>
      <vt:lpstr>Lab overview</vt:lpstr>
      <vt:lpstr>Lab 11 Overview</vt:lpstr>
      <vt:lpstr>Lab review</vt:lpstr>
      <vt:lpstr>Module summary</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brief for MCT’s</dc:title>
  <dc:creator>Kaijisse Waaijer</dc:creator>
  <cp:lastModifiedBy>Chris Testa-O Neill</cp:lastModifiedBy>
  <cp:revision>1</cp:revision>
  <dcterms:created xsi:type="dcterms:W3CDTF">2021-04-11T19:44:21Z</dcterms:created>
  <dcterms:modified xsi:type="dcterms:W3CDTF">2021-04-20T19:51:33Z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0x010100CDC73491511A8342BC98E2299AB119ED</vt:lpwstr>
  </property>
</Properties>
</file>