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5" r:id="rId5"/>
  </p:sldMasterIdLst>
  <p:notesMasterIdLst>
    <p:notesMasterId r:id="rId20"/>
  </p:notesMasterIdLst>
  <p:sldIdLst>
    <p:sldId id="670" r:id="rId6"/>
    <p:sldId id="3143" r:id="rId7"/>
    <p:sldId id="2580" r:id="rId8"/>
    <p:sldId id="2076137759" r:id="rId9"/>
    <p:sldId id="2076137751" r:id="rId10"/>
    <p:sldId id="2076137757" r:id="rId11"/>
    <p:sldId id="3170" r:id="rId12"/>
    <p:sldId id="2620" r:id="rId13"/>
    <p:sldId id="2616" r:id="rId14"/>
    <p:sldId id="2615" r:id="rId15"/>
    <p:sldId id="268" r:id="rId16"/>
    <p:sldId id="3206" r:id="rId17"/>
    <p:sldId id="3149" r:id="rId18"/>
    <p:sldId id="18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8AC958-ED30-4ABF-9F2E-36871229A4E8}" v="1" dt="2021-04-20T11:17:06.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62" autoAdjust="0"/>
    <p:restoredTop sz="64732" autoAdjust="0"/>
  </p:normalViewPr>
  <p:slideViewPr>
    <p:cSldViewPr snapToGrid="0">
      <p:cViewPr varScale="1">
        <p:scale>
          <a:sx n="81" d="100"/>
          <a:sy n="81" d="100"/>
        </p:scale>
        <p:origin x="2395" y="67"/>
      </p:cViewPr>
      <p:guideLst/>
    </p:cSldViewPr>
  </p:slideViewPr>
  <p:outlineViewPr>
    <p:cViewPr>
      <p:scale>
        <a:sx n="33" d="100"/>
        <a:sy n="33" d="100"/>
      </p:scale>
      <p:origin x="0" y="-80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0D977E84-8E54-4872-BD50-1A0869A8163D}"/>
    <pc:docChg chg="modSld">
      <pc:chgData name="Chris Testa-O Neill" userId="5bbc7867-2897-41b3-9195-1c81bf62a82b" providerId="ADAL" clId="{0D977E84-8E54-4872-BD50-1A0869A8163D}" dt="2021-04-20T19:51:48.941" v="2" actId="20577"/>
      <pc:docMkLst>
        <pc:docMk/>
      </pc:docMkLst>
      <pc:sldChg chg="modSp mod">
        <pc:chgData name="Chris Testa-O Neill" userId="5bbc7867-2897-41b3-9195-1c81bf62a82b" providerId="ADAL" clId="{0D977E84-8E54-4872-BD50-1A0869A8163D}" dt="2021-04-20T19:51:48.941" v="2" actId="20577"/>
        <pc:sldMkLst>
          <pc:docMk/>
          <pc:sldMk cId="1189570632" sldId="3143"/>
        </pc:sldMkLst>
        <pc:spChg chg="mod">
          <ac:chgData name="Chris Testa-O Neill" userId="5bbc7867-2897-41b3-9195-1c81bf62a82b" providerId="ADAL" clId="{0D977E84-8E54-4872-BD50-1A0869A8163D}" dt="2021-04-20T19:51:48.941" v="2" actId="20577"/>
          <ac:spMkLst>
            <pc:docMk/>
            <pc:sldMk cId="1189570632" sldId="3143"/>
            <ac:spMk id="4" creationId="{00000000-0000-0000-0000-000000000000}"/>
          </ac:spMkLst>
        </pc:spChg>
      </pc:sldChg>
    </pc:docChg>
  </pc:docChgLst>
  <pc:docChgLst>
    <pc:chgData name="Kaijisse Waaijer" userId="153539f6-ffbd-4437-80c2-9a3f58fb11d4" providerId="ADAL" clId="{52D6227E-3EB2-43B6-8BCB-9755602F0C48}"/>
    <pc:docChg chg="undo custSel addSld delSld modSld">
      <pc:chgData name="Kaijisse Waaijer" userId="153539f6-ffbd-4437-80c2-9a3f58fb11d4" providerId="ADAL" clId="{52D6227E-3EB2-43B6-8BCB-9755602F0C48}" dt="2021-04-16T08:28:37.153" v="5931" actId="20577"/>
      <pc:docMkLst>
        <pc:docMk/>
      </pc:docMkLst>
      <pc:sldChg chg="addSp modSp">
        <pc:chgData name="Kaijisse Waaijer" userId="153539f6-ffbd-4437-80c2-9a3f58fb11d4" providerId="ADAL" clId="{52D6227E-3EB2-43B6-8BCB-9755602F0C48}" dt="2021-04-13T09:46:56.483" v="52"/>
        <pc:sldMkLst>
          <pc:docMk/>
          <pc:sldMk cId="427961168" sldId="670"/>
        </pc:sldMkLst>
        <pc:picChg chg="add mod">
          <ac:chgData name="Kaijisse Waaijer" userId="153539f6-ffbd-4437-80c2-9a3f58fb11d4" providerId="ADAL" clId="{52D6227E-3EB2-43B6-8BCB-9755602F0C48}" dt="2021-04-13T09:46:56.483" v="52"/>
          <ac:picMkLst>
            <pc:docMk/>
            <pc:sldMk cId="427961168" sldId="670"/>
            <ac:picMk id="2050" creationId="{82FF8AE7-BAD2-48A3-A55B-A54C8E43E0E3}"/>
          </ac:picMkLst>
        </pc:picChg>
      </pc:sldChg>
      <pc:sldChg chg="delSp modSp add del mod modNotesTx">
        <pc:chgData name="Kaijisse Waaijer" userId="153539f6-ffbd-4437-80c2-9a3f58fb11d4" providerId="ADAL" clId="{52D6227E-3EB2-43B6-8BCB-9755602F0C48}" dt="2021-04-13T09:49:05.598" v="64" actId="207"/>
        <pc:sldMkLst>
          <pc:docMk/>
          <pc:sldMk cId="2062531052" sldId="670"/>
        </pc:sldMkLst>
        <pc:spChg chg="mod">
          <ac:chgData name="Kaijisse Waaijer" userId="153539f6-ffbd-4437-80c2-9a3f58fb11d4" providerId="ADAL" clId="{52D6227E-3EB2-43B6-8BCB-9755602F0C48}" dt="2021-04-13T09:45:51.686" v="47" actId="1076"/>
          <ac:spMkLst>
            <pc:docMk/>
            <pc:sldMk cId="2062531052" sldId="670"/>
            <ac:spMk id="2" creationId="{00000000-0000-0000-0000-000000000000}"/>
          </ac:spMkLst>
        </pc:spChg>
        <pc:graphicFrameChg chg="del mod">
          <ac:chgData name="Kaijisse Waaijer" userId="153539f6-ffbd-4437-80c2-9a3f58fb11d4" providerId="ADAL" clId="{52D6227E-3EB2-43B6-8BCB-9755602F0C48}" dt="2021-04-13T09:48:55.159" v="62" actId="478"/>
          <ac:graphicFrameMkLst>
            <pc:docMk/>
            <pc:sldMk cId="2062531052" sldId="670"/>
            <ac:graphicFrameMk id="6" creationId="{D88C9821-A5DF-43FE-A3D2-C2A9AB3AC00B}"/>
          </ac:graphicFrameMkLst>
        </pc:graphicFrameChg>
        <pc:graphicFrameChg chg="mod modGraphic">
          <ac:chgData name="Kaijisse Waaijer" userId="153539f6-ffbd-4437-80c2-9a3f58fb11d4" providerId="ADAL" clId="{52D6227E-3EB2-43B6-8BCB-9755602F0C48}" dt="2021-04-13T09:49:05.598" v="64" actId="207"/>
          <ac:graphicFrameMkLst>
            <pc:docMk/>
            <pc:sldMk cId="2062531052" sldId="670"/>
            <ac:graphicFrameMk id="8" creationId="{00000000-0000-0000-0000-000000000000}"/>
          </ac:graphicFrameMkLst>
        </pc:graphicFrameChg>
        <pc:picChg chg="del">
          <ac:chgData name="Kaijisse Waaijer" userId="153539f6-ffbd-4437-80c2-9a3f58fb11d4" providerId="ADAL" clId="{52D6227E-3EB2-43B6-8BCB-9755602F0C48}" dt="2021-04-13T09:47:03.373" v="55" actId="478"/>
          <ac:picMkLst>
            <pc:docMk/>
            <pc:sldMk cId="2062531052" sldId="670"/>
            <ac:picMk id="1026" creationId="{D75544FB-DFF9-477E-8635-7957E6207213}"/>
          </ac:picMkLst>
        </pc:picChg>
        <pc:picChg chg="del">
          <ac:chgData name="Kaijisse Waaijer" userId="153539f6-ffbd-4437-80c2-9a3f58fb11d4" providerId="ADAL" clId="{52D6227E-3EB2-43B6-8BCB-9755602F0C48}" dt="2021-04-13T09:47:01.363" v="54" actId="478"/>
          <ac:picMkLst>
            <pc:docMk/>
            <pc:sldMk cId="2062531052" sldId="670"/>
            <ac:picMk id="2050" creationId="{82FF8AE7-BAD2-48A3-A55B-A54C8E43E0E3}"/>
          </ac:picMkLst>
        </pc:picChg>
      </pc:sldChg>
      <pc:sldChg chg="modNotesTx">
        <pc:chgData name="Kaijisse Waaijer" userId="153539f6-ffbd-4437-80c2-9a3f58fb11d4" providerId="ADAL" clId="{52D6227E-3EB2-43B6-8BCB-9755602F0C48}" dt="2021-04-13T09:42:53.898" v="17"/>
        <pc:sldMkLst>
          <pc:docMk/>
          <pc:sldMk cId="1668424702" sldId="2580"/>
        </pc:sldMkLst>
      </pc:sldChg>
      <pc:sldChg chg="modSp modNotesTx">
        <pc:chgData name="Kaijisse Waaijer" userId="153539f6-ffbd-4437-80c2-9a3f58fb11d4" providerId="ADAL" clId="{52D6227E-3EB2-43B6-8BCB-9755602F0C48}" dt="2021-04-16T08:27:59.275" v="5915" actId="20577"/>
        <pc:sldMkLst>
          <pc:docMk/>
          <pc:sldMk cId="237335572" sldId="2615"/>
        </pc:sldMkLst>
        <pc:spChg chg="mod">
          <ac:chgData name="Kaijisse Waaijer" userId="153539f6-ffbd-4437-80c2-9a3f58fb11d4" providerId="ADAL" clId="{52D6227E-3EB2-43B6-8BCB-9755602F0C48}" dt="2021-04-13T10:05:47.977" v="1969"/>
          <ac:spMkLst>
            <pc:docMk/>
            <pc:sldMk cId="237335572" sldId="2615"/>
            <ac:spMk id="4" creationId="{695DF842-B12A-4F14-B91E-8B835405F2D8}"/>
          </ac:spMkLst>
        </pc:spChg>
      </pc:sldChg>
      <pc:sldChg chg="modNotesTx">
        <pc:chgData name="Kaijisse Waaijer" userId="153539f6-ffbd-4437-80c2-9a3f58fb11d4" providerId="ADAL" clId="{52D6227E-3EB2-43B6-8BCB-9755602F0C48}" dt="2021-04-13T09:43:37.409" v="23"/>
        <pc:sldMkLst>
          <pc:docMk/>
          <pc:sldMk cId="176058127" sldId="2616"/>
        </pc:sldMkLst>
      </pc:sldChg>
      <pc:sldChg chg="modNotesTx">
        <pc:chgData name="Kaijisse Waaijer" userId="153539f6-ffbd-4437-80c2-9a3f58fb11d4" providerId="ADAL" clId="{52D6227E-3EB2-43B6-8BCB-9755602F0C48}" dt="2021-04-13T09:43:34.549" v="22"/>
        <pc:sldMkLst>
          <pc:docMk/>
          <pc:sldMk cId="775050641" sldId="2620"/>
        </pc:sldMkLst>
      </pc:sldChg>
      <pc:sldChg chg="modNotesTx">
        <pc:chgData name="Kaijisse Waaijer" userId="153539f6-ffbd-4437-80c2-9a3f58fb11d4" providerId="ADAL" clId="{52D6227E-3EB2-43B6-8BCB-9755602F0C48}" dt="2021-04-16T08:13:29.141" v="3834" actId="20577"/>
        <pc:sldMkLst>
          <pc:docMk/>
          <pc:sldMk cId="1189570632" sldId="3143"/>
        </pc:sldMkLst>
      </pc:sldChg>
      <pc:sldChg chg="modSp mod modNotesTx">
        <pc:chgData name="Kaijisse Waaijer" userId="153539f6-ffbd-4437-80c2-9a3f58fb11d4" providerId="ADAL" clId="{52D6227E-3EB2-43B6-8BCB-9755602F0C48}" dt="2021-04-15T07:40:27.127" v="2171" actId="20577"/>
        <pc:sldMkLst>
          <pc:docMk/>
          <pc:sldMk cId="2590897230" sldId="3149"/>
        </pc:sldMkLst>
        <pc:spChg chg="mod">
          <ac:chgData name="Kaijisse Waaijer" userId="153539f6-ffbd-4437-80c2-9a3f58fb11d4" providerId="ADAL" clId="{52D6227E-3EB2-43B6-8BCB-9755602F0C48}" dt="2021-04-15T07:40:27.127" v="2171" actId="20577"/>
          <ac:spMkLst>
            <pc:docMk/>
            <pc:sldMk cId="2590897230" sldId="3149"/>
            <ac:spMk id="4" creationId="{5DD7E0D7-7DBE-4B1F-BF4A-8791C95E1F91}"/>
          </ac:spMkLst>
        </pc:spChg>
      </pc:sldChg>
      <pc:sldChg chg="addSp delSp modSp mod modAnim modNotesTx">
        <pc:chgData name="Kaijisse Waaijer" userId="153539f6-ffbd-4437-80c2-9a3f58fb11d4" providerId="ADAL" clId="{52D6227E-3EB2-43B6-8BCB-9755602F0C48}" dt="2021-04-16T08:28:37.153" v="5931" actId="20577"/>
        <pc:sldMkLst>
          <pc:docMk/>
          <pc:sldMk cId="2226993777" sldId="3170"/>
        </pc:sldMkLst>
        <pc:spChg chg="add del mod">
          <ac:chgData name="Kaijisse Waaijer" userId="153539f6-ffbd-4437-80c2-9a3f58fb11d4" providerId="ADAL" clId="{52D6227E-3EB2-43B6-8BCB-9755602F0C48}" dt="2021-04-13T10:09:14.118" v="1995" actId="478"/>
          <ac:spMkLst>
            <pc:docMk/>
            <pc:sldMk cId="2226993777" sldId="3170"/>
            <ac:spMk id="3" creationId="{54CCDA3A-7743-4525-A853-C1C9909538A5}"/>
          </ac:spMkLst>
        </pc:spChg>
        <pc:spChg chg="add del mod">
          <ac:chgData name="Kaijisse Waaijer" userId="153539f6-ffbd-4437-80c2-9a3f58fb11d4" providerId="ADAL" clId="{52D6227E-3EB2-43B6-8BCB-9755602F0C48}" dt="2021-04-13T09:54:10.355" v="150" actId="22"/>
          <ac:spMkLst>
            <pc:docMk/>
            <pc:sldMk cId="2226993777" sldId="3170"/>
            <ac:spMk id="4" creationId="{CEEF5EC5-5BBD-4D33-AACF-1098B1599B57}"/>
          </ac:spMkLst>
        </pc:spChg>
        <pc:spChg chg="add del mod">
          <ac:chgData name="Kaijisse Waaijer" userId="153539f6-ffbd-4437-80c2-9a3f58fb11d4" providerId="ADAL" clId="{52D6227E-3EB2-43B6-8BCB-9755602F0C48}" dt="2021-04-13T10:09:41.242" v="2002" actId="478"/>
          <ac:spMkLst>
            <pc:docMk/>
            <pc:sldMk cId="2226993777" sldId="3170"/>
            <ac:spMk id="5" creationId="{7BF44789-3957-414E-810E-3F2E35DF3B42}"/>
          </ac:spMkLst>
        </pc:spChg>
        <pc:spChg chg="mod">
          <ac:chgData name="Kaijisse Waaijer" userId="153539f6-ffbd-4437-80c2-9a3f58fb11d4" providerId="ADAL" clId="{52D6227E-3EB2-43B6-8BCB-9755602F0C48}" dt="2021-04-13T10:06:25.701" v="1971" actId="207"/>
          <ac:spMkLst>
            <pc:docMk/>
            <pc:sldMk cId="2226993777" sldId="3170"/>
            <ac:spMk id="7" creationId="{1BF60363-B1B0-46CC-8125-538B3CCF53EE}"/>
          </ac:spMkLst>
        </pc:spChg>
        <pc:spChg chg="del mod">
          <ac:chgData name="Kaijisse Waaijer" userId="153539f6-ffbd-4437-80c2-9a3f58fb11d4" providerId="ADAL" clId="{52D6227E-3EB2-43B6-8BCB-9755602F0C48}" dt="2021-04-13T10:08:02.510" v="1977" actId="478"/>
          <ac:spMkLst>
            <pc:docMk/>
            <pc:sldMk cId="2226993777" sldId="3170"/>
            <ac:spMk id="8" creationId="{3C663182-BA09-48D1-92AB-BBE5EF572E7E}"/>
          </ac:spMkLst>
        </pc:spChg>
        <pc:spChg chg="del mod">
          <ac:chgData name="Kaijisse Waaijer" userId="153539f6-ffbd-4437-80c2-9a3f58fb11d4" providerId="ADAL" clId="{52D6227E-3EB2-43B6-8BCB-9755602F0C48}" dt="2021-04-13T10:08:36.349" v="1984" actId="478"/>
          <ac:spMkLst>
            <pc:docMk/>
            <pc:sldMk cId="2226993777" sldId="3170"/>
            <ac:spMk id="9" creationId="{825336D4-3C3A-4869-9BB5-A63A189F5957}"/>
          </ac:spMkLst>
        </pc:spChg>
        <pc:spChg chg="del mod">
          <ac:chgData name="Kaijisse Waaijer" userId="153539f6-ffbd-4437-80c2-9a3f58fb11d4" providerId="ADAL" clId="{52D6227E-3EB2-43B6-8BCB-9755602F0C48}" dt="2021-04-13T09:52:51.931" v="81" actId="478"/>
          <ac:spMkLst>
            <pc:docMk/>
            <pc:sldMk cId="2226993777" sldId="3170"/>
            <ac:spMk id="10" creationId="{B7110506-52F6-4AC2-AE46-AAC06F0FF5AA}"/>
          </ac:spMkLst>
        </pc:spChg>
        <pc:spChg chg="add del mod">
          <ac:chgData name="Kaijisse Waaijer" userId="153539f6-ffbd-4437-80c2-9a3f58fb11d4" providerId="ADAL" clId="{52D6227E-3EB2-43B6-8BCB-9755602F0C48}" dt="2021-04-13T09:54:19.976" v="154" actId="478"/>
          <ac:spMkLst>
            <pc:docMk/>
            <pc:sldMk cId="2226993777" sldId="3170"/>
            <ac:spMk id="11" creationId="{E1980B9B-D720-48F3-B6BF-DA558731AE4D}"/>
          </ac:spMkLst>
        </pc:spChg>
        <pc:spChg chg="add mod">
          <ac:chgData name="Kaijisse Waaijer" userId="153539f6-ffbd-4437-80c2-9a3f58fb11d4" providerId="ADAL" clId="{52D6227E-3EB2-43B6-8BCB-9755602F0C48}" dt="2021-04-13T10:08:07.257" v="1978" actId="1076"/>
          <ac:spMkLst>
            <pc:docMk/>
            <pc:sldMk cId="2226993777" sldId="3170"/>
            <ac:spMk id="16" creationId="{AFD38054-313B-4F17-B727-D91E52690E11}"/>
          </ac:spMkLst>
        </pc:spChg>
        <pc:spChg chg="add mod">
          <ac:chgData name="Kaijisse Waaijer" userId="153539f6-ffbd-4437-80c2-9a3f58fb11d4" providerId="ADAL" clId="{52D6227E-3EB2-43B6-8BCB-9755602F0C48}" dt="2021-04-13T10:08:39.780" v="1985" actId="1076"/>
          <ac:spMkLst>
            <pc:docMk/>
            <pc:sldMk cId="2226993777" sldId="3170"/>
            <ac:spMk id="18" creationId="{2CE4197B-E374-4268-A826-005F899E0C46}"/>
          </ac:spMkLst>
        </pc:spChg>
        <pc:spChg chg="add mod">
          <ac:chgData name="Kaijisse Waaijer" userId="153539f6-ffbd-4437-80c2-9a3f58fb11d4" providerId="ADAL" clId="{52D6227E-3EB2-43B6-8BCB-9755602F0C48}" dt="2021-04-13T10:09:17.476" v="1996" actId="1076"/>
          <ac:spMkLst>
            <pc:docMk/>
            <pc:sldMk cId="2226993777" sldId="3170"/>
            <ac:spMk id="20" creationId="{FDDB1B97-5E9C-4A15-8E75-E206BF42F00F}"/>
          </ac:spMkLst>
        </pc:spChg>
        <pc:spChg chg="add mod">
          <ac:chgData name="Kaijisse Waaijer" userId="153539f6-ffbd-4437-80c2-9a3f58fb11d4" providerId="ADAL" clId="{52D6227E-3EB2-43B6-8BCB-9755602F0C48}" dt="2021-04-13T10:09:47.390" v="2003" actId="1076"/>
          <ac:spMkLst>
            <pc:docMk/>
            <pc:sldMk cId="2226993777" sldId="3170"/>
            <ac:spMk id="22" creationId="{ABCD9830-1BF0-43FE-8E4F-0C93B1D9A7EC}"/>
          </ac:spMkLst>
        </pc:spChg>
        <pc:picChg chg="mod">
          <ac:chgData name="Kaijisse Waaijer" userId="153539f6-ffbd-4437-80c2-9a3f58fb11d4" providerId="ADAL" clId="{52D6227E-3EB2-43B6-8BCB-9755602F0C48}" dt="2021-04-13T10:05:16.249" v="1966" actId="962"/>
          <ac:picMkLst>
            <pc:docMk/>
            <pc:sldMk cId="2226993777" sldId="3170"/>
            <ac:picMk id="2" creationId="{3C44BFE0-D3B1-4E41-A671-6D2BBF3E001D}"/>
          </ac:picMkLst>
        </pc:picChg>
        <pc:picChg chg="del">
          <ac:chgData name="Kaijisse Waaijer" userId="153539f6-ffbd-4437-80c2-9a3f58fb11d4" providerId="ADAL" clId="{52D6227E-3EB2-43B6-8BCB-9755602F0C48}" dt="2021-04-13T10:00:12.309" v="214" actId="478"/>
          <ac:picMkLst>
            <pc:docMk/>
            <pc:sldMk cId="2226993777" sldId="3170"/>
            <ac:picMk id="6" creationId="{1D6C9732-D130-431E-9D6B-6ACB93293957}"/>
          </ac:picMkLst>
        </pc:picChg>
        <pc:picChg chg="del">
          <ac:chgData name="Kaijisse Waaijer" userId="153539f6-ffbd-4437-80c2-9a3f58fb11d4" providerId="ADAL" clId="{52D6227E-3EB2-43B6-8BCB-9755602F0C48}" dt="2021-04-13T10:00:10.148" v="213" actId="478"/>
          <ac:picMkLst>
            <pc:docMk/>
            <pc:sldMk cId="2226993777" sldId="3170"/>
            <ac:picMk id="13" creationId="{5EDDAC9E-FD79-4320-9991-4C2047B49D75}"/>
          </ac:picMkLst>
        </pc:picChg>
      </pc:sldChg>
      <pc:sldChg chg="modSp mod modNotesTx">
        <pc:chgData name="Kaijisse Waaijer" userId="153539f6-ffbd-4437-80c2-9a3f58fb11d4" providerId="ADAL" clId="{52D6227E-3EB2-43B6-8BCB-9755602F0C48}" dt="2021-04-15T07:38:59.707" v="2162" actId="20577"/>
        <pc:sldMkLst>
          <pc:docMk/>
          <pc:sldMk cId="1505529349" sldId="3206"/>
        </pc:sldMkLst>
        <pc:spChg chg="mod">
          <ac:chgData name="Kaijisse Waaijer" userId="153539f6-ffbd-4437-80c2-9a3f58fb11d4" providerId="ADAL" clId="{52D6227E-3EB2-43B6-8BCB-9755602F0C48}" dt="2021-04-15T07:38:59.707" v="2162" actId="20577"/>
          <ac:spMkLst>
            <pc:docMk/>
            <pc:sldMk cId="1505529349" sldId="3206"/>
            <ac:spMk id="3" creationId="{4EA0743C-930A-461C-88C6-2B2DEF2FC81E}"/>
          </ac:spMkLst>
        </pc:spChg>
        <pc:spChg chg="mod">
          <ac:chgData name="Kaijisse Waaijer" userId="153539f6-ffbd-4437-80c2-9a3f58fb11d4" providerId="ADAL" clId="{52D6227E-3EB2-43B6-8BCB-9755602F0C48}" dt="2021-04-15T07:38:57.600" v="2161" actId="20577"/>
          <ac:spMkLst>
            <pc:docMk/>
            <pc:sldMk cId="1505529349" sldId="3206"/>
            <ac:spMk id="14" creationId="{D0E84749-73DC-41BD-AD65-C56662692F15}"/>
          </ac:spMkLst>
        </pc:spChg>
        <pc:spChg chg="mod">
          <ac:chgData name="Kaijisse Waaijer" userId="153539f6-ffbd-4437-80c2-9a3f58fb11d4" providerId="ADAL" clId="{52D6227E-3EB2-43B6-8BCB-9755602F0C48}" dt="2021-04-15T07:38:55.387" v="2160" actId="20577"/>
          <ac:spMkLst>
            <pc:docMk/>
            <pc:sldMk cId="1505529349" sldId="3206"/>
            <ac:spMk id="15" creationId="{A44031F8-9467-4CC8-B37B-A13B3259D790}"/>
          </ac:spMkLst>
        </pc:spChg>
      </pc:sldChg>
      <pc:sldChg chg="modSp mod modNotesTx">
        <pc:chgData name="Kaijisse Waaijer" userId="153539f6-ffbd-4437-80c2-9a3f58fb11d4" providerId="ADAL" clId="{52D6227E-3EB2-43B6-8BCB-9755602F0C48}" dt="2021-04-16T08:20:37.993" v="4823" actId="20577"/>
        <pc:sldMkLst>
          <pc:docMk/>
          <pc:sldMk cId="3171282236" sldId="2076137751"/>
        </pc:sldMkLst>
        <pc:spChg chg="mod">
          <ac:chgData name="Kaijisse Waaijer" userId="153539f6-ffbd-4437-80c2-9a3f58fb11d4" providerId="ADAL" clId="{52D6227E-3EB2-43B6-8BCB-9755602F0C48}" dt="2021-04-13T09:59:14.835" v="204"/>
          <ac:spMkLst>
            <pc:docMk/>
            <pc:sldMk cId="3171282236" sldId="2076137751"/>
            <ac:spMk id="5" creationId="{E399D18A-2093-4EAE-A41D-95AB74764E72}"/>
          </ac:spMkLst>
        </pc:spChg>
        <pc:picChg chg="mod">
          <ac:chgData name="Kaijisse Waaijer" userId="153539f6-ffbd-4437-80c2-9a3f58fb11d4" providerId="ADAL" clId="{52D6227E-3EB2-43B6-8BCB-9755602F0C48}" dt="2021-04-13T10:04:08.100" v="1716" actId="962"/>
          <ac:picMkLst>
            <pc:docMk/>
            <pc:sldMk cId="3171282236" sldId="2076137751"/>
            <ac:picMk id="3" creationId="{EB37F2F9-4D10-4AF4-ABDC-E0DE89E40D88}"/>
          </ac:picMkLst>
        </pc:picChg>
      </pc:sldChg>
      <pc:sldChg chg="modSp modNotesTx">
        <pc:chgData name="Kaijisse Waaijer" userId="153539f6-ffbd-4437-80c2-9a3f58fb11d4" providerId="ADAL" clId="{52D6227E-3EB2-43B6-8BCB-9755602F0C48}" dt="2021-04-16T08:23:12.480" v="5061" actId="20577"/>
        <pc:sldMkLst>
          <pc:docMk/>
          <pc:sldMk cId="1400885562" sldId="2076137757"/>
        </pc:sldMkLst>
        <pc:spChg chg="mod">
          <ac:chgData name="Kaijisse Waaijer" userId="153539f6-ffbd-4437-80c2-9a3f58fb11d4" providerId="ADAL" clId="{52D6227E-3EB2-43B6-8BCB-9755602F0C48}" dt="2021-04-13T09:59:34.843" v="211"/>
          <ac:spMkLst>
            <pc:docMk/>
            <pc:sldMk cId="1400885562" sldId="2076137757"/>
            <ac:spMk id="10" creationId="{433315F4-B5F7-43D8-AF80-0E5700B5B64C}"/>
          </ac:spMkLst>
        </pc:spChg>
        <pc:spChg chg="mod">
          <ac:chgData name="Kaijisse Waaijer" userId="153539f6-ffbd-4437-80c2-9a3f58fb11d4" providerId="ADAL" clId="{52D6227E-3EB2-43B6-8BCB-9755602F0C48}" dt="2021-04-13T09:59:27.187" v="209"/>
          <ac:spMkLst>
            <pc:docMk/>
            <pc:sldMk cId="1400885562" sldId="2076137757"/>
            <ac:spMk id="11" creationId="{3B595980-056E-401A-B177-33429926E53F}"/>
          </ac:spMkLst>
        </pc:spChg>
        <pc:spChg chg="mod">
          <ac:chgData name="Kaijisse Waaijer" userId="153539f6-ffbd-4437-80c2-9a3f58fb11d4" providerId="ADAL" clId="{52D6227E-3EB2-43B6-8BCB-9755602F0C48}" dt="2021-04-13T09:59:42.321" v="212"/>
          <ac:spMkLst>
            <pc:docMk/>
            <pc:sldMk cId="1400885562" sldId="2076137757"/>
            <ac:spMk id="12" creationId="{A3156503-9EF9-495C-8BDD-BD12929BA400}"/>
          </ac:spMkLst>
        </pc:spChg>
        <pc:picChg chg="mod">
          <ac:chgData name="Kaijisse Waaijer" userId="153539f6-ffbd-4437-80c2-9a3f58fb11d4" providerId="ADAL" clId="{52D6227E-3EB2-43B6-8BCB-9755602F0C48}" dt="2021-04-13T10:04:21.176" v="1717" actId="962"/>
          <ac:picMkLst>
            <pc:docMk/>
            <pc:sldMk cId="1400885562" sldId="2076137757"/>
            <ac:picMk id="8" creationId="{B7074DFF-1281-43F6-8C43-070B22AAEB93}"/>
          </ac:picMkLst>
        </pc:picChg>
        <pc:picChg chg="mod">
          <ac:chgData name="Kaijisse Waaijer" userId="153539f6-ffbd-4437-80c2-9a3f58fb11d4" providerId="ADAL" clId="{52D6227E-3EB2-43B6-8BCB-9755602F0C48}" dt="2021-04-13T10:04:24.967" v="1718" actId="962"/>
          <ac:picMkLst>
            <pc:docMk/>
            <pc:sldMk cId="1400885562" sldId="2076137757"/>
            <ac:picMk id="9" creationId="{67F8805F-5D73-4CC7-8C62-9F643149AC52}"/>
          </ac:picMkLst>
        </pc:picChg>
      </pc:sldChg>
      <pc:sldChg chg="modSp modNotesTx">
        <pc:chgData name="Kaijisse Waaijer" userId="153539f6-ffbd-4437-80c2-9a3f58fb11d4" providerId="ADAL" clId="{52D6227E-3EB2-43B6-8BCB-9755602F0C48}" dt="2021-04-16T08:14:57.237" v="4160" actId="20577"/>
        <pc:sldMkLst>
          <pc:docMk/>
          <pc:sldMk cId="3780276048" sldId="2076137759"/>
        </pc:sldMkLst>
        <pc:picChg chg="mod">
          <ac:chgData name="Kaijisse Waaijer" userId="153539f6-ffbd-4437-80c2-9a3f58fb11d4" providerId="ADAL" clId="{52D6227E-3EB2-43B6-8BCB-9755602F0C48}" dt="2021-04-13T10:03:38.114" v="1556" actId="962"/>
          <ac:picMkLst>
            <pc:docMk/>
            <pc:sldMk cId="3780276048" sldId="2076137759"/>
            <ac:picMk id="3" creationId="{E61DBF80-A7F3-44AC-8505-8FE9CF3EAEF0}"/>
          </ac:picMkLst>
        </pc:picChg>
      </pc:sldChg>
    </pc:docChg>
  </pc:docChgLst>
  <pc:docChgLst>
    <pc:chgData name="Chris Testa-O Neill" userId="5bbc7867-2897-41b3-9195-1c81bf62a82b" providerId="ADAL" clId="{C58AC958-ED30-4ABF-9F2E-36871229A4E8}"/>
    <pc:docChg chg="custSel modSld">
      <pc:chgData name="Chris Testa-O Neill" userId="5bbc7867-2897-41b3-9195-1c81bf62a82b" providerId="ADAL" clId="{C58AC958-ED30-4ABF-9F2E-36871229A4E8}" dt="2021-04-20T11:35:19.917" v="30" actId="729"/>
      <pc:docMkLst>
        <pc:docMk/>
      </pc:docMkLst>
      <pc:sldChg chg="addSp modSp mod modShow modNotesTx">
        <pc:chgData name="Chris Testa-O Neill" userId="5bbc7867-2897-41b3-9195-1c81bf62a82b" providerId="ADAL" clId="{C58AC958-ED30-4ABF-9F2E-36871229A4E8}" dt="2021-04-20T11:35:19.917" v="30" actId="729"/>
        <pc:sldMkLst>
          <pc:docMk/>
          <pc:sldMk cId="2946915532" sldId="268"/>
        </pc:sldMkLst>
        <pc:spChg chg="mod">
          <ac:chgData name="Chris Testa-O Neill" userId="5bbc7867-2897-41b3-9195-1c81bf62a82b" providerId="ADAL" clId="{C58AC958-ED30-4ABF-9F2E-36871229A4E8}" dt="2021-04-20T11:17:58.079" v="4" actId="962"/>
          <ac:spMkLst>
            <pc:docMk/>
            <pc:sldMk cId="2946915532" sldId="268"/>
            <ac:spMk id="7" creationId="{1ED03555-D4DE-4356-9AEF-DBBD70BA685F}"/>
          </ac:spMkLst>
        </pc:spChg>
        <pc:spChg chg="mod">
          <ac:chgData name="Chris Testa-O Neill" userId="5bbc7867-2897-41b3-9195-1c81bf62a82b" providerId="ADAL" clId="{C58AC958-ED30-4ABF-9F2E-36871229A4E8}" dt="2021-04-20T11:17:58.079" v="4" actId="962"/>
          <ac:spMkLst>
            <pc:docMk/>
            <pc:sldMk cId="2946915532" sldId="268"/>
            <ac:spMk id="16" creationId="{F8CB0C80-1EF0-4DE0-AEFC-9CC8F1FEE289}"/>
          </ac:spMkLst>
        </pc:spChg>
        <pc:spChg chg="mod">
          <ac:chgData name="Chris Testa-O Neill" userId="5bbc7867-2897-41b3-9195-1c81bf62a82b" providerId="ADAL" clId="{C58AC958-ED30-4ABF-9F2E-36871229A4E8}" dt="2021-04-20T11:17:58.079" v="4" actId="962"/>
          <ac:spMkLst>
            <pc:docMk/>
            <pc:sldMk cId="2946915532" sldId="268"/>
            <ac:spMk id="30" creationId="{BC18A304-3D58-4CC0-9295-CF7C70BF3704}"/>
          </ac:spMkLst>
        </pc:spChg>
        <pc:spChg chg="mod">
          <ac:chgData name="Chris Testa-O Neill" userId="5bbc7867-2897-41b3-9195-1c81bf62a82b" providerId="ADAL" clId="{C58AC958-ED30-4ABF-9F2E-36871229A4E8}" dt="2021-04-20T11:17:58.079" v="4" actId="962"/>
          <ac:spMkLst>
            <pc:docMk/>
            <pc:sldMk cId="2946915532" sldId="268"/>
            <ac:spMk id="31" creationId="{68DE5711-7892-4972-A3B7-82BDFED9FE51}"/>
          </ac:spMkLst>
        </pc:spChg>
        <pc:spChg chg="mod">
          <ac:chgData name="Chris Testa-O Neill" userId="5bbc7867-2897-41b3-9195-1c81bf62a82b" providerId="ADAL" clId="{C58AC958-ED30-4ABF-9F2E-36871229A4E8}" dt="2021-04-20T11:17:58.079" v="4" actId="962"/>
          <ac:spMkLst>
            <pc:docMk/>
            <pc:sldMk cId="2946915532" sldId="268"/>
            <ac:spMk id="39" creationId="{47185EAC-F159-48C9-AF2D-8E1AF1B5809C}"/>
          </ac:spMkLst>
        </pc:spChg>
        <pc:spChg chg="mod">
          <ac:chgData name="Chris Testa-O Neill" userId="5bbc7867-2897-41b3-9195-1c81bf62a82b" providerId="ADAL" clId="{C58AC958-ED30-4ABF-9F2E-36871229A4E8}" dt="2021-04-20T11:17:58.079" v="4" actId="962"/>
          <ac:spMkLst>
            <pc:docMk/>
            <pc:sldMk cId="2946915532" sldId="268"/>
            <ac:spMk id="42" creationId="{C98F88A6-657A-4583-8765-7071416501BA}"/>
          </ac:spMkLst>
        </pc:spChg>
        <pc:spChg chg="mod">
          <ac:chgData name="Chris Testa-O Neill" userId="5bbc7867-2897-41b3-9195-1c81bf62a82b" providerId="ADAL" clId="{C58AC958-ED30-4ABF-9F2E-36871229A4E8}" dt="2021-04-20T11:17:58.079" v="4" actId="962"/>
          <ac:spMkLst>
            <pc:docMk/>
            <pc:sldMk cId="2946915532" sldId="268"/>
            <ac:spMk id="45" creationId="{A61E0C2B-9F11-421A-90C0-ABFB938712C7}"/>
          </ac:spMkLst>
        </pc:spChg>
        <pc:spChg chg="mod">
          <ac:chgData name="Chris Testa-O Neill" userId="5bbc7867-2897-41b3-9195-1c81bf62a82b" providerId="ADAL" clId="{C58AC958-ED30-4ABF-9F2E-36871229A4E8}" dt="2021-04-20T11:17:58.079" v="4" actId="962"/>
          <ac:spMkLst>
            <pc:docMk/>
            <pc:sldMk cId="2946915532" sldId="268"/>
            <ac:spMk id="46" creationId="{7A1284E7-2679-4DD1-B697-BB5270393D9E}"/>
          </ac:spMkLst>
        </pc:spChg>
        <pc:spChg chg="mod">
          <ac:chgData name="Chris Testa-O Neill" userId="5bbc7867-2897-41b3-9195-1c81bf62a82b" providerId="ADAL" clId="{C58AC958-ED30-4ABF-9F2E-36871229A4E8}" dt="2021-04-20T11:17:58.079" v="4" actId="962"/>
          <ac:spMkLst>
            <pc:docMk/>
            <pc:sldMk cId="2946915532" sldId="268"/>
            <ac:spMk id="48" creationId="{F55E8824-2C39-4867-A433-B72D2D008CB8}"/>
          </ac:spMkLst>
        </pc:spChg>
        <pc:spChg chg="mod">
          <ac:chgData name="Chris Testa-O Neill" userId="5bbc7867-2897-41b3-9195-1c81bf62a82b" providerId="ADAL" clId="{C58AC958-ED30-4ABF-9F2E-36871229A4E8}" dt="2021-04-20T11:17:58.079" v="4" actId="962"/>
          <ac:spMkLst>
            <pc:docMk/>
            <pc:sldMk cId="2946915532" sldId="268"/>
            <ac:spMk id="56" creationId="{379CDCF9-8D96-4806-9176-BBA48CA1B046}"/>
          </ac:spMkLst>
        </pc:spChg>
        <pc:spChg chg="mod">
          <ac:chgData name="Chris Testa-O Neill" userId="5bbc7867-2897-41b3-9195-1c81bf62a82b" providerId="ADAL" clId="{C58AC958-ED30-4ABF-9F2E-36871229A4E8}" dt="2021-04-20T11:17:58.079" v="4" actId="962"/>
          <ac:spMkLst>
            <pc:docMk/>
            <pc:sldMk cId="2946915532" sldId="268"/>
            <ac:spMk id="60" creationId="{45430CF3-276A-444B-AE1E-565C7CBE14E1}"/>
          </ac:spMkLst>
        </pc:spChg>
        <pc:spChg chg="mod">
          <ac:chgData name="Chris Testa-O Neill" userId="5bbc7867-2897-41b3-9195-1c81bf62a82b" providerId="ADAL" clId="{C58AC958-ED30-4ABF-9F2E-36871229A4E8}" dt="2021-04-20T11:17:58.079" v="4" actId="962"/>
          <ac:spMkLst>
            <pc:docMk/>
            <pc:sldMk cId="2946915532" sldId="268"/>
            <ac:spMk id="61" creationId="{B89BDB2E-E140-4C5E-91D7-BA51FF8FC1B0}"/>
          </ac:spMkLst>
        </pc:spChg>
        <pc:spChg chg="mod">
          <ac:chgData name="Chris Testa-O Neill" userId="5bbc7867-2897-41b3-9195-1c81bf62a82b" providerId="ADAL" clId="{C58AC958-ED30-4ABF-9F2E-36871229A4E8}" dt="2021-04-20T11:17:58.079" v="4" actId="962"/>
          <ac:spMkLst>
            <pc:docMk/>
            <pc:sldMk cId="2946915532" sldId="268"/>
            <ac:spMk id="62" creationId="{5F0C30E7-5E08-4FF9-8FAB-170BD83357D2}"/>
          </ac:spMkLst>
        </pc:spChg>
        <pc:spChg chg="mod">
          <ac:chgData name="Chris Testa-O Neill" userId="5bbc7867-2897-41b3-9195-1c81bf62a82b" providerId="ADAL" clId="{C58AC958-ED30-4ABF-9F2E-36871229A4E8}" dt="2021-04-20T11:17:58.079" v="4" actId="962"/>
          <ac:spMkLst>
            <pc:docMk/>
            <pc:sldMk cId="2946915532" sldId="268"/>
            <ac:spMk id="63" creationId="{F3075D42-901B-4337-9975-7560A7CD7F20}"/>
          </ac:spMkLst>
        </pc:spChg>
        <pc:grpChg chg="add mod">
          <ac:chgData name="Chris Testa-O Neill" userId="5bbc7867-2897-41b3-9195-1c81bf62a82b" providerId="ADAL" clId="{C58AC958-ED30-4ABF-9F2E-36871229A4E8}" dt="2021-04-20T11:17:27.086" v="2" actId="962"/>
          <ac:grpSpMkLst>
            <pc:docMk/>
            <pc:sldMk cId="2946915532" sldId="268"/>
            <ac:grpSpMk id="19" creationId="{DD09D91E-38BE-4CCE-AAF6-7F26644CC397}"/>
          </ac:grpSpMkLst>
        </pc:grpChg>
        <pc:grpChg chg="add mod">
          <ac:chgData name="Chris Testa-O Neill" userId="5bbc7867-2897-41b3-9195-1c81bf62a82b" providerId="ADAL" clId="{C58AC958-ED30-4ABF-9F2E-36871229A4E8}" dt="2021-04-20T11:18:02.489" v="6" actId="962"/>
          <ac:grpSpMkLst>
            <pc:docMk/>
            <pc:sldMk cId="2946915532" sldId="268"/>
            <ac:grpSpMk id="21" creationId="{3BB37C30-AB46-4F7C-9938-12893F84C725}"/>
          </ac:grpSpMkLst>
        </pc:grpChg>
        <pc:grpChg chg="mod">
          <ac:chgData name="Chris Testa-O Neill" userId="5bbc7867-2897-41b3-9195-1c81bf62a82b" providerId="ADAL" clId="{C58AC958-ED30-4ABF-9F2E-36871229A4E8}" dt="2021-04-20T11:17:58.079" v="4" actId="962"/>
          <ac:grpSpMkLst>
            <pc:docMk/>
            <pc:sldMk cId="2946915532" sldId="268"/>
            <ac:grpSpMk id="26" creationId="{5A4AE0B2-9B1F-4D97-9FF9-A3DC1ED9AEA1}"/>
          </ac:grpSpMkLst>
        </pc:grpChg>
        <pc:picChg chg="mod">
          <ac:chgData name="Chris Testa-O Neill" userId="5bbc7867-2897-41b3-9195-1c81bf62a82b" providerId="ADAL" clId="{C58AC958-ED30-4ABF-9F2E-36871229A4E8}" dt="2021-04-20T11:17:58.079" v="4" actId="962"/>
          <ac:picMkLst>
            <pc:docMk/>
            <pc:sldMk cId="2946915532" sldId="268"/>
            <ac:picMk id="3" creationId="{429C405C-C4C9-4625-B818-DBFA3423625D}"/>
          </ac:picMkLst>
        </pc:picChg>
        <pc:picChg chg="mod">
          <ac:chgData name="Chris Testa-O Neill" userId="5bbc7867-2897-41b3-9195-1c81bf62a82b" providerId="ADAL" clId="{C58AC958-ED30-4ABF-9F2E-36871229A4E8}" dt="2021-04-20T11:17:58.079" v="4" actId="962"/>
          <ac:picMkLst>
            <pc:docMk/>
            <pc:sldMk cId="2946915532" sldId="268"/>
            <ac:picMk id="13" creationId="{321AA60E-13F0-48AE-87EC-98E6EA8B9B30}"/>
          </ac:picMkLst>
        </pc:picChg>
        <pc:picChg chg="mod">
          <ac:chgData name="Chris Testa-O Neill" userId="5bbc7867-2897-41b3-9195-1c81bf62a82b" providerId="ADAL" clId="{C58AC958-ED30-4ABF-9F2E-36871229A4E8}" dt="2021-04-20T11:17:58.079" v="4" actId="962"/>
          <ac:picMkLst>
            <pc:docMk/>
            <pc:sldMk cId="2946915532" sldId="268"/>
            <ac:picMk id="29" creationId="{2A348833-AA3A-435F-932A-C15312E927A5}"/>
          </ac:picMkLst>
        </pc:picChg>
        <pc:picChg chg="mod">
          <ac:chgData name="Chris Testa-O Neill" userId="5bbc7867-2897-41b3-9195-1c81bf62a82b" providerId="ADAL" clId="{C58AC958-ED30-4ABF-9F2E-36871229A4E8}" dt="2021-04-20T11:17:58.079" v="4" actId="962"/>
          <ac:picMkLst>
            <pc:docMk/>
            <pc:sldMk cId="2946915532" sldId="268"/>
            <ac:picMk id="54" creationId="{4D75F59D-04FC-4E8B-8F41-F49D629CF859}"/>
          </ac:picMkLst>
        </pc:picChg>
        <pc:cxnChg chg="mod">
          <ac:chgData name="Chris Testa-O Neill" userId="5bbc7867-2897-41b3-9195-1c81bf62a82b" providerId="ADAL" clId="{C58AC958-ED30-4ABF-9F2E-36871229A4E8}" dt="2021-04-20T11:17:58.079" v="4" actId="962"/>
          <ac:cxnSpMkLst>
            <pc:docMk/>
            <pc:sldMk cId="2946915532" sldId="268"/>
            <ac:cxnSpMk id="50" creationId="{13246737-07EE-4492-9AB2-92367F10720A}"/>
          </ac:cxnSpMkLst>
        </pc:cxnChg>
        <pc:cxnChg chg="mod">
          <ac:chgData name="Chris Testa-O Neill" userId="5bbc7867-2897-41b3-9195-1c81bf62a82b" providerId="ADAL" clId="{C58AC958-ED30-4ABF-9F2E-36871229A4E8}" dt="2021-04-20T11:17:58.079" v="4" actId="962"/>
          <ac:cxnSpMkLst>
            <pc:docMk/>
            <pc:sldMk cId="2946915532" sldId="268"/>
            <ac:cxnSpMk id="55" creationId="{4DAA3C04-6B96-4697-85D2-4735014ADCE0}"/>
          </ac:cxnSpMkLst>
        </pc:cxnChg>
        <pc:cxnChg chg="mod">
          <ac:chgData name="Chris Testa-O Neill" userId="5bbc7867-2897-41b3-9195-1c81bf62a82b" providerId="ADAL" clId="{C58AC958-ED30-4ABF-9F2E-36871229A4E8}" dt="2021-04-20T11:17:58.079" v="4" actId="962"/>
          <ac:cxnSpMkLst>
            <pc:docMk/>
            <pc:sldMk cId="2946915532" sldId="268"/>
            <ac:cxnSpMk id="57" creationId="{E5B7609D-2FEF-4679-BDFB-2F02C0435CA1}"/>
          </ac:cxnSpMkLst>
        </pc:cxnChg>
        <pc:cxnChg chg="mod">
          <ac:chgData name="Chris Testa-O Neill" userId="5bbc7867-2897-41b3-9195-1c81bf62a82b" providerId="ADAL" clId="{C58AC958-ED30-4ABF-9F2E-36871229A4E8}" dt="2021-04-20T11:17:58.079" v="4" actId="962"/>
          <ac:cxnSpMkLst>
            <pc:docMk/>
            <pc:sldMk cId="2946915532" sldId="268"/>
            <ac:cxnSpMk id="58" creationId="{39CD4A16-981C-4C61-860D-7488CA3AB00B}"/>
          </ac:cxnSpMkLst>
        </pc:cxnChg>
        <pc:cxnChg chg="mod">
          <ac:chgData name="Chris Testa-O Neill" userId="5bbc7867-2897-41b3-9195-1c81bf62a82b" providerId="ADAL" clId="{C58AC958-ED30-4ABF-9F2E-36871229A4E8}" dt="2021-04-20T11:17:58.079" v="4" actId="962"/>
          <ac:cxnSpMkLst>
            <pc:docMk/>
            <pc:sldMk cId="2946915532" sldId="268"/>
            <ac:cxnSpMk id="59" creationId="{50384E0B-5FB0-4478-9A2B-F2D95FFFF85A}"/>
          </ac:cxnSpMkLst>
        </pc:cxnChg>
        <pc:cxnChg chg="mod">
          <ac:chgData name="Chris Testa-O Neill" userId="5bbc7867-2897-41b3-9195-1c81bf62a82b" providerId="ADAL" clId="{C58AC958-ED30-4ABF-9F2E-36871229A4E8}" dt="2021-04-20T11:17:58.079" v="4" actId="962"/>
          <ac:cxnSpMkLst>
            <pc:docMk/>
            <pc:sldMk cId="2946915532" sldId="268"/>
            <ac:cxnSpMk id="65" creationId="{D0E045DB-561C-45A1-B3B1-0983832A51D9}"/>
          </ac:cxnSpMkLst>
        </pc:cxnChg>
      </pc:sldChg>
      <pc:sldChg chg="modSp mod">
        <pc:chgData name="Chris Testa-O Neill" userId="5bbc7867-2897-41b3-9195-1c81bf62a82b" providerId="ADAL" clId="{C58AC958-ED30-4ABF-9F2E-36871229A4E8}" dt="2021-04-20T11:18:45.925" v="28"/>
        <pc:sldMkLst>
          <pc:docMk/>
          <pc:sldMk cId="2226993777" sldId="3170"/>
        </pc:sldMkLst>
        <pc:spChg chg="ord">
          <ac:chgData name="Chris Testa-O Neill" userId="5bbc7867-2897-41b3-9195-1c81bf62a82b" providerId="ADAL" clId="{C58AC958-ED30-4ABF-9F2E-36871229A4E8}" dt="2021-04-20T11:18:27.651" v="22"/>
          <ac:spMkLst>
            <pc:docMk/>
            <pc:sldMk cId="2226993777" sldId="3170"/>
            <ac:spMk id="62" creationId="{DF218C77-0DE7-420E-9A51-DE6A5E69AB3C}"/>
          </ac:spMkLst>
        </pc:spChg>
        <pc:spChg chg="ord">
          <ac:chgData name="Chris Testa-O Neill" userId="5bbc7867-2897-41b3-9195-1c81bf62a82b" providerId="ADAL" clId="{C58AC958-ED30-4ABF-9F2E-36871229A4E8}" dt="2021-04-20T11:18:35.863" v="25"/>
          <ac:spMkLst>
            <pc:docMk/>
            <pc:sldMk cId="2226993777" sldId="3170"/>
            <ac:spMk id="64" creationId="{A3DCD99B-031A-4559-B158-E26F9F506750}"/>
          </ac:spMkLst>
        </pc:spChg>
        <pc:spChg chg="ord">
          <ac:chgData name="Chris Testa-O Neill" userId="5bbc7867-2897-41b3-9195-1c81bf62a82b" providerId="ADAL" clId="{C58AC958-ED30-4ABF-9F2E-36871229A4E8}" dt="2021-04-20T11:18:40.576" v="27"/>
          <ac:spMkLst>
            <pc:docMk/>
            <pc:sldMk cId="2226993777" sldId="3170"/>
            <ac:spMk id="66" creationId="{E0D65DD4-511E-4DA0-95D7-9DB50709A023}"/>
          </ac:spMkLst>
        </pc:spChg>
        <pc:spChg chg="ord">
          <ac:chgData name="Chris Testa-O Neill" userId="5bbc7867-2897-41b3-9195-1c81bf62a82b" providerId="ADAL" clId="{C58AC958-ED30-4ABF-9F2E-36871229A4E8}" dt="2021-04-20T11:18:45.925" v="28"/>
          <ac:spMkLst>
            <pc:docMk/>
            <pc:sldMk cId="2226993777" sldId="3170"/>
            <ac:spMk id="68" creationId="{40697F25-4FCB-4F77-AAE4-E8D6F3A8986E}"/>
          </ac:spMkLst>
        </pc:spChg>
        <pc:picChg chg="ord">
          <ac:chgData name="Chris Testa-O Neill" userId="5bbc7867-2897-41b3-9195-1c81bf62a82b" providerId="ADAL" clId="{C58AC958-ED30-4ABF-9F2E-36871229A4E8}" dt="2021-04-20T11:18:21.127" v="16"/>
          <ac:picMkLst>
            <pc:docMk/>
            <pc:sldMk cId="2226993777" sldId="3170"/>
            <ac:picMk id="2" creationId="{3C44BFE0-D3B1-4E41-A671-6D2BBF3E001D}"/>
          </ac:picMkLst>
        </pc:picChg>
      </pc:sldChg>
    </pc:docChg>
  </pc:docChgLst>
  <pc:docChgLst>
    <pc:chgData name="Kaijisse Waaijer" userId="153539f6-ffbd-4437-80c2-9a3f58fb11d4" providerId="ADAL" clId="{EFE7154A-C159-46B9-AF67-3DDED7212931}"/>
    <pc:docChg chg="custSel modSld">
      <pc:chgData name="Kaijisse Waaijer" userId="153539f6-ffbd-4437-80c2-9a3f58fb11d4" providerId="ADAL" clId="{EFE7154A-C159-46B9-AF67-3DDED7212931}" dt="2021-04-13T07:21:13.685" v="74" actId="108"/>
      <pc:docMkLst>
        <pc:docMk/>
      </pc:docMkLst>
      <pc:sldChg chg="modSp mod">
        <pc:chgData name="Kaijisse Waaijer" userId="153539f6-ffbd-4437-80c2-9a3f58fb11d4" providerId="ADAL" clId="{EFE7154A-C159-46B9-AF67-3DDED7212931}" dt="2021-04-13T07:13:47.187" v="18" actId="1076"/>
        <pc:sldMkLst>
          <pc:docMk/>
          <pc:sldMk cId="2062531052" sldId="670"/>
        </pc:sldMkLst>
        <pc:spChg chg="mod">
          <ac:chgData name="Kaijisse Waaijer" userId="153539f6-ffbd-4437-80c2-9a3f58fb11d4" providerId="ADAL" clId="{EFE7154A-C159-46B9-AF67-3DDED7212931}" dt="2021-04-13T07:11:38.608" v="2" actId="108"/>
          <ac:spMkLst>
            <pc:docMk/>
            <pc:sldMk cId="2062531052" sldId="670"/>
            <ac:spMk id="2" creationId="{00000000-0000-0000-0000-000000000000}"/>
          </ac:spMkLst>
        </pc:spChg>
        <pc:graphicFrameChg chg="mod modGraphic">
          <ac:chgData name="Kaijisse Waaijer" userId="153539f6-ffbd-4437-80c2-9a3f58fb11d4" providerId="ADAL" clId="{EFE7154A-C159-46B9-AF67-3DDED7212931}" dt="2021-04-13T07:13:47.187" v="18" actId="1076"/>
          <ac:graphicFrameMkLst>
            <pc:docMk/>
            <pc:sldMk cId="2062531052" sldId="670"/>
            <ac:graphicFrameMk id="8" creationId="{00000000-0000-0000-0000-000000000000}"/>
          </ac:graphicFrameMkLst>
        </pc:graphicFrameChg>
      </pc:sldChg>
      <pc:sldChg chg="modSp mod">
        <pc:chgData name="Kaijisse Waaijer" userId="153539f6-ffbd-4437-80c2-9a3f58fb11d4" providerId="ADAL" clId="{EFE7154A-C159-46B9-AF67-3DDED7212931}" dt="2021-04-13T07:14:55.787" v="26" actId="108"/>
        <pc:sldMkLst>
          <pc:docMk/>
          <pc:sldMk cId="1668424702" sldId="2580"/>
        </pc:sldMkLst>
        <pc:spChg chg="mod">
          <ac:chgData name="Kaijisse Waaijer" userId="153539f6-ffbd-4437-80c2-9a3f58fb11d4" providerId="ADAL" clId="{EFE7154A-C159-46B9-AF67-3DDED7212931}" dt="2021-04-13T07:11:48.333" v="3" actId="108"/>
          <ac:spMkLst>
            <pc:docMk/>
            <pc:sldMk cId="1668424702" sldId="2580"/>
            <ac:spMk id="5" creationId="{2DB1E87C-4723-4ECE-8C35-5D8DB4F9F771}"/>
          </ac:spMkLst>
        </pc:spChg>
        <pc:spChg chg="mod">
          <ac:chgData name="Kaijisse Waaijer" userId="153539f6-ffbd-4437-80c2-9a3f58fb11d4" providerId="ADAL" clId="{EFE7154A-C159-46B9-AF67-3DDED7212931}" dt="2021-04-13T07:14:40.424" v="23" actId="108"/>
          <ac:spMkLst>
            <pc:docMk/>
            <pc:sldMk cId="1668424702" sldId="2580"/>
            <ac:spMk id="27" creationId="{F8FECC32-C532-4F9A-B029-0FE4D94076E0}"/>
          </ac:spMkLst>
        </pc:spChg>
        <pc:spChg chg="mod">
          <ac:chgData name="Kaijisse Waaijer" userId="153539f6-ffbd-4437-80c2-9a3f58fb11d4" providerId="ADAL" clId="{EFE7154A-C159-46B9-AF67-3DDED7212931}" dt="2021-04-13T07:14:35.126" v="22" actId="255"/>
          <ac:spMkLst>
            <pc:docMk/>
            <pc:sldMk cId="1668424702" sldId="2580"/>
            <ac:spMk id="30" creationId="{FEB625CA-EC87-44C2-9BCF-5472AF365B3E}"/>
          </ac:spMkLst>
        </pc:spChg>
        <pc:spChg chg="mod">
          <ac:chgData name="Kaijisse Waaijer" userId="153539f6-ffbd-4437-80c2-9a3f58fb11d4" providerId="ADAL" clId="{EFE7154A-C159-46B9-AF67-3DDED7212931}" dt="2021-04-13T07:14:51.579" v="25" actId="108"/>
          <ac:spMkLst>
            <pc:docMk/>
            <pc:sldMk cId="1668424702" sldId="2580"/>
            <ac:spMk id="35" creationId="{1AF87809-BA72-4A86-8884-EC3F60158E54}"/>
          </ac:spMkLst>
        </pc:spChg>
        <pc:spChg chg="mod">
          <ac:chgData name="Kaijisse Waaijer" userId="153539f6-ffbd-4437-80c2-9a3f58fb11d4" providerId="ADAL" clId="{EFE7154A-C159-46B9-AF67-3DDED7212931}" dt="2021-04-13T07:14:55.787" v="26" actId="108"/>
          <ac:spMkLst>
            <pc:docMk/>
            <pc:sldMk cId="1668424702" sldId="2580"/>
            <ac:spMk id="53" creationId="{E53EC9F3-F187-4311-B893-109AB3353CFA}"/>
          </ac:spMkLst>
        </pc:spChg>
      </pc:sldChg>
      <pc:sldChg chg="addSp delSp modSp mod">
        <pc:chgData name="Kaijisse Waaijer" userId="153539f6-ffbd-4437-80c2-9a3f58fb11d4" providerId="ADAL" clId="{EFE7154A-C159-46B9-AF67-3DDED7212931}" dt="2021-04-13T07:18:12.327" v="52" actId="108"/>
        <pc:sldMkLst>
          <pc:docMk/>
          <pc:sldMk cId="237335572" sldId="2615"/>
        </pc:sldMkLst>
        <pc:spChg chg="mod">
          <ac:chgData name="Kaijisse Waaijer" userId="153539f6-ffbd-4437-80c2-9a3f58fb11d4" providerId="ADAL" clId="{EFE7154A-C159-46B9-AF67-3DDED7212931}" dt="2021-04-13T07:12:30.789" v="9" actId="108"/>
          <ac:spMkLst>
            <pc:docMk/>
            <pc:sldMk cId="237335572" sldId="2615"/>
            <ac:spMk id="2" creationId="{36766947-3F02-48BF-A456-13B4C0FFCF7F}"/>
          </ac:spMkLst>
        </pc:spChg>
        <pc:spChg chg="mod">
          <ac:chgData name="Kaijisse Waaijer" userId="153539f6-ffbd-4437-80c2-9a3f58fb11d4" providerId="ADAL" clId="{EFE7154A-C159-46B9-AF67-3DDED7212931}" dt="2021-04-13T07:18:12.327" v="52" actId="108"/>
          <ac:spMkLst>
            <pc:docMk/>
            <pc:sldMk cId="237335572" sldId="2615"/>
            <ac:spMk id="3" creationId="{AE0EB5F3-F721-4799-96FD-82D8AD697617}"/>
          </ac:spMkLst>
        </pc:spChg>
        <pc:spChg chg="add mod">
          <ac:chgData name="Kaijisse Waaijer" userId="153539f6-ffbd-4437-80c2-9a3f58fb11d4" providerId="ADAL" clId="{EFE7154A-C159-46B9-AF67-3DDED7212931}" dt="2021-04-13T07:17:44.599" v="47" actId="1076"/>
          <ac:spMkLst>
            <pc:docMk/>
            <pc:sldMk cId="237335572" sldId="2615"/>
            <ac:spMk id="4" creationId="{695DF842-B12A-4F14-B91E-8B835405F2D8}"/>
          </ac:spMkLst>
        </pc:spChg>
        <pc:spChg chg="mod">
          <ac:chgData name="Kaijisse Waaijer" userId="153539f6-ffbd-4437-80c2-9a3f58fb11d4" providerId="ADAL" clId="{EFE7154A-C159-46B9-AF67-3DDED7212931}" dt="2021-04-13T07:18:04.952" v="50" actId="108"/>
          <ac:spMkLst>
            <pc:docMk/>
            <pc:sldMk cId="237335572" sldId="2615"/>
            <ac:spMk id="6" creationId="{3ECE64AC-5614-4F8D-829D-B13045CF6C7F}"/>
          </ac:spMkLst>
        </pc:spChg>
        <pc:spChg chg="del">
          <ac:chgData name="Kaijisse Waaijer" userId="153539f6-ffbd-4437-80c2-9a3f58fb11d4" providerId="ADAL" clId="{EFE7154A-C159-46B9-AF67-3DDED7212931}" dt="2021-04-13T07:17:37.434" v="45" actId="478"/>
          <ac:spMkLst>
            <pc:docMk/>
            <pc:sldMk cId="237335572" sldId="2615"/>
            <ac:spMk id="8" creationId="{99B8738A-801B-4FBC-9C3F-43FD6E51C7EB}"/>
          </ac:spMkLst>
        </pc:spChg>
        <pc:spChg chg="mod">
          <ac:chgData name="Kaijisse Waaijer" userId="153539f6-ffbd-4437-80c2-9a3f58fb11d4" providerId="ADAL" clId="{EFE7154A-C159-46B9-AF67-3DDED7212931}" dt="2021-04-13T07:18:08.466" v="51" actId="108"/>
          <ac:spMkLst>
            <pc:docMk/>
            <pc:sldMk cId="237335572" sldId="2615"/>
            <ac:spMk id="9" creationId="{DC3E30FF-8E44-47F8-B6E0-3AC4C738CE48}"/>
          </ac:spMkLst>
        </pc:spChg>
        <pc:spChg chg="mod">
          <ac:chgData name="Kaijisse Waaijer" userId="153539f6-ffbd-4437-80c2-9a3f58fb11d4" providerId="ADAL" clId="{EFE7154A-C159-46B9-AF67-3DDED7212931}" dt="2021-04-13T07:17:24.610" v="44" actId="255"/>
          <ac:spMkLst>
            <pc:docMk/>
            <pc:sldMk cId="237335572" sldId="2615"/>
            <ac:spMk id="18" creationId="{3B4629CD-0B11-4BD3-9ABA-B3DFAA47F77F}"/>
          </ac:spMkLst>
        </pc:spChg>
      </pc:sldChg>
      <pc:sldChg chg="modSp mod">
        <pc:chgData name="Kaijisse Waaijer" userId="153539f6-ffbd-4437-80c2-9a3f58fb11d4" providerId="ADAL" clId="{EFE7154A-C159-46B9-AF67-3DDED7212931}" dt="2021-04-13T07:16:57.837" v="42" actId="255"/>
        <pc:sldMkLst>
          <pc:docMk/>
          <pc:sldMk cId="176058127" sldId="2616"/>
        </pc:sldMkLst>
        <pc:spChg chg="mod">
          <ac:chgData name="Kaijisse Waaijer" userId="153539f6-ffbd-4437-80c2-9a3f58fb11d4" providerId="ADAL" clId="{EFE7154A-C159-46B9-AF67-3DDED7212931}" dt="2021-04-13T07:16:57.837" v="42" actId="255"/>
          <ac:spMkLst>
            <pc:docMk/>
            <pc:sldMk cId="176058127" sldId="2616"/>
            <ac:spMk id="3" creationId="{4E6DA6E8-0BCB-4C18-BE84-7EE92F6D52EF}"/>
          </ac:spMkLst>
        </pc:spChg>
      </pc:sldChg>
      <pc:sldChg chg="addSp delSp modSp mod delAnim modAnim">
        <pc:chgData name="Kaijisse Waaijer" userId="153539f6-ffbd-4437-80c2-9a3f58fb11d4" providerId="ADAL" clId="{EFE7154A-C159-46B9-AF67-3DDED7212931}" dt="2021-04-13T07:16:36.310" v="40" actId="1076"/>
        <pc:sldMkLst>
          <pc:docMk/>
          <pc:sldMk cId="775050641" sldId="2620"/>
        </pc:sldMkLst>
        <pc:spChg chg="mod">
          <ac:chgData name="Kaijisse Waaijer" userId="153539f6-ffbd-4437-80c2-9a3f58fb11d4" providerId="ADAL" clId="{EFE7154A-C159-46B9-AF67-3DDED7212931}" dt="2021-04-13T07:12:25.350" v="8" actId="108"/>
          <ac:spMkLst>
            <pc:docMk/>
            <pc:sldMk cId="775050641" sldId="2620"/>
            <ac:spMk id="2" creationId="{36766947-3F02-48BF-A456-13B4C0FFCF7F}"/>
          </ac:spMkLst>
        </pc:spChg>
        <pc:spChg chg="mod">
          <ac:chgData name="Kaijisse Waaijer" userId="153539f6-ffbd-4437-80c2-9a3f58fb11d4" providerId="ADAL" clId="{EFE7154A-C159-46B9-AF67-3DDED7212931}" dt="2021-04-13T07:16:27.213" v="38" actId="108"/>
          <ac:spMkLst>
            <pc:docMk/>
            <pc:sldMk cId="775050641" sldId="2620"/>
            <ac:spMk id="3" creationId="{4EA0743C-930A-461C-88C6-2B2DEF2FC81E}"/>
          </ac:spMkLst>
        </pc:spChg>
        <pc:spChg chg="add del mod">
          <ac:chgData name="Kaijisse Waaijer" userId="153539f6-ffbd-4437-80c2-9a3f58fb11d4" providerId="ADAL" clId="{EFE7154A-C159-46B9-AF67-3DDED7212931}" dt="2021-04-13T07:16:11.310" v="35" actId="478"/>
          <ac:spMkLst>
            <pc:docMk/>
            <pc:sldMk cId="775050641" sldId="2620"/>
            <ac:spMk id="11" creationId="{FCDB4A1D-9EC3-47F3-9B5E-65E1B23F1BD7}"/>
          </ac:spMkLst>
        </pc:spChg>
        <pc:spChg chg="mod">
          <ac:chgData name="Kaijisse Waaijer" userId="153539f6-ffbd-4437-80c2-9a3f58fb11d4" providerId="ADAL" clId="{EFE7154A-C159-46B9-AF67-3DDED7212931}" dt="2021-04-13T07:16:36.310" v="40" actId="1076"/>
          <ac:spMkLst>
            <pc:docMk/>
            <pc:sldMk cId="775050641" sldId="2620"/>
            <ac:spMk id="14" creationId="{D0E84749-73DC-41BD-AD65-C56662692F15}"/>
          </ac:spMkLst>
        </pc:spChg>
        <pc:spChg chg="mod">
          <ac:chgData name="Kaijisse Waaijer" userId="153539f6-ffbd-4437-80c2-9a3f58fb11d4" providerId="ADAL" clId="{EFE7154A-C159-46B9-AF67-3DDED7212931}" dt="2021-04-13T07:16:30.626" v="39" actId="108"/>
          <ac:spMkLst>
            <pc:docMk/>
            <pc:sldMk cId="775050641" sldId="2620"/>
            <ac:spMk id="15" creationId="{A44031F8-9467-4CC8-B37B-A13B3259D790}"/>
          </ac:spMkLst>
        </pc:spChg>
      </pc:sldChg>
      <pc:sldChg chg="modSp mod">
        <pc:chgData name="Kaijisse Waaijer" userId="153539f6-ffbd-4437-80c2-9a3f58fb11d4" providerId="ADAL" clId="{EFE7154A-C159-46B9-AF67-3DDED7212931}" dt="2021-04-13T07:14:14.705" v="21" actId="1076"/>
        <pc:sldMkLst>
          <pc:docMk/>
          <pc:sldMk cId="1189570632" sldId="3143"/>
        </pc:sldMkLst>
        <pc:spChg chg="mod">
          <ac:chgData name="Kaijisse Waaijer" userId="153539f6-ffbd-4437-80c2-9a3f58fb11d4" providerId="ADAL" clId="{EFE7154A-C159-46B9-AF67-3DDED7212931}" dt="2021-04-13T07:14:14.705" v="21" actId="1076"/>
          <ac:spMkLst>
            <pc:docMk/>
            <pc:sldMk cId="1189570632" sldId="3143"/>
            <ac:spMk id="4" creationId="{00000000-0000-0000-0000-000000000000}"/>
          </ac:spMkLst>
        </pc:spChg>
      </pc:sldChg>
      <pc:sldChg chg="addSp delSp modSp mod">
        <pc:chgData name="Kaijisse Waaijer" userId="153539f6-ffbd-4437-80c2-9a3f58fb11d4" providerId="ADAL" clId="{EFE7154A-C159-46B9-AF67-3DDED7212931}" dt="2021-04-13T07:21:13.685" v="74" actId="108"/>
        <pc:sldMkLst>
          <pc:docMk/>
          <pc:sldMk cId="2590897230" sldId="3149"/>
        </pc:sldMkLst>
        <pc:spChg chg="mod">
          <ac:chgData name="Kaijisse Waaijer" userId="153539f6-ffbd-4437-80c2-9a3f58fb11d4" providerId="ADAL" clId="{EFE7154A-C159-46B9-AF67-3DDED7212931}" dt="2021-04-13T07:12:40.544" v="11" actId="108"/>
          <ac:spMkLst>
            <pc:docMk/>
            <pc:sldMk cId="2590897230" sldId="3149"/>
            <ac:spMk id="2" creationId="{36766947-3F02-48BF-A456-13B4C0FFCF7F}"/>
          </ac:spMkLst>
        </pc:spChg>
        <pc:spChg chg="mod">
          <ac:chgData name="Kaijisse Waaijer" userId="153539f6-ffbd-4437-80c2-9a3f58fb11d4" providerId="ADAL" clId="{EFE7154A-C159-46B9-AF67-3DDED7212931}" dt="2021-04-13T07:21:07.495" v="72" actId="108"/>
          <ac:spMkLst>
            <pc:docMk/>
            <pc:sldMk cId="2590897230" sldId="3149"/>
            <ac:spMk id="3" creationId="{103A33A5-F8FE-41DD-A0F9-14D199688F98}"/>
          </ac:spMkLst>
        </pc:spChg>
        <pc:spChg chg="add">
          <ac:chgData name="Kaijisse Waaijer" userId="153539f6-ffbd-4437-80c2-9a3f58fb11d4" providerId="ADAL" clId="{EFE7154A-C159-46B9-AF67-3DDED7212931}" dt="2021-04-13T07:20:06.395" v="65" actId="22"/>
          <ac:spMkLst>
            <pc:docMk/>
            <pc:sldMk cId="2590897230" sldId="3149"/>
            <ac:spMk id="4" creationId="{5DD7E0D7-7DBE-4B1F-BF4A-8791C95E1F91}"/>
          </ac:spMkLst>
        </pc:spChg>
        <pc:spChg chg="mod">
          <ac:chgData name="Kaijisse Waaijer" userId="153539f6-ffbd-4437-80c2-9a3f58fb11d4" providerId="ADAL" clId="{EFE7154A-C159-46B9-AF67-3DDED7212931}" dt="2021-04-13T07:21:00.309" v="70" actId="255"/>
          <ac:spMkLst>
            <pc:docMk/>
            <pc:sldMk cId="2590897230" sldId="3149"/>
            <ac:spMk id="6" creationId="{3ECE64AC-5614-4F8D-829D-B13045CF6C7F}"/>
          </ac:spMkLst>
        </pc:spChg>
        <pc:spChg chg="mod">
          <ac:chgData name="Kaijisse Waaijer" userId="153539f6-ffbd-4437-80c2-9a3f58fb11d4" providerId="ADAL" clId="{EFE7154A-C159-46B9-AF67-3DDED7212931}" dt="2021-04-13T07:21:03.660" v="71" actId="108"/>
          <ac:spMkLst>
            <pc:docMk/>
            <pc:sldMk cId="2590897230" sldId="3149"/>
            <ac:spMk id="7" creationId="{B29E5092-D847-435E-827A-D6EB09E28F51}"/>
          </ac:spMkLst>
        </pc:spChg>
        <pc:spChg chg="mod">
          <ac:chgData name="Kaijisse Waaijer" userId="153539f6-ffbd-4437-80c2-9a3f58fb11d4" providerId="ADAL" clId="{EFE7154A-C159-46B9-AF67-3DDED7212931}" dt="2021-04-13T07:20:37.319" v="68" actId="108"/>
          <ac:spMkLst>
            <pc:docMk/>
            <pc:sldMk cId="2590897230" sldId="3149"/>
            <ac:spMk id="8" creationId="{99B8738A-801B-4FBC-9C3F-43FD6E51C7EB}"/>
          </ac:spMkLst>
        </pc:spChg>
        <pc:spChg chg="mod">
          <ac:chgData name="Kaijisse Waaijer" userId="153539f6-ffbd-4437-80c2-9a3f58fb11d4" providerId="ADAL" clId="{EFE7154A-C159-46B9-AF67-3DDED7212931}" dt="2021-04-13T07:21:13.685" v="74" actId="108"/>
          <ac:spMkLst>
            <pc:docMk/>
            <pc:sldMk cId="2590897230" sldId="3149"/>
            <ac:spMk id="9" creationId="{DC3E30FF-8E44-47F8-B6E0-3AC4C738CE48}"/>
          </ac:spMkLst>
        </pc:spChg>
        <pc:spChg chg="mod">
          <ac:chgData name="Kaijisse Waaijer" userId="153539f6-ffbd-4437-80c2-9a3f58fb11d4" providerId="ADAL" clId="{EFE7154A-C159-46B9-AF67-3DDED7212931}" dt="2021-04-13T07:21:10.416" v="73" actId="108"/>
          <ac:spMkLst>
            <pc:docMk/>
            <pc:sldMk cId="2590897230" sldId="3149"/>
            <ac:spMk id="10" creationId="{870D9263-5A49-4AB9-80C0-B10DF3F2440C}"/>
          </ac:spMkLst>
        </pc:spChg>
        <pc:spChg chg="del mod">
          <ac:chgData name="Kaijisse Waaijer" userId="153539f6-ffbd-4437-80c2-9a3f58fb11d4" providerId="ADAL" clId="{EFE7154A-C159-46B9-AF67-3DDED7212931}" dt="2021-04-13T07:19:50.407" v="64" actId="478"/>
          <ac:spMkLst>
            <pc:docMk/>
            <pc:sldMk cId="2590897230" sldId="3149"/>
            <ac:spMk id="11" creationId="{3C50BD9E-2ED8-4A14-A507-7CCFBCC91E76}"/>
          </ac:spMkLst>
        </pc:spChg>
      </pc:sldChg>
      <pc:sldChg chg="modSp mod">
        <pc:chgData name="Kaijisse Waaijer" userId="153539f6-ffbd-4437-80c2-9a3f58fb11d4" providerId="ADAL" clId="{EFE7154A-C159-46B9-AF67-3DDED7212931}" dt="2021-04-13T07:12:19.522" v="7" actId="108"/>
        <pc:sldMkLst>
          <pc:docMk/>
          <pc:sldMk cId="2226993777" sldId="3170"/>
        </pc:sldMkLst>
        <pc:spChg chg="mod">
          <ac:chgData name="Kaijisse Waaijer" userId="153539f6-ffbd-4437-80c2-9a3f58fb11d4" providerId="ADAL" clId="{EFE7154A-C159-46B9-AF67-3DDED7212931}" dt="2021-04-13T07:12:19.522" v="7" actId="108"/>
          <ac:spMkLst>
            <pc:docMk/>
            <pc:sldMk cId="2226993777" sldId="3170"/>
            <ac:spMk id="23" creationId="{00000000-0000-0000-0000-000000000000}"/>
          </ac:spMkLst>
        </pc:spChg>
      </pc:sldChg>
      <pc:sldChg chg="modSp mod">
        <pc:chgData name="Kaijisse Waaijer" userId="153539f6-ffbd-4437-80c2-9a3f58fb11d4" providerId="ADAL" clId="{EFE7154A-C159-46B9-AF67-3DDED7212931}" dt="2021-04-13T07:19:42.125" v="62" actId="108"/>
        <pc:sldMkLst>
          <pc:docMk/>
          <pc:sldMk cId="1505529349" sldId="3206"/>
        </pc:sldMkLst>
        <pc:spChg chg="mod">
          <ac:chgData name="Kaijisse Waaijer" userId="153539f6-ffbd-4437-80c2-9a3f58fb11d4" providerId="ADAL" clId="{EFE7154A-C159-46B9-AF67-3DDED7212931}" dt="2021-04-13T07:12:36.328" v="10" actId="108"/>
          <ac:spMkLst>
            <pc:docMk/>
            <pc:sldMk cId="1505529349" sldId="3206"/>
            <ac:spMk id="2" creationId="{36766947-3F02-48BF-A456-13B4C0FFCF7F}"/>
          </ac:spMkLst>
        </pc:spChg>
        <pc:spChg chg="mod">
          <ac:chgData name="Kaijisse Waaijer" userId="153539f6-ffbd-4437-80c2-9a3f58fb11d4" providerId="ADAL" clId="{EFE7154A-C159-46B9-AF67-3DDED7212931}" dt="2021-04-13T07:19:35.446" v="60" actId="108"/>
          <ac:spMkLst>
            <pc:docMk/>
            <pc:sldMk cId="1505529349" sldId="3206"/>
            <ac:spMk id="3" creationId="{4EA0743C-930A-461C-88C6-2B2DEF2FC81E}"/>
          </ac:spMkLst>
        </pc:spChg>
        <pc:spChg chg="mod">
          <ac:chgData name="Kaijisse Waaijer" userId="153539f6-ffbd-4437-80c2-9a3f58fb11d4" providerId="ADAL" clId="{EFE7154A-C159-46B9-AF67-3DDED7212931}" dt="2021-04-13T07:19:38.488" v="61" actId="108"/>
          <ac:spMkLst>
            <pc:docMk/>
            <pc:sldMk cId="1505529349" sldId="3206"/>
            <ac:spMk id="14" creationId="{D0E84749-73DC-41BD-AD65-C56662692F15}"/>
          </ac:spMkLst>
        </pc:spChg>
        <pc:spChg chg="mod">
          <ac:chgData name="Kaijisse Waaijer" userId="153539f6-ffbd-4437-80c2-9a3f58fb11d4" providerId="ADAL" clId="{EFE7154A-C159-46B9-AF67-3DDED7212931}" dt="2021-04-13T07:19:42.125" v="62" actId="108"/>
          <ac:spMkLst>
            <pc:docMk/>
            <pc:sldMk cId="1505529349" sldId="3206"/>
            <ac:spMk id="15" creationId="{A44031F8-9467-4CC8-B37B-A13B3259D790}"/>
          </ac:spMkLst>
        </pc:spChg>
        <pc:cxnChg chg="mod">
          <ac:chgData name="Kaijisse Waaijer" userId="153539f6-ffbd-4437-80c2-9a3f58fb11d4" providerId="ADAL" clId="{EFE7154A-C159-46B9-AF67-3DDED7212931}" dt="2021-04-13T07:19:04.316" v="58" actId="1076"/>
          <ac:cxnSpMkLst>
            <pc:docMk/>
            <pc:sldMk cId="1505529349" sldId="3206"/>
            <ac:cxnSpMk id="16" creationId="{B1FA285B-4D66-48DC-A941-7C74625B8A52}"/>
          </ac:cxnSpMkLst>
        </pc:cxnChg>
      </pc:sldChg>
      <pc:sldChg chg="modSp mod">
        <pc:chgData name="Kaijisse Waaijer" userId="153539f6-ffbd-4437-80c2-9a3f58fb11d4" providerId="ADAL" clId="{EFE7154A-C159-46B9-AF67-3DDED7212931}" dt="2021-04-13T07:12:03.369" v="5" actId="108"/>
        <pc:sldMkLst>
          <pc:docMk/>
          <pc:sldMk cId="3171282236" sldId="2076137751"/>
        </pc:sldMkLst>
        <pc:spChg chg="mod">
          <ac:chgData name="Kaijisse Waaijer" userId="153539f6-ffbd-4437-80c2-9a3f58fb11d4" providerId="ADAL" clId="{EFE7154A-C159-46B9-AF67-3DDED7212931}" dt="2021-04-13T07:12:03.369" v="5" actId="108"/>
          <ac:spMkLst>
            <pc:docMk/>
            <pc:sldMk cId="3171282236" sldId="2076137751"/>
            <ac:spMk id="5" creationId="{E399D18A-2093-4EAE-A41D-95AB74764E72}"/>
          </ac:spMkLst>
        </pc:spChg>
      </pc:sldChg>
      <pc:sldChg chg="modSp mod">
        <pc:chgData name="Kaijisse Waaijer" userId="153539f6-ffbd-4437-80c2-9a3f58fb11d4" providerId="ADAL" clId="{EFE7154A-C159-46B9-AF67-3DDED7212931}" dt="2021-04-13T07:12:08.809" v="6" actId="108"/>
        <pc:sldMkLst>
          <pc:docMk/>
          <pc:sldMk cId="1400885562" sldId="2076137757"/>
        </pc:sldMkLst>
        <pc:spChg chg="mod">
          <ac:chgData name="Kaijisse Waaijer" userId="153539f6-ffbd-4437-80c2-9a3f58fb11d4" providerId="ADAL" clId="{EFE7154A-C159-46B9-AF67-3DDED7212931}" dt="2021-04-13T07:12:08.809" v="6" actId="108"/>
          <ac:spMkLst>
            <pc:docMk/>
            <pc:sldMk cId="1400885562" sldId="2076137757"/>
            <ac:spMk id="11" creationId="{3B595980-056E-401A-B177-33429926E53F}"/>
          </ac:spMkLst>
        </pc:spChg>
      </pc:sldChg>
      <pc:sldChg chg="modSp mod">
        <pc:chgData name="Kaijisse Waaijer" userId="153539f6-ffbd-4437-80c2-9a3f58fb11d4" providerId="ADAL" clId="{EFE7154A-C159-46B9-AF67-3DDED7212931}" dt="2021-04-13T07:11:53.271" v="4" actId="108"/>
        <pc:sldMkLst>
          <pc:docMk/>
          <pc:sldMk cId="3780276048" sldId="2076137759"/>
        </pc:sldMkLst>
        <pc:spChg chg="mod">
          <ac:chgData name="Kaijisse Waaijer" userId="153539f6-ffbd-4437-80c2-9a3f58fb11d4" providerId="ADAL" clId="{EFE7154A-C159-46B9-AF67-3DDED7212931}" dt="2021-04-13T07:11:53.271" v="4" actId="108"/>
          <ac:spMkLst>
            <pc:docMk/>
            <pc:sldMk cId="3780276048" sldId="2076137759"/>
            <ac:spMk id="4" creationId="{97955469-B882-4CFA-8D9D-FD30883D06B8}"/>
          </ac:spMkLst>
        </pc:spChg>
      </pc:sldChg>
    </pc:docChg>
  </pc:docChgLst>
  <pc:docChgLst>
    <pc:chgData name="Chris Testa-O Neill" userId="5bbc7867-2897-41b3-9195-1c81bf62a82b" providerId="ADAL" clId="{3520415D-B998-462F-9784-D219425316C5}"/>
    <pc:docChg chg="undo custSel modSld">
      <pc:chgData name="Chris Testa-O Neill" userId="5bbc7867-2897-41b3-9195-1c81bf62a82b" providerId="ADAL" clId="{3520415D-B998-462F-9784-D219425316C5}" dt="2021-04-16T10:51:27.877" v="1289" actId="20577"/>
      <pc:docMkLst>
        <pc:docMk/>
      </pc:docMkLst>
      <pc:sldChg chg="modSp mod">
        <pc:chgData name="Chris Testa-O Neill" userId="5bbc7867-2897-41b3-9195-1c81bf62a82b" providerId="ADAL" clId="{3520415D-B998-462F-9784-D219425316C5}" dt="2021-04-16T10:17:31.352" v="9" actId="20577"/>
        <pc:sldMkLst>
          <pc:docMk/>
          <pc:sldMk cId="2062531052" sldId="670"/>
        </pc:sldMkLst>
        <pc:graphicFrameChg chg="modGraphic">
          <ac:chgData name="Chris Testa-O Neill" userId="5bbc7867-2897-41b3-9195-1c81bf62a82b" providerId="ADAL" clId="{3520415D-B998-462F-9784-D219425316C5}" dt="2021-04-16T10:17:31.352" v="9" actId="20577"/>
          <ac:graphicFrameMkLst>
            <pc:docMk/>
            <pc:sldMk cId="2062531052" sldId="670"/>
            <ac:graphicFrameMk id="8" creationId="{00000000-0000-0000-0000-000000000000}"/>
          </ac:graphicFrameMkLst>
        </pc:graphicFrameChg>
      </pc:sldChg>
      <pc:sldChg chg="delSp modSp mod">
        <pc:chgData name="Chris Testa-O Neill" userId="5bbc7867-2897-41b3-9195-1c81bf62a82b" providerId="ADAL" clId="{3520415D-B998-462F-9784-D219425316C5}" dt="2021-04-16T10:21:54.704" v="84" actId="20577"/>
        <pc:sldMkLst>
          <pc:docMk/>
          <pc:sldMk cId="1668424702" sldId="2580"/>
        </pc:sldMkLst>
        <pc:spChg chg="mod">
          <ac:chgData name="Chris Testa-O Neill" userId="5bbc7867-2897-41b3-9195-1c81bf62a82b" providerId="ADAL" clId="{3520415D-B998-462F-9784-D219425316C5}" dt="2021-04-16T10:21:54.704" v="84" actId="20577"/>
          <ac:spMkLst>
            <pc:docMk/>
            <pc:sldMk cId="1668424702" sldId="2580"/>
            <ac:spMk id="53" creationId="{E53EC9F3-F187-4311-B893-109AB3353CFA}"/>
          </ac:spMkLst>
        </pc:spChg>
        <pc:cxnChg chg="del">
          <ac:chgData name="Chris Testa-O Neill" userId="5bbc7867-2897-41b3-9195-1c81bf62a82b" providerId="ADAL" clId="{3520415D-B998-462F-9784-D219425316C5}" dt="2021-04-16T10:21:52.467" v="83" actId="478"/>
          <ac:cxnSpMkLst>
            <pc:docMk/>
            <pc:sldMk cId="1668424702" sldId="2580"/>
            <ac:cxnSpMk id="45" creationId="{F19B8AC5-C1F5-42BA-92FB-FAD9A752CA9F}"/>
          </ac:cxnSpMkLst>
        </pc:cxnChg>
      </pc:sldChg>
      <pc:sldChg chg="modSp mod modNotesTx">
        <pc:chgData name="Chris Testa-O Neill" userId="5bbc7867-2897-41b3-9195-1c81bf62a82b" providerId="ADAL" clId="{3520415D-B998-462F-9784-D219425316C5}" dt="2021-04-16T10:49:40.574" v="1176" actId="20577"/>
        <pc:sldMkLst>
          <pc:docMk/>
          <pc:sldMk cId="237335572" sldId="2615"/>
        </pc:sldMkLst>
        <pc:spChg chg="mod">
          <ac:chgData name="Chris Testa-O Neill" userId="5bbc7867-2897-41b3-9195-1c81bf62a82b" providerId="ADAL" clId="{3520415D-B998-462F-9784-D219425316C5}" dt="2021-04-16T10:49:21.234" v="1160" actId="1036"/>
          <ac:spMkLst>
            <pc:docMk/>
            <pc:sldMk cId="237335572" sldId="2615"/>
            <ac:spMk id="3" creationId="{AE0EB5F3-F721-4799-96FD-82D8AD697617}"/>
          </ac:spMkLst>
        </pc:spChg>
        <pc:spChg chg="mod">
          <ac:chgData name="Chris Testa-O Neill" userId="5bbc7867-2897-41b3-9195-1c81bf62a82b" providerId="ADAL" clId="{3520415D-B998-462F-9784-D219425316C5}" dt="2021-04-16T10:49:21.234" v="1160" actId="1036"/>
          <ac:spMkLst>
            <pc:docMk/>
            <pc:sldMk cId="237335572" sldId="2615"/>
            <ac:spMk id="4" creationId="{695DF842-B12A-4F14-B91E-8B835405F2D8}"/>
          </ac:spMkLst>
        </pc:spChg>
        <pc:spChg chg="mod">
          <ac:chgData name="Chris Testa-O Neill" userId="5bbc7867-2897-41b3-9195-1c81bf62a82b" providerId="ADAL" clId="{3520415D-B998-462F-9784-D219425316C5}" dt="2021-04-16T10:49:21.234" v="1160" actId="1036"/>
          <ac:spMkLst>
            <pc:docMk/>
            <pc:sldMk cId="237335572" sldId="2615"/>
            <ac:spMk id="6" creationId="{3ECE64AC-5614-4F8D-829D-B13045CF6C7F}"/>
          </ac:spMkLst>
        </pc:spChg>
        <pc:spChg chg="mod">
          <ac:chgData name="Chris Testa-O Neill" userId="5bbc7867-2897-41b3-9195-1c81bf62a82b" providerId="ADAL" clId="{3520415D-B998-462F-9784-D219425316C5}" dt="2021-04-16T10:49:21.234" v="1160" actId="1036"/>
          <ac:spMkLst>
            <pc:docMk/>
            <pc:sldMk cId="237335572" sldId="2615"/>
            <ac:spMk id="9" creationId="{DC3E30FF-8E44-47F8-B6E0-3AC4C738CE48}"/>
          </ac:spMkLst>
        </pc:spChg>
        <pc:spChg chg="mod">
          <ac:chgData name="Chris Testa-O Neill" userId="5bbc7867-2897-41b3-9195-1c81bf62a82b" providerId="ADAL" clId="{3520415D-B998-462F-9784-D219425316C5}" dt="2021-04-16T10:49:09.974" v="1135" actId="20577"/>
          <ac:spMkLst>
            <pc:docMk/>
            <pc:sldMk cId="237335572" sldId="2615"/>
            <ac:spMk id="18" creationId="{3B4629CD-0B11-4BD3-9ABA-B3DFAA47F77F}"/>
          </ac:spMkLst>
        </pc:spChg>
      </pc:sldChg>
      <pc:sldChg chg="modSp mod modAnim">
        <pc:chgData name="Chris Testa-O Neill" userId="5bbc7867-2897-41b3-9195-1c81bf62a82b" providerId="ADAL" clId="{3520415D-B998-462F-9784-D219425316C5}" dt="2021-04-16T10:48:21.484" v="1128" actId="1076"/>
        <pc:sldMkLst>
          <pc:docMk/>
          <pc:sldMk cId="775050641" sldId="2620"/>
        </pc:sldMkLst>
        <pc:spChg chg="mod">
          <ac:chgData name="Chris Testa-O Neill" userId="5bbc7867-2897-41b3-9195-1c81bf62a82b" providerId="ADAL" clId="{3520415D-B998-462F-9784-D219425316C5}" dt="2021-04-16T10:47:50.719" v="1080" actId="1035"/>
          <ac:spMkLst>
            <pc:docMk/>
            <pc:sldMk cId="775050641" sldId="2620"/>
            <ac:spMk id="3" creationId="{4EA0743C-930A-461C-88C6-2B2DEF2FC81E}"/>
          </ac:spMkLst>
        </pc:spChg>
        <pc:spChg chg="mod">
          <ac:chgData name="Chris Testa-O Neill" userId="5bbc7867-2897-41b3-9195-1c81bf62a82b" providerId="ADAL" clId="{3520415D-B998-462F-9784-D219425316C5}" dt="2021-04-16T10:48:03.201" v="1105" actId="1035"/>
          <ac:spMkLst>
            <pc:docMk/>
            <pc:sldMk cId="775050641" sldId="2620"/>
            <ac:spMk id="14" creationId="{D0E84749-73DC-41BD-AD65-C56662692F15}"/>
          </ac:spMkLst>
        </pc:spChg>
        <pc:spChg chg="mod">
          <ac:chgData name="Chris Testa-O Neill" userId="5bbc7867-2897-41b3-9195-1c81bf62a82b" providerId="ADAL" clId="{3520415D-B998-462F-9784-D219425316C5}" dt="2021-04-16T10:48:21.484" v="1128" actId="1076"/>
          <ac:spMkLst>
            <pc:docMk/>
            <pc:sldMk cId="775050641" sldId="2620"/>
            <ac:spMk id="15" creationId="{A44031F8-9467-4CC8-B37B-A13B3259D790}"/>
          </ac:spMkLst>
        </pc:spChg>
        <pc:picChg chg="mod">
          <ac:chgData name="Chris Testa-O Neill" userId="5bbc7867-2897-41b3-9195-1c81bf62a82b" providerId="ADAL" clId="{3520415D-B998-462F-9784-D219425316C5}" dt="2021-04-16T10:48:09.337" v="1106" actId="1076"/>
          <ac:picMkLst>
            <pc:docMk/>
            <pc:sldMk cId="775050641" sldId="2620"/>
            <ac:picMk id="7" creationId="{8407BE21-0655-4246-8CA0-0F7E6D25D98E}"/>
          </ac:picMkLst>
        </pc:picChg>
        <pc:cxnChg chg="mod">
          <ac:chgData name="Chris Testa-O Neill" userId="5bbc7867-2897-41b3-9195-1c81bf62a82b" providerId="ADAL" clId="{3520415D-B998-462F-9784-D219425316C5}" dt="2021-04-16T10:47:55.118" v="1095" actId="1035"/>
          <ac:cxnSpMkLst>
            <pc:docMk/>
            <pc:sldMk cId="775050641" sldId="2620"/>
            <ac:cxnSpMk id="12" creationId="{FD0DB161-2430-4E74-85D4-CADDE9B112FA}"/>
          </ac:cxnSpMkLst>
        </pc:cxnChg>
        <pc:cxnChg chg="mod">
          <ac:chgData name="Chris Testa-O Neill" userId="5bbc7867-2897-41b3-9195-1c81bf62a82b" providerId="ADAL" clId="{3520415D-B998-462F-9784-D219425316C5}" dt="2021-04-16T10:48:14.758" v="1127" actId="1036"/>
          <ac:cxnSpMkLst>
            <pc:docMk/>
            <pc:sldMk cId="775050641" sldId="2620"/>
            <ac:cxnSpMk id="16" creationId="{B1FA285B-4D66-48DC-A941-7C74625B8A52}"/>
          </ac:cxnSpMkLst>
        </pc:cxnChg>
      </pc:sldChg>
      <pc:sldChg chg="modNotesTx">
        <pc:chgData name="Chris Testa-O Neill" userId="5bbc7867-2897-41b3-9195-1c81bf62a82b" providerId="ADAL" clId="{3520415D-B998-462F-9784-D219425316C5}" dt="2021-04-16T10:20:44.450" v="82" actId="6549"/>
        <pc:sldMkLst>
          <pc:docMk/>
          <pc:sldMk cId="1189570632" sldId="3143"/>
        </pc:sldMkLst>
      </pc:sldChg>
      <pc:sldChg chg="addSp delSp modSp mod modNotesTx">
        <pc:chgData name="Chris Testa-O Neill" userId="5bbc7867-2897-41b3-9195-1c81bf62a82b" providerId="ADAL" clId="{3520415D-B998-462F-9784-D219425316C5}" dt="2021-04-16T10:47:03.628" v="1056" actId="20577"/>
        <pc:sldMkLst>
          <pc:docMk/>
          <pc:sldMk cId="2226993777" sldId="3170"/>
        </pc:sldMkLst>
        <pc:spChg chg="add del">
          <ac:chgData name="Chris Testa-O Neill" userId="5bbc7867-2897-41b3-9195-1c81bf62a82b" providerId="ADAL" clId="{3520415D-B998-462F-9784-D219425316C5}" dt="2021-04-16T10:41:49.111" v="640" actId="22"/>
          <ac:spMkLst>
            <pc:docMk/>
            <pc:sldMk cId="2226993777" sldId="3170"/>
            <ac:spMk id="5" creationId="{0EA567B8-7DAD-4028-9BCD-8AF3238A98D2}"/>
          </ac:spMkLst>
        </pc:spChg>
        <pc:spChg chg="add del">
          <ac:chgData name="Chris Testa-O Neill" userId="5bbc7867-2897-41b3-9195-1c81bf62a82b" providerId="ADAL" clId="{3520415D-B998-462F-9784-D219425316C5}" dt="2021-04-16T10:41:49.111" v="640" actId="22"/>
          <ac:spMkLst>
            <pc:docMk/>
            <pc:sldMk cId="2226993777" sldId="3170"/>
            <ac:spMk id="6" creationId="{EA1F9359-C54F-46E3-9333-A2239F1CBD69}"/>
          </ac:spMkLst>
        </pc:spChg>
        <pc:spChg chg="del mod">
          <ac:chgData name="Chris Testa-O Neill" userId="5bbc7867-2897-41b3-9195-1c81bf62a82b" providerId="ADAL" clId="{3520415D-B998-462F-9784-D219425316C5}" dt="2021-04-16T10:44:19.947" v="872" actId="478"/>
          <ac:spMkLst>
            <pc:docMk/>
            <pc:sldMk cId="2226993777" sldId="3170"/>
            <ac:spMk id="7" creationId="{1BF60363-B1B0-46CC-8125-538B3CCF53EE}"/>
          </ac:spMkLst>
        </pc:spChg>
        <pc:spChg chg="add del">
          <ac:chgData name="Chris Testa-O Neill" userId="5bbc7867-2897-41b3-9195-1c81bf62a82b" providerId="ADAL" clId="{3520415D-B998-462F-9784-D219425316C5}" dt="2021-04-16T10:41:49.111" v="640" actId="22"/>
          <ac:spMkLst>
            <pc:docMk/>
            <pc:sldMk cId="2226993777" sldId="3170"/>
            <ac:spMk id="8" creationId="{8BABF0B2-913F-496F-9650-CD67534F4B05}"/>
          </ac:spMkLst>
        </pc:spChg>
        <pc:spChg chg="add del">
          <ac:chgData name="Chris Testa-O Neill" userId="5bbc7867-2897-41b3-9195-1c81bf62a82b" providerId="ADAL" clId="{3520415D-B998-462F-9784-D219425316C5}" dt="2021-04-16T10:41:49.111" v="640" actId="22"/>
          <ac:spMkLst>
            <pc:docMk/>
            <pc:sldMk cId="2226993777" sldId="3170"/>
            <ac:spMk id="9" creationId="{B76DE960-2289-4ACE-A859-9C98A130B0DA}"/>
          </ac:spMkLst>
        </pc:spChg>
        <pc:spChg chg="add del">
          <ac:chgData name="Chris Testa-O Neill" userId="5bbc7867-2897-41b3-9195-1c81bf62a82b" providerId="ADAL" clId="{3520415D-B998-462F-9784-D219425316C5}" dt="2021-04-16T10:40:23.950" v="633" actId="22"/>
          <ac:spMkLst>
            <pc:docMk/>
            <pc:sldMk cId="2226993777" sldId="3170"/>
            <ac:spMk id="10" creationId="{FA614486-AEF2-4F05-AE73-45203F9BF8A5}"/>
          </ac:spMkLst>
        </pc:spChg>
        <pc:spChg chg="add del">
          <ac:chgData name="Chris Testa-O Neill" userId="5bbc7867-2897-41b3-9195-1c81bf62a82b" providerId="ADAL" clId="{3520415D-B998-462F-9784-D219425316C5}" dt="2021-04-16T10:41:49.111" v="640" actId="22"/>
          <ac:spMkLst>
            <pc:docMk/>
            <pc:sldMk cId="2226993777" sldId="3170"/>
            <ac:spMk id="11" creationId="{D54F2EA9-313A-4366-A5F0-1970F5683DE0}"/>
          </ac:spMkLst>
        </pc:spChg>
        <pc:spChg chg="add del">
          <ac:chgData name="Chris Testa-O Neill" userId="5bbc7867-2897-41b3-9195-1c81bf62a82b" providerId="ADAL" clId="{3520415D-B998-462F-9784-D219425316C5}" dt="2021-04-16T10:40:28.651" v="635" actId="22"/>
          <ac:spMkLst>
            <pc:docMk/>
            <pc:sldMk cId="2226993777" sldId="3170"/>
            <ac:spMk id="12" creationId="{8E8F329B-94FE-42B9-A804-296C976B1ABF}"/>
          </ac:spMkLst>
        </pc:spChg>
        <pc:spChg chg="add del">
          <ac:chgData name="Chris Testa-O Neill" userId="5bbc7867-2897-41b3-9195-1c81bf62a82b" providerId="ADAL" clId="{3520415D-B998-462F-9784-D219425316C5}" dt="2021-04-16T10:41:49.111" v="640" actId="22"/>
          <ac:spMkLst>
            <pc:docMk/>
            <pc:sldMk cId="2226993777" sldId="3170"/>
            <ac:spMk id="14" creationId="{30FDEBE8-3328-48B5-9145-9067BE26F28A}"/>
          </ac:spMkLst>
        </pc:spChg>
        <pc:spChg chg="del mod">
          <ac:chgData name="Chris Testa-O Neill" userId="5bbc7867-2897-41b3-9195-1c81bf62a82b" providerId="ADAL" clId="{3520415D-B998-462F-9784-D219425316C5}" dt="2021-04-16T10:44:19.947" v="872" actId="478"/>
          <ac:spMkLst>
            <pc:docMk/>
            <pc:sldMk cId="2226993777" sldId="3170"/>
            <ac:spMk id="16" creationId="{AFD38054-313B-4F17-B727-D91E52690E11}"/>
          </ac:spMkLst>
        </pc:spChg>
        <pc:spChg chg="del mod">
          <ac:chgData name="Chris Testa-O Neill" userId="5bbc7867-2897-41b3-9195-1c81bf62a82b" providerId="ADAL" clId="{3520415D-B998-462F-9784-D219425316C5}" dt="2021-04-16T10:44:19.947" v="872" actId="478"/>
          <ac:spMkLst>
            <pc:docMk/>
            <pc:sldMk cId="2226993777" sldId="3170"/>
            <ac:spMk id="18" creationId="{2CE4197B-E374-4268-A826-005F899E0C46}"/>
          </ac:spMkLst>
        </pc:spChg>
        <pc:spChg chg="del mod">
          <ac:chgData name="Chris Testa-O Neill" userId="5bbc7867-2897-41b3-9195-1c81bf62a82b" providerId="ADAL" clId="{3520415D-B998-462F-9784-D219425316C5}" dt="2021-04-16T10:44:19.947" v="872" actId="478"/>
          <ac:spMkLst>
            <pc:docMk/>
            <pc:sldMk cId="2226993777" sldId="3170"/>
            <ac:spMk id="20" creationId="{FDDB1B97-5E9C-4A15-8E75-E206BF42F00F}"/>
          </ac:spMkLst>
        </pc:spChg>
        <pc:spChg chg="del mod">
          <ac:chgData name="Chris Testa-O Neill" userId="5bbc7867-2897-41b3-9195-1c81bf62a82b" providerId="ADAL" clId="{3520415D-B998-462F-9784-D219425316C5}" dt="2021-04-16T10:44:19.947" v="872" actId="478"/>
          <ac:spMkLst>
            <pc:docMk/>
            <pc:sldMk cId="2226993777" sldId="3170"/>
            <ac:spMk id="22" creationId="{ABCD9830-1BF0-43FE-8E4F-0C93B1D9A7EC}"/>
          </ac:spMkLst>
        </pc:spChg>
        <pc:spChg chg="add del mod">
          <ac:chgData name="Chris Testa-O Neill" userId="5bbc7867-2897-41b3-9195-1c81bf62a82b" providerId="ADAL" clId="{3520415D-B998-462F-9784-D219425316C5}" dt="2021-04-16T10:42:03.952" v="644" actId="22"/>
          <ac:spMkLst>
            <pc:docMk/>
            <pc:sldMk cId="2226993777" sldId="3170"/>
            <ac:spMk id="26" creationId="{DEC594C4-257D-471E-AF1C-FA4E07E68383}"/>
          </ac:spMkLst>
        </pc:spChg>
        <pc:spChg chg="add del mod">
          <ac:chgData name="Chris Testa-O Neill" userId="5bbc7867-2897-41b3-9195-1c81bf62a82b" providerId="ADAL" clId="{3520415D-B998-462F-9784-D219425316C5}" dt="2021-04-16T10:42:03.952" v="644" actId="22"/>
          <ac:spMkLst>
            <pc:docMk/>
            <pc:sldMk cId="2226993777" sldId="3170"/>
            <ac:spMk id="28" creationId="{C333674D-7241-42B8-8C72-396845E9AEE4}"/>
          </ac:spMkLst>
        </pc:spChg>
        <pc:spChg chg="add del mod">
          <ac:chgData name="Chris Testa-O Neill" userId="5bbc7867-2897-41b3-9195-1c81bf62a82b" providerId="ADAL" clId="{3520415D-B998-462F-9784-D219425316C5}" dt="2021-04-16T10:42:03.952" v="644" actId="22"/>
          <ac:spMkLst>
            <pc:docMk/>
            <pc:sldMk cId="2226993777" sldId="3170"/>
            <ac:spMk id="30" creationId="{9D38AE63-3E04-454A-8B96-F1E7F975CFC3}"/>
          </ac:spMkLst>
        </pc:spChg>
        <pc:spChg chg="add del mod">
          <ac:chgData name="Chris Testa-O Neill" userId="5bbc7867-2897-41b3-9195-1c81bf62a82b" providerId="ADAL" clId="{3520415D-B998-462F-9784-D219425316C5}" dt="2021-04-16T10:42:03.952" v="644" actId="22"/>
          <ac:spMkLst>
            <pc:docMk/>
            <pc:sldMk cId="2226993777" sldId="3170"/>
            <ac:spMk id="32" creationId="{BDF38157-62E3-46F1-867C-A980C663B0DB}"/>
          </ac:spMkLst>
        </pc:spChg>
        <pc:spChg chg="add del mod">
          <ac:chgData name="Chris Testa-O Neill" userId="5bbc7867-2897-41b3-9195-1c81bf62a82b" providerId="ADAL" clId="{3520415D-B998-462F-9784-D219425316C5}" dt="2021-04-16T10:42:03.952" v="644" actId="22"/>
          <ac:spMkLst>
            <pc:docMk/>
            <pc:sldMk cId="2226993777" sldId="3170"/>
            <ac:spMk id="34" creationId="{31E5FFA9-5BB7-4F0B-A206-AAC4DD129B2D}"/>
          </ac:spMkLst>
        </pc:spChg>
        <pc:spChg chg="add del mod">
          <ac:chgData name="Chris Testa-O Neill" userId="5bbc7867-2897-41b3-9195-1c81bf62a82b" providerId="ADAL" clId="{3520415D-B998-462F-9784-D219425316C5}" dt="2021-04-16T10:42:03.952" v="644" actId="22"/>
          <ac:spMkLst>
            <pc:docMk/>
            <pc:sldMk cId="2226993777" sldId="3170"/>
            <ac:spMk id="36" creationId="{EF27C8BB-2E3A-4AE2-BEDA-FE20A1D3100F}"/>
          </ac:spMkLst>
        </pc:spChg>
        <pc:spChg chg="add del mod">
          <ac:chgData name="Chris Testa-O Neill" userId="5bbc7867-2897-41b3-9195-1c81bf62a82b" providerId="ADAL" clId="{3520415D-B998-462F-9784-D219425316C5}" dt="2021-04-16T10:42:03.952" v="644" actId="22"/>
          <ac:spMkLst>
            <pc:docMk/>
            <pc:sldMk cId="2226993777" sldId="3170"/>
            <ac:spMk id="38" creationId="{F48D4BA3-814C-4201-BB2B-9ADF2A76FB64}"/>
          </ac:spMkLst>
        </pc:spChg>
        <pc:spChg chg="add del mod">
          <ac:chgData name="Chris Testa-O Neill" userId="5bbc7867-2897-41b3-9195-1c81bf62a82b" providerId="ADAL" clId="{3520415D-B998-462F-9784-D219425316C5}" dt="2021-04-16T10:42:03.952" v="644" actId="22"/>
          <ac:spMkLst>
            <pc:docMk/>
            <pc:sldMk cId="2226993777" sldId="3170"/>
            <ac:spMk id="40" creationId="{ECC79C8C-15CC-440E-9A39-1BF3C8D582B8}"/>
          </ac:spMkLst>
        </pc:spChg>
        <pc:spChg chg="add del mod">
          <ac:chgData name="Chris Testa-O Neill" userId="5bbc7867-2897-41b3-9195-1c81bf62a82b" providerId="ADAL" clId="{3520415D-B998-462F-9784-D219425316C5}" dt="2021-04-16T10:42:03.952" v="644" actId="22"/>
          <ac:spMkLst>
            <pc:docMk/>
            <pc:sldMk cId="2226993777" sldId="3170"/>
            <ac:spMk id="42" creationId="{BCB99443-D768-4076-B3DF-BAC74FB74179}"/>
          </ac:spMkLst>
        </pc:spChg>
        <pc:spChg chg="add del mod">
          <ac:chgData name="Chris Testa-O Neill" userId="5bbc7867-2897-41b3-9195-1c81bf62a82b" providerId="ADAL" clId="{3520415D-B998-462F-9784-D219425316C5}" dt="2021-04-16T10:42:03.952" v="644" actId="22"/>
          <ac:spMkLst>
            <pc:docMk/>
            <pc:sldMk cId="2226993777" sldId="3170"/>
            <ac:spMk id="44" creationId="{CEA8B756-D4EE-4DE3-B13E-60D105651B75}"/>
          </ac:spMkLst>
        </pc:spChg>
        <pc:spChg chg="add del mod">
          <ac:chgData name="Chris Testa-O Neill" userId="5bbc7867-2897-41b3-9195-1c81bf62a82b" providerId="ADAL" clId="{3520415D-B998-462F-9784-D219425316C5}" dt="2021-04-16T10:42:03.952" v="644" actId="22"/>
          <ac:spMkLst>
            <pc:docMk/>
            <pc:sldMk cId="2226993777" sldId="3170"/>
            <ac:spMk id="46" creationId="{0A439F06-F6EB-429E-AF96-BE90E72E4070}"/>
          </ac:spMkLst>
        </pc:spChg>
        <pc:spChg chg="add del mod">
          <ac:chgData name="Chris Testa-O Neill" userId="5bbc7867-2897-41b3-9195-1c81bf62a82b" providerId="ADAL" clId="{3520415D-B998-462F-9784-D219425316C5}" dt="2021-04-16T10:42:03.952" v="644" actId="22"/>
          <ac:spMkLst>
            <pc:docMk/>
            <pc:sldMk cId="2226993777" sldId="3170"/>
            <ac:spMk id="48" creationId="{8EB5B3E4-EC1B-47F6-9C9D-39E2F3B896AF}"/>
          </ac:spMkLst>
        </pc:spChg>
        <pc:spChg chg="add mod">
          <ac:chgData name="Chris Testa-O Neill" userId="5bbc7867-2897-41b3-9195-1c81bf62a82b" providerId="ADAL" clId="{3520415D-B998-462F-9784-D219425316C5}" dt="2021-04-16T10:46:25.735" v="1051" actId="1076"/>
          <ac:spMkLst>
            <pc:docMk/>
            <pc:sldMk cId="2226993777" sldId="3170"/>
            <ac:spMk id="50" creationId="{549DBE37-D1D9-41B3-A961-0DAD69FFE20E}"/>
          </ac:spMkLst>
        </pc:spChg>
        <pc:spChg chg="add mod">
          <ac:chgData name="Chris Testa-O Neill" userId="5bbc7867-2897-41b3-9195-1c81bf62a82b" providerId="ADAL" clId="{3520415D-B998-462F-9784-D219425316C5}" dt="2021-04-16T10:46:25.735" v="1051" actId="1076"/>
          <ac:spMkLst>
            <pc:docMk/>
            <pc:sldMk cId="2226993777" sldId="3170"/>
            <ac:spMk id="52" creationId="{5182B009-D061-42D7-AB92-58473E8582C5}"/>
          </ac:spMkLst>
        </pc:spChg>
        <pc:spChg chg="add mod">
          <ac:chgData name="Chris Testa-O Neill" userId="5bbc7867-2897-41b3-9195-1c81bf62a82b" providerId="ADAL" clId="{3520415D-B998-462F-9784-D219425316C5}" dt="2021-04-16T10:46:25.735" v="1051" actId="1076"/>
          <ac:spMkLst>
            <pc:docMk/>
            <pc:sldMk cId="2226993777" sldId="3170"/>
            <ac:spMk id="54" creationId="{74495851-CE50-4ED8-A3D7-D78EB00E1AFB}"/>
          </ac:spMkLst>
        </pc:spChg>
        <pc:spChg chg="add mod">
          <ac:chgData name="Chris Testa-O Neill" userId="5bbc7867-2897-41b3-9195-1c81bf62a82b" providerId="ADAL" clId="{3520415D-B998-462F-9784-D219425316C5}" dt="2021-04-16T10:46:25.735" v="1051" actId="1076"/>
          <ac:spMkLst>
            <pc:docMk/>
            <pc:sldMk cId="2226993777" sldId="3170"/>
            <ac:spMk id="56" creationId="{C2821181-2351-4E0A-94F5-8D7125C2F50C}"/>
          </ac:spMkLst>
        </pc:spChg>
        <pc:spChg chg="add mod">
          <ac:chgData name="Chris Testa-O Neill" userId="5bbc7867-2897-41b3-9195-1c81bf62a82b" providerId="ADAL" clId="{3520415D-B998-462F-9784-D219425316C5}" dt="2021-04-16T10:46:25.735" v="1051" actId="1076"/>
          <ac:spMkLst>
            <pc:docMk/>
            <pc:sldMk cId="2226993777" sldId="3170"/>
            <ac:spMk id="58" creationId="{CC975B50-444F-4F61-B9B5-3149CD91A5C5}"/>
          </ac:spMkLst>
        </pc:spChg>
        <pc:spChg chg="add del mod">
          <ac:chgData name="Chris Testa-O Neill" userId="5bbc7867-2897-41b3-9195-1c81bf62a82b" providerId="ADAL" clId="{3520415D-B998-462F-9784-D219425316C5}" dt="2021-04-16T10:43:50.371" v="867" actId="478"/>
          <ac:spMkLst>
            <pc:docMk/>
            <pc:sldMk cId="2226993777" sldId="3170"/>
            <ac:spMk id="60" creationId="{E4CC9E2B-8462-450A-8375-C051B07B0838}"/>
          </ac:spMkLst>
        </pc:spChg>
        <pc:spChg chg="add mod">
          <ac:chgData name="Chris Testa-O Neill" userId="5bbc7867-2897-41b3-9195-1c81bf62a82b" providerId="ADAL" clId="{3520415D-B998-462F-9784-D219425316C5}" dt="2021-04-16T10:46:25.735" v="1051" actId="1076"/>
          <ac:spMkLst>
            <pc:docMk/>
            <pc:sldMk cId="2226993777" sldId="3170"/>
            <ac:spMk id="62" creationId="{DF218C77-0DE7-420E-9A51-DE6A5E69AB3C}"/>
          </ac:spMkLst>
        </pc:spChg>
        <pc:spChg chg="add mod">
          <ac:chgData name="Chris Testa-O Neill" userId="5bbc7867-2897-41b3-9195-1c81bf62a82b" providerId="ADAL" clId="{3520415D-B998-462F-9784-D219425316C5}" dt="2021-04-16T10:46:25.735" v="1051" actId="1076"/>
          <ac:spMkLst>
            <pc:docMk/>
            <pc:sldMk cId="2226993777" sldId="3170"/>
            <ac:spMk id="64" creationId="{A3DCD99B-031A-4559-B158-E26F9F506750}"/>
          </ac:spMkLst>
        </pc:spChg>
        <pc:spChg chg="add mod">
          <ac:chgData name="Chris Testa-O Neill" userId="5bbc7867-2897-41b3-9195-1c81bf62a82b" providerId="ADAL" clId="{3520415D-B998-462F-9784-D219425316C5}" dt="2021-04-16T10:46:25.735" v="1051" actId="1076"/>
          <ac:spMkLst>
            <pc:docMk/>
            <pc:sldMk cId="2226993777" sldId="3170"/>
            <ac:spMk id="66" creationId="{E0D65DD4-511E-4DA0-95D7-9DB50709A023}"/>
          </ac:spMkLst>
        </pc:spChg>
        <pc:spChg chg="add mod">
          <ac:chgData name="Chris Testa-O Neill" userId="5bbc7867-2897-41b3-9195-1c81bf62a82b" providerId="ADAL" clId="{3520415D-B998-462F-9784-D219425316C5}" dt="2021-04-16T10:46:25.735" v="1051" actId="1076"/>
          <ac:spMkLst>
            <pc:docMk/>
            <pc:sldMk cId="2226993777" sldId="3170"/>
            <ac:spMk id="68" creationId="{40697F25-4FCB-4F77-AAE4-E8D6F3A8986E}"/>
          </ac:spMkLst>
        </pc:spChg>
        <pc:spChg chg="add mod">
          <ac:chgData name="Chris Testa-O Neill" userId="5bbc7867-2897-41b3-9195-1c81bf62a82b" providerId="ADAL" clId="{3520415D-B998-462F-9784-D219425316C5}" dt="2021-04-16T10:46:25.735" v="1051" actId="1076"/>
          <ac:spMkLst>
            <pc:docMk/>
            <pc:sldMk cId="2226993777" sldId="3170"/>
            <ac:spMk id="70" creationId="{410C23C2-EE65-42A0-8654-51F804E206E7}"/>
          </ac:spMkLst>
        </pc:spChg>
        <pc:spChg chg="add del mod">
          <ac:chgData name="Chris Testa-O Neill" userId="5bbc7867-2897-41b3-9195-1c81bf62a82b" providerId="ADAL" clId="{3520415D-B998-462F-9784-D219425316C5}" dt="2021-04-16T10:43:54.126" v="868" actId="478"/>
          <ac:spMkLst>
            <pc:docMk/>
            <pc:sldMk cId="2226993777" sldId="3170"/>
            <ac:spMk id="72" creationId="{585800FC-DFFD-4AE3-9CF1-3B749442DBE4}"/>
          </ac:spMkLst>
        </pc:spChg>
        <pc:picChg chg="mod ord modCrop">
          <ac:chgData name="Chris Testa-O Neill" userId="5bbc7867-2897-41b3-9195-1c81bf62a82b" providerId="ADAL" clId="{3520415D-B998-462F-9784-D219425316C5}" dt="2021-04-16T10:46:42.027" v="1053" actId="1076"/>
          <ac:picMkLst>
            <pc:docMk/>
            <pc:sldMk cId="2226993777" sldId="3170"/>
            <ac:picMk id="2" creationId="{3C44BFE0-D3B1-4E41-A671-6D2BBF3E001D}"/>
          </ac:picMkLst>
        </pc:picChg>
      </pc:sldChg>
      <pc:sldChg chg="modSp mod modNotesTx">
        <pc:chgData name="Chris Testa-O Neill" userId="5bbc7867-2897-41b3-9195-1c81bf62a82b" providerId="ADAL" clId="{3520415D-B998-462F-9784-D219425316C5}" dt="2021-04-16T10:51:27.877" v="1289" actId="20577"/>
        <pc:sldMkLst>
          <pc:docMk/>
          <pc:sldMk cId="1505529349" sldId="3206"/>
        </pc:sldMkLst>
        <pc:spChg chg="mod">
          <ac:chgData name="Chris Testa-O Neill" userId="5bbc7867-2897-41b3-9195-1c81bf62a82b" providerId="ADAL" clId="{3520415D-B998-462F-9784-D219425316C5}" dt="2021-04-16T10:50:31.606" v="1243" actId="1036"/>
          <ac:spMkLst>
            <pc:docMk/>
            <pc:sldMk cId="1505529349" sldId="3206"/>
            <ac:spMk id="3" creationId="{4EA0743C-930A-461C-88C6-2B2DEF2FC81E}"/>
          </ac:spMkLst>
        </pc:spChg>
        <pc:spChg chg="mod">
          <ac:chgData name="Chris Testa-O Neill" userId="5bbc7867-2897-41b3-9195-1c81bf62a82b" providerId="ADAL" clId="{3520415D-B998-462F-9784-D219425316C5}" dt="2021-04-16T10:50:39.589" v="1246" actId="1076"/>
          <ac:spMkLst>
            <pc:docMk/>
            <pc:sldMk cId="1505529349" sldId="3206"/>
            <ac:spMk id="14" creationId="{D0E84749-73DC-41BD-AD65-C56662692F15}"/>
          </ac:spMkLst>
        </pc:spChg>
        <pc:spChg chg="mod">
          <ac:chgData name="Chris Testa-O Neill" userId="5bbc7867-2897-41b3-9195-1c81bf62a82b" providerId="ADAL" clId="{3520415D-B998-462F-9784-D219425316C5}" dt="2021-04-16T10:51:09.894" v="1282" actId="1038"/>
          <ac:spMkLst>
            <pc:docMk/>
            <pc:sldMk cId="1505529349" sldId="3206"/>
            <ac:spMk id="15" creationId="{A44031F8-9467-4CC8-B37B-A13B3259D790}"/>
          </ac:spMkLst>
        </pc:spChg>
        <pc:picChg chg="mod">
          <ac:chgData name="Chris Testa-O Neill" userId="5bbc7867-2897-41b3-9195-1c81bf62a82b" providerId="ADAL" clId="{3520415D-B998-462F-9784-D219425316C5}" dt="2021-04-16T10:50:42.112" v="1247" actId="1076"/>
          <ac:picMkLst>
            <pc:docMk/>
            <pc:sldMk cId="1505529349" sldId="3206"/>
            <ac:picMk id="7" creationId="{8407BE21-0655-4246-8CA0-0F7E6D25D98E}"/>
          </ac:picMkLst>
        </pc:picChg>
        <pc:picChg chg="mod">
          <ac:chgData name="Chris Testa-O Neill" userId="5bbc7867-2897-41b3-9195-1c81bf62a82b" providerId="ADAL" clId="{3520415D-B998-462F-9784-D219425316C5}" dt="2021-04-16T10:51:00.660" v="1269" actId="1076"/>
          <ac:picMkLst>
            <pc:docMk/>
            <pc:sldMk cId="1505529349" sldId="3206"/>
            <ac:picMk id="8" creationId="{521678B2-67A1-43CE-B45E-9502F0806D5C}"/>
          </ac:picMkLst>
        </pc:picChg>
        <pc:cxnChg chg="mod">
          <ac:chgData name="Chris Testa-O Neill" userId="5bbc7867-2897-41b3-9195-1c81bf62a82b" providerId="ADAL" clId="{3520415D-B998-462F-9784-D219425316C5}" dt="2021-04-16T10:50:22.664" v="1214" actId="1036"/>
          <ac:cxnSpMkLst>
            <pc:docMk/>
            <pc:sldMk cId="1505529349" sldId="3206"/>
            <ac:cxnSpMk id="12" creationId="{FD0DB161-2430-4E74-85D4-CADDE9B112FA}"/>
          </ac:cxnSpMkLst>
        </pc:cxnChg>
        <pc:cxnChg chg="mod">
          <ac:chgData name="Chris Testa-O Neill" userId="5bbc7867-2897-41b3-9195-1c81bf62a82b" providerId="ADAL" clId="{3520415D-B998-462F-9784-D219425316C5}" dt="2021-04-16T10:50:48.401" v="1267" actId="1035"/>
          <ac:cxnSpMkLst>
            <pc:docMk/>
            <pc:sldMk cId="1505529349" sldId="3206"/>
            <ac:cxnSpMk id="16" creationId="{B1FA285B-4D66-48DC-A941-7C74625B8A52}"/>
          </ac:cxnSpMkLst>
        </pc:cxnChg>
      </pc:sldChg>
      <pc:sldChg chg="modNotesTx">
        <pc:chgData name="Chris Testa-O Neill" userId="5bbc7867-2897-41b3-9195-1c81bf62a82b" providerId="ADAL" clId="{3520415D-B998-462F-9784-D219425316C5}" dt="2021-04-16T10:30:15.530" v="431" actId="20577"/>
        <pc:sldMkLst>
          <pc:docMk/>
          <pc:sldMk cId="3171282236" sldId="2076137751"/>
        </pc:sldMkLst>
      </pc:sldChg>
      <pc:sldChg chg="modSp mod modNotesTx">
        <pc:chgData name="Chris Testa-O Neill" userId="5bbc7867-2897-41b3-9195-1c81bf62a82b" providerId="ADAL" clId="{3520415D-B998-462F-9784-D219425316C5}" dt="2021-04-16T10:35:39.730" v="562" actId="2711"/>
        <pc:sldMkLst>
          <pc:docMk/>
          <pc:sldMk cId="1400885562" sldId="2076137757"/>
        </pc:sldMkLst>
        <pc:spChg chg="mod">
          <ac:chgData name="Chris Testa-O Neill" userId="5bbc7867-2897-41b3-9195-1c81bf62a82b" providerId="ADAL" clId="{3520415D-B998-462F-9784-D219425316C5}" dt="2021-04-16T10:35:25.163" v="560" actId="2711"/>
          <ac:spMkLst>
            <pc:docMk/>
            <pc:sldMk cId="1400885562" sldId="2076137757"/>
            <ac:spMk id="10" creationId="{433315F4-B5F7-43D8-AF80-0E5700B5B64C}"/>
          </ac:spMkLst>
        </pc:spChg>
        <pc:spChg chg="mod">
          <ac:chgData name="Chris Testa-O Neill" userId="5bbc7867-2897-41b3-9195-1c81bf62a82b" providerId="ADAL" clId="{3520415D-B998-462F-9784-D219425316C5}" dt="2021-04-16T10:35:31.872" v="561" actId="2711"/>
          <ac:spMkLst>
            <pc:docMk/>
            <pc:sldMk cId="1400885562" sldId="2076137757"/>
            <ac:spMk id="12" creationId="{A3156503-9EF9-495C-8BDD-BD12929BA400}"/>
          </ac:spMkLst>
        </pc:spChg>
        <pc:spChg chg="mod">
          <ac:chgData name="Chris Testa-O Neill" userId="5bbc7867-2897-41b3-9195-1c81bf62a82b" providerId="ADAL" clId="{3520415D-B998-462F-9784-D219425316C5}" dt="2021-04-16T10:35:39.730" v="562" actId="2711"/>
          <ac:spMkLst>
            <pc:docMk/>
            <pc:sldMk cId="1400885562" sldId="2076137757"/>
            <ac:spMk id="14" creationId="{C3C3336D-D9EC-4925-BE5C-0F7A4E2A2981}"/>
          </ac:spMkLst>
        </pc:spChg>
      </pc:sldChg>
      <pc:sldChg chg="modNotesTx">
        <pc:chgData name="Chris Testa-O Neill" userId="5bbc7867-2897-41b3-9195-1c81bf62a82b" providerId="ADAL" clId="{3520415D-B998-462F-9784-D219425316C5}" dt="2021-04-16T10:27:14.621" v="407" actId="20577"/>
        <pc:sldMkLst>
          <pc:docMk/>
          <pc:sldMk cId="3780276048" sldId="2076137759"/>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12:10:15.045"/>
    </inkml:context>
    <inkml:brush xml:id="br0">
      <inkml:brushProperty name="width" value="0.05" units="cm"/>
      <inkml:brushProperty name="height" value="0.05" units="cm"/>
    </inkml:brush>
  </inkml:definitions>
  <inkml:trace contextRef="#ctx0" brushRef="#br0">31 18 24229 0 0,'0'0'1287'0'0,"0"0"-157"0"0,0 0-310 0 0,0 0-289 0 0,0 0-39 0 0,0 0-19 0 0,0 0-11 0 0,0 0 14 0 0,0 0-84 0 0,0 0-108 0 0,0 0-91 0 0,-5-4-75 0 0,-15-8-50 0 0,14 10-30 0 0,6 2-34 0 0,0 2-51 0 0,0-1 0 0 0,1 1 0 0 0,-1-1 0 0 0,0 1 0 0 0,0-1-1 0 0,1 1 1 0 0,-1-1 0 0 0,0 1 0 0 0,1-1 0 0 0,0 1 0 0 0,-1-1 0 0 0,1 0 0 0 0,0 1-1 0 0,0-1 1 0 0,0 0 0 0 0,1 2 0 0 0,-2-3-20 0 0,40 43-2859 0 0,-7-20-6500 0 0,-22-18-2118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AED47-9941-4606-BABB-2797D7982031}" type="datetimeFigureOut">
              <a:rPr lang="en-IE" smtClean="0"/>
              <a:t>20/04/2021</a:t>
            </a:fld>
            <a:endParaRPr lang="en-I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AC506-88CF-44AD-A141-5BDADFDF5EEE}" type="slidenum">
              <a:rPr lang="en-IE" smtClean="0"/>
              <a:t>‹#›</a:t>
            </a:fld>
            <a:endParaRPr lang="en-IE" dirty="0"/>
          </a:p>
        </p:txBody>
      </p:sp>
    </p:spTree>
    <p:extLst>
      <p:ext uri="{BB962C8B-B14F-4D97-AF65-F5344CB8AC3E}">
        <p14:creationId xmlns:p14="http://schemas.microsoft.com/office/powerpoint/2010/main" val="135257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cosmos-db/synapse-link-use-cas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learn/modules/design-hybrid-transactional-analytical-processing-using-azure-synapse-analytic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configure-azure-synapse-link-with-azure-cosmos-db/"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query-azure-cosmos-db-with-apache-spark-for-azure-synapse-analytic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learn/modules/query-azure-cosmos-db-with-sql-serverless-for-azure-synapse-analytic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850759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 the lab, we take the opportunity to explore</a:t>
            </a:r>
            <a:r>
              <a:rPr lang="en-GB" sz="900" spc="0" dirty="0">
                <a:latin typeface="+mn-lt"/>
              </a:rPr>
              <a:t> how Azure Synapse Link enables seamless connectivity of an Azure Cosmos DB account to an Azure Synapse workspace. The student will understand how to enable and configure Synapse link, then how to query the Azure Cosmos DB analytical store using Apache Spark and SQL Serverless.</a:t>
            </a:r>
          </a:p>
          <a:p>
            <a:pPr marL="0" lvl="0" indent="0">
              <a:lnSpc>
                <a:spcPct val="107000"/>
              </a:lnSpc>
              <a:spcAft>
                <a:spcPts val="800"/>
              </a:spcAft>
              <a:buFont typeface="+mj-lt"/>
              <a:buNone/>
              <a:tabLst>
                <a:tab pos="457200" algn="l"/>
              </a:tabLst>
            </a:pP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mj-lt"/>
              <a:buNone/>
              <a:tabLst/>
              <a:defRPr/>
            </a:pPr>
            <a:r>
              <a:rPr lang="en-GB" sz="900" dirty="0">
                <a:effectLst/>
                <a:latin typeface="Calibri" panose="020F0502020204030204" pitchFamily="34" charset="0"/>
                <a:ea typeface="Calibri" panose="020F0502020204030204" pitchFamily="34" charset="0"/>
                <a:cs typeface="Times New Roman" panose="02020603050405020304" pitchFamily="18" charset="0"/>
              </a:rPr>
              <a:t>To that end, the lab in this module will be used to </a:t>
            </a:r>
            <a:r>
              <a:rPr lang="en-US" sz="1200" dirty="0">
                <a:effectLst/>
                <a:latin typeface="+mj-lt"/>
                <a:ea typeface="Calibri" panose="020F0502020204030204" pitchFamily="34" charset="0"/>
                <a:cs typeface="Segoe UI Semilight"/>
              </a:rPr>
              <a:t>c</a:t>
            </a:r>
            <a:r>
              <a:rPr lang="en-US" sz="1200" dirty="0">
                <a:latin typeface="+mj-lt"/>
                <a:cs typeface="Segoe UI Semilight"/>
              </a:rPr>
              <a:t>onfigure Azure Synapse Link with Azure Cosmos DB, </a:t>
            </a:r>
            <a:r>
              <a:rPr lang="en-GB" sz="1200" dirty="0">
                <a:latin typeface="+mj-lt"/>
                <a:cs typeface="Segoe UI Semilight"/>
              </a:rPr>
              <a:t>Query Azure Cosmos DB with Apache Spark for Synapse Analytics</a:t>
            </a:r>
            <a:r>
              <a:rPr lang="en-US" sz="1200" dirty="0">
                <a:latin typeface="+mn-lt"/>
                <a:cs typeface="+mn-cs"/>
              </a:rPr>
              <a:t>, and </a:t>
            </a:r>
            <a:r>
              <a:rPr lang="en-GB" sz="1200" dirty="0">
                <a:latin typeface="+mj-lt"/>
                <a:cs typeface="Segoe UI Semilight"/>
              </a:rPr>
              <a:t>Query Azure Cosmos DB with serverless SQL pool for Azure Synapse Analytics.</a:t>
            </a:r>
            <a:endParaRPr lang="en-US" sz="1200" dirty="0"/>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t>In exercise 1, students will create the linked service and the dataset in order to consume from a container in Azure Cosmos DB.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t>In exercise 2, they will configure the Azure Synapse Link with Azure Cosmos DB by enabling Azure Synapse link, creating a new Azure Cosmos DB container and creating and running a copy pipeline.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t>In exercise 3, they will create a notebook in order to query Azure Cosmos DB with Apache spark for Azure Synapse Analytics.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t>In exercise 4, the query will be replaced by creating a new SQL script in the notebook, in order to query Azure Cosmos DB with a serverless SQL pool for Azure Synapse Analytics. </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2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This lab teaches you how Azure Synapse Link enables seamless connectivity of an Azure Cosmos DB account to a Synapse workspace. You will understand how to enable and configure Synapse link, then how to query the Azure Cosmos DB analytical store using Apache Spark and SQL Serverless.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504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dirty="0"/>
          </a:p>
          <a:p>
            <a:r>
              <a:rPr lang="en-US" dirty="0"/>
              <a:t>Question 1 - </a:t>
            </a:r>
            <a:r>
              <a:rPr lang="en-US" sz="1200" b="1" dirty="0">
                <a:solidFill>
                  <a:srgbClr val="0078D3"/>
                </a:solidFill>
                <a:latin typeface="Segoe UI"/>
              </a:rPr>
              <a:t>cosmos.olap.</a:t>
            </a:r>
          </a:p>
          <a:p>
            <a:endParaRPr lang="en-US" sz="1200" dirty="0">
              <a:solidFill>
                <a:srgbClr val="0078D3"/>
              </a:solidFill>
              <a:latin typeface="Segoe UI"/>
            </a:endParaRPr>
          </a:p>
          <a:p>
            <a:r>
              <a:rPr lang="en-US" sz="1200" dirty="0">
                <a:solidFill>
                  <a:srgbClr val="0078D3"/>
                </a:solidFill>
                <a:latin typeface="Segoe UI"/>
              </a:rPr>
              <a:t>Question 2 – </a:t>
            </a:r>
            <a:r>
              <a:rPr lang="en-GB" sz="1200" b="1" dirty="0">
                <a:solidFill>
                  <a:srgbClr val="0078D3"/>
                </a:solidFill>
                <a:latin typeface="Segoe UI"/>
              </a:rPr>
              <a:t>OPENJSON</a:t>
            </a:r>
          </a:p>
          <a:p>
            <a:endParaRPr lang="en-GB" sz="1200" dirty="0">
              <a:solidFill>
                <a:srgbClr val="0078D3"/>
              </a:solidFill>
              <a:latin typeface="Segoe UI"/>
            </a:endParaRPr>
          </a:p>
          <a:p>
            <a:r>
              <a:rPr lang="en-GB" sz="1200" dirty="0">
                <a:solidFill>
                  <a:srgbClr val="0078D3"/>
                </a:solidFill>
                <a:latin typeface="Segoe UI"/>
              </a:rPr>
              <a:t>Question 3 - The </a:t>
            </a:r>
            <a:r>
              <a:rPr lang="en-US" sz="1200" b="1" dirty="0">
                <a:solidFill>
                  <a:srgbClr val="0078D3"/>
                </a:solidFill>
                <a:latin typeface="Segoe UI"/>
              </a:rPr>
              <a:t>explode function</a:t>
            </a:r>
            <a:endParaRPr lang="en-US" b="1" dirty="0"/>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2990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t>Instructor notes and guidance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to the students that this module explores </a:t>
            </a:r>
            <a:r>
              <a:rPr lang="en-GB" sz="6600" dirty="0">
                <a:effectLst/>
                <a:latin typeface="Calibri" panose="020F0502020204030204" pitchFamily="34" charset="0"/>
                <a:ea typeface="Calibri" panose="020F0502020204030204" pitchFamily="34" charset="0"/>
                <a:cs typeface="Times New Roman" panose="02020603050405020304" pitchFamily="18" charset="0"/>
              </a:rPr>
              <a:t>s</a:t>
            </a:r>
            <a:r>
              <a:rPr lang="en-GB" sz="6600" dirty="0"/>
              <a:t>upport for Hybrid Transactional Analytical Processing (HTAP) with Azure Synapse Link. </a:t>
            </a:r>
            <a:r>
              <a:rPr lang="en-GB" sz="1800" dirty="0">
                <a:solidFill>
                  <a:srgbClr val="000000"/>
                </a:solidFill>
                <a:latin typeface="Segoe UI Semibold (Headings)"/>
              </a:rPr>
              <a:t>In this module, </a:t>
            </a:r>
            <a:r>
              <a:rPr lang="en-GB" sz="1800" dirty="0">
                <a:solidFill>
                  <a:srgbClr val="000000"/>
                </a:solidFill>
                <a:effectLst/>
                <a:latin typeface="Segoe UI Semibold (Headings)"/>
                <a:cs typeface="Times New Roman" panose="02020603050405020304" pitchFamily="18" charset="0"/>
              </a:rPr>
              <a:t>t</a:t>
            </a:r>
            <a:r>
              <a:rPr lang="en-GB" sz="1800" dirty="0">
                <a:solidFill>
                  <a:srgbClr val="000000"/>
                </a:solidFill>
                <a:effectLst/>
                <a:latin typeface="Segoe UI Semibold (Headings)"/>
                <a:ea typeface="Calibri" panose="020F0502020204030204" pitchFamily="34" charset="0"/>
                <a:cs typeface="Times New Roman" panose="02020603050405020304" pitchFamily="18" charset="0"/>
              </a:rPr>
              <a:t>he student should be able to gain an understanding of the differences between a transactional store and analytical store in Azure Cosmos DB and how to interact with the storage options to </a:t>
            </a:r>
            <a:r>
              <a:rPr lang="en-IE" sz="1800" b="0" i="0" dirty="0">
                <a:solidFill>
                  <a:srgbClr val="171717"/>
                </a:solidFill>
                <a:effectLst/>
                <a:latin typeface="Segoe UI" panose="020B0502040204020203" pitchFamily="34" charset="0"/>
              </a:rPr>
              <a:t>run near real-time analytics over operational data. Then </a:t>
            </a:r>
            <a:r>
              <a:rPr lang="en-GB" sz="1800" dirty="0">
                <a:solidFill>
                  <a:srgbClr val="000000"/>
                </a:solidFill>
                <a:latin typeface="Segoe UI Semibold (Headings)"/>
              </a:rPr>
              <a:t>the students will go over the design of a hybrid transactional and analytical processing using Azure Synapse Analytics and Azure Synapse Link against an Azure Cosmos DB data store.  They will also configure Azure Synapse link with Azure Cosmos DB.  Once the configuration is in place, they will learn about querying Azure Cosmos DB with both Apache Spark pools and SQL serverless pools in Azure Synapse Analytics.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a:t>
            </a:r>
            <a:r>
              <a:rPr lang="en-GB" sz="1800" spc="0" dirty="0">
                <a:latin typeface="+mn-lt"/>
              </a:rPr>
              <a:t>how Azure Synapse Link enables seamless connectivity of an Azure Cosmos DB account to a Synapse workspace. The student will understand how to enable and configure Synapse link, then how to query the Azure Cosmos DB analytical store using Apache Spark and SQL Serverless.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endParaRPr lang="en-IE" b="1" dirty="0">
              <a:solidFill>
                <a:srgbClr val="000000"/>
              </a:solidFill>
            </a:endParaRPr>
          </a:p>
          <a:p>
            <a:endParaRPr lang="en-IE" dirty="0"/>
          </a:p>
          <a:p>
            <a:pPr algn="l"/>
            <a:r>
              <a:rPr lang="en-IE" b="0" i="0" dirty="0">
                <a:solidFill>
                  <a:srgbClr val="171717"/>
                </a:solidFill>
                <a:effectLst/>
                <a:latin typeface="Segoe UI" panose="020B0502040204020203" pitchFamily="34" charset="0"/>
              </a:rPr>
              <a:t>Azure Synapse Link for Azure Cosmos DB is a cloud-native hybrid transactional and analytical processing (HTAP) capability that enables you to run near real-time analytics over operational data in Azure Cosmos DB. Azure Synapse Link creates a tight seamless integration between Azure Cosmos DB and Azure Synapse Analytics.</a:t>
            </a:r>
          </a:p>
          <a:p>
            <a:pPr algn="l"/>
            <a:endParaRPr lang="en-IE"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architecture shown in this slide, depicts how to design a hybrid transactional and analytical process using Azure Synapse Analytics.</a:t>
            </a:r>
          </a:p>
          <a:p>
            <a:pPr algn="l"/>
            <a:r>
              <a:rPr lang="en-GB" b="0" i="0" dirty="0">
                <a:solidFill>
                  <a:srgbClr val="171717"/>
                </a:solidFill>
                <a:effectLst/>
                <a:latin typeface="Segoe UI" panose="020B0502040204020203" pitchFamily="34" charset="0"/>
              </a:rPr>
              <a:t>On the left-hand side, it shows the operational data, that comes in at the transactional store in a container in Azure Cosmos DB. </a:t>
            </a:r>
          </a:p>
          <a:p>
            <a:pPr algn="l"/>
            <a:r>
              <a:rPr lang="en-GB" b="0" i="0" dirty="0">
                <a:solidFill>
                  <a:srgbClr val="171717"/>
                </a:solidFill>
                <a:effectLst/>
                <a:latin typeface="Segoe UI" panose="020B0502040204020203" pitchFamily="34" charset="0"/>
              </a:rPr>
              <a:t>An auto-sync takes place to move the operational data to the analytical store, also stored in an Azure Cosmos DB container. </a:t>
            </a:r>
          </a:p>
          <a:p>
            <a:pPr algn="l"/>
            <a:r>
              <a:rPr lang="en-GB" b="0" i="0" dirty="0">
                <a:solidFill>
                  <a:srgbClr val="171717"/>
                </a:solidFill>
                <a:effectLst/>
                <a:latin typeface="Segoe UI" panose="020B0502040204020203" pitchFamily="34" charset="0"/>
              </a:rPr>
              <a:t>Then, through Cloud-Native HTAP with Azure Synapse Link, the data can be stored in Azure Synapse Analytics where you can use the data for machine learning and analytical services.</a:t>
            </a:r>
            <a:endParaRPr lang="en-IE" b="0"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Synapse Link brings together Azure Cosmos DB analytical store with Azure Synapse analytics runtime support. This integration enables you to build cloud native HTAP (Hybrid transactional/analytical processing) solutions that generate insights based on real-time updates to your operational data over large datasets. It unlocks new business scenarios to raise alerts based on live trends, build near real-time dashboards, and business experiences based on user behaviour.</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Using Azure Cosmos DB analytical store, a fully isolated column store, Azure Synapse Link enables no Extract-Transform-Load (ETL) analytics in </a:t>
            </a:r>
            <a:r>
              <a:rPr lang="en-IE" b="0" i="0" u="none" strike="noStrike" dirty="0">
                <a:solidFill>
                  <a:srgbClr val="171717"/>
                </a:solidFill>
                <a:effectLst/>
                <a:latin typeface="Segoe UI" panose="020B0502040204020203" pitchFamily="34" charset="0"/>
              </a:rPr>
              <a:t>Azure Synapse Analytics, </a:t>
            </a:r>
            <a:r>
              <a:rPr lang="en-IE" b="0" i="0" dirty="0">
                <a:solidFill>
                  <a:srgbClr val="171717"/>
                </a:solidFill>
                <a:effectLst/>
                <a:latin typeface="Segoe UI" panose="020B0502040204020203" pitchFamily="34" charset="0"/>
              </a:rPr>
              <a:t>against your operational data at scale. Business analysts, data engineers and data scientists can now use Synapse Spark or Synapse SQL interchangeably to run near real-time business intelligence, analytics, and machine learning pipelines. You can achieve this without impacting the performance of your transactional workloads on Azure Cosmos DB.</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If you have different roles within you’re organizations, this could be a starting point for use cases per role to develop HTAP with Azure Synapse Analytics, Synapse Link and Azure Cosmos DB:</a:t>
            </a:r>
          </a:p>
          <a:p>
            <a:pPr algn="l"/>
            <a:endParaRPr lang="en-IE" b="0" i="0" dirty="0">
              <a:solidFill>
                <a:srgbClr val="171717"/>
              </a:solidFill>
              <a:effectLst/>
              <a:latin typeface="Segoe UI" panose="020B0502040204020203" pitchFamily="34" charset="0"/>
            </a:endParaRPr>
          </a:p>
          <a:p>
            <a:pPr marL="457200" indent="-457200">
              <a:buFont typeface="+mj-lt"/>
              <a:buAutoNum type="arabicPeriod"/>
            </a:pPr>
            <a:r>
              <a:rPr lang="en-IE" sz="1100" dirty="0">
                <a:solidFill>
                  <a:srgbClr val="171717"/>
                </a:solidFill>
                <a:latin typeface="Segoe UI" panose="020B0502040204020203" pitchFamily="34" charset="0"/>
                <a:cs typeface="Segoe UI" panose="020B0502040204020203" pitchFamily="34" charset="0"/>
              </a:rPr>
              <a:t>A data engineer who wants to make data accessible for consumers, by creating SQL or Spark tables over Azure Cosmos DB containers without manual ETL processes.</a:t>
            </a:r>
            <a:br>
              <a:rPr lang="en-IE" sz="1100" dirty="0">
                <a:solidFill>
                  <a:srgbClr val="171717"/>
                </a:solidFill>
                <a:latin typeface="Segoe UI" panose="020B0502040204020203" pitchFamily="34" charset="0"/>
                <a:cs typeface="Segoe UI" panose="020B0502040204020203" pitchFamily="34" charset="0"/>
              </a:rPr>
            </a:br>
            <a:endParaRPr lang="en-IE" sz="1100" dirty="0">
              <a:solidFill>
                <a:srgbClr val="171717"/>
              </a:solidFill>
              <a:latin typeface="Segoe UI" panose="020B0502040204020203" pitchFamily="34" charset="0"/>
              <a:cs typeface="Segoe UI" panose="020B0502040204020203" pitchFamily="34" charset="0"/>
            </a:endParaRPr>
          </a:p>
          <a:p>
            <a:pPr marL="457200" indent="-457200">
              <a:buFont typeface="+mj-lt"/>
              <a:buAutoNum type="arabicPeriod"/>
            </a:pPr>
            <a:r>
              <a:rPr lang="en-IE" sz="1100" dirty="0">
                <a:solidFill>
                  <a:srgbClr val="171717"/>
                </a:solidFill>
                <a:latin typeface="Segoe UI" panose="020B0502040204020203" pitchFamily="34" charset="0"/>
                <a:cs typeface="Segoe UI" panose="020B0502040204020203" pitchFamily="34" charset="0"/>
              </a:rPr>
              <a:t>A BI engineer who wants to model and publish a report to access the operational data in Azure Cosmos DB directly through Synapse SQL.</a:t>
            </a:r>
            <a:br>
              <a:rPr lang="en-IE" sz="1100" dirty="0">
                <a:solidFill>
                  <a:srgbClr val="171717"/>
                </a:solidFill>
                <a:latin typeface="Segoe UI" panose="020B0502040204020203" pitchFamily="34" charset="0"/>
                <a:cs typeface="Segoe UI" panose="020B0502040204020203" pitchFamily="34" charset="0"/>
              </a:rPr>
            </a:br>
            <a:endParaRPr lang="en-IE" sz="1100" dirty="0">
              <a:solidFill>
                <a:srgbClr val="171717"/>
              </a:solidFill>
              <a:latin typeface="Segoe UI" panose="020B0502040204020203" pitchFamily="34" charset="0"/>
              <a:cs typeface="Segoe UI" panose="020B0502040204020203" pitchFamily="34" charset="0"/>
            </a:endParaRPr>
          </a:p>
          <a:p>
            <a:pPr marL="457200" indent="-457200">
              <a:buFont typeface="+mj-lt"/>
              <a:buAutoNum type="arabicPeriod"/>
            </a:pPr>
            <a:r>
              <a:rPr lang="en-IE" sz="1100" dirty="0">
                <a:solidFill>
                  <a:srgbClr val="171717"/>
                </a:solidFill>
                <a:latin typeface="Segoe UI" panose="020B0502040204020203" pitchFamily="34" charset="0"/>
                <a:cs typeface="Segoe UI" panose="020B0502040204020203" pitchFamily="34" charset="0"/>
              </a:rPr>
              <a:t>A data analyst who wants to derive insights from the operational data in an Azure Cosmos DB container by querying it with Synapse SQL, read the data at scale and combine those findings with other data sources.</a:t>
            </a:r>
            <a:br>
              <a:rPr lang="en-IE" sz="1100" dirty="0">
                <a:solidFill>
                  <a:srgbClr val="171717"/>
                </a:solidFill>
                <a:latin typeface="Segoe UI" panose="020B0502040204020203" pitchFamily="34" charset="0"/>
                <a:cs typeface="Segoe UI" panose="020B0502040204020203" pitchFamily="34" charset="0"/>
              </a:rPr>
            </a:br>
            <a:endParaRPr lang="en-IE" sz="1100" dirty="0">
              <a:solidFill>
                <a:srgbClr val="171717"/>
              </a:solidFill>
              <a:latin typeface="Segoe UI" panose="020B0502040204020203" pitchFamily="34" charset="0"/>
              <a:cs typeface="Segoe UI" panose="020B0502040204020203" pitchFamily="34" charset="0"/>
            </a:endParaRPr>
          </a:p>
          <a:p>
            <a:pPr marL="457200" indent="-457200">
              <a:buFont typeface="+mj-lt"/>
              <a:buAutoNum type="arabicPeriod"/>
            </a:pPr>
            <a:r>
              <a:rPr lang="en-IE" sz="1100" dirty="0">
                <a:solidFill>
                  <a:srgbClr val="171717"/>
                </a:solidFill>
                <a:latin typeface="Segoe UI" panose="020B0502040204020203" pitchFamily="34" charset="0"/>
                <a:cs typeface="Segoe UI" panose="020B0502040204020203" pitchFamily="34" charset="0"/>
              </a:rPr>
              <a:t>A data scientist who wants to use Synapse Spark to find a feature to improve their model and train that model without doing complex data engineering. They can also write the results of the model post inference into Azure Cosmos DB for real-time scoring on the data through Spark Synapse.</a:t>
            </a:r>
          </a:p>
          <a:p>
            <a:endParaRPr lang="en-US" sz="1100" b="1" dirty="0"/>
          </a:p>
          <a:p>
            <a:pPr algn="l"/>
            <a:r>
              <a:rPr lang="en-IE" sz="1200" b="0" i="0" kern="1200" dirty="0">
                <a:solidFill>
                  <a:srgbClr val="171717"/>
                </a:solidFill>
                <a:effectLst/>
                <a:latin typeface="Segoe UI" panose="020B0502040204020203" pitchFamily="34" charset="0"/>
                <a:ea typeface="+mn-ea"/>
                <a:cs typeface="+mn-cs"/>
              </a:rPr>
              <a:t>When looking at processes, </a:t>
            </a:r>
            <a:r>
              <a:rPr lang="en-IE" b="0" i="0" dirty="0">
                <a:solidFill>
                  <a:srgbClr val="171717"/>
                </a:solidFill>
                <a:effectLst/>
                <a:latin typeface="Segoe UI" panose="020B0502040204020203" pitchFamily="34" charset="0"/>
              </a:rPr>
              <a:t>Synapse Link is recommended in the following cases:</a:t>
            </a:r>
          </a:p>
          <a:p>
            <a:pPr algn="l"/>
            <a:endParaRPr lang="en-IE" b="0" i="0" dirty="0">
              <a:solidFill>
                <a:srgbClr val="171717"/>
              </a:solidFill>
              <a:effectLst/>
              <a:latin typeface="Segoe UI" panose="020B0502040204020203" pitchFamily="34" charset="0"/>
            </a:endParaRPr>
          </a:p>
          <a:p>
            <a:pPr algn="l">
              <a:buFont typeface="Arial" panose="020B0604020202020204" pitchFamily="34" charset="0"/>
              <a:buNone/>
            </a:pPr>
            <a:r>
              <a:rPr lang="en-IE" b="0" i="0" dirty="0">
                <a:solidFill>
                  <a:srgbClr val="171717"/>
                </a:solidFill>
                <a:effectLst/>
                <a:latin typeface="Segoe UI" panose="020B0502040204020203" pitchFamily="34" charset="0"/>
              </a:rPr>
              <a:t>If you are an Azure Cosmos DB customer and you want to run analytics, BI, and machine learning over your operational data. In such cases, Synapse Link provides a more integrated analytics experience without impacting your transactional store’s provisioned throughput. For example:</a:t>
            </a:r>
          </a:p>
          <a:p>
            <a:pPr algn="l">
              <a:buFont typeface="Arial" panose="020B0604020202020204" pitchFamily="34" charset="0"/>
              <a:buNone/>
            </a:pPr>
            <a:endParaRPr lang="en-IE"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IE" b="0" i="0" dirty="0">
                <a:solidFill>
                  <a:srgbClr val="171717"/>
                </a:solidFill>
                <a:effectLst/>
                <a:latin typeface="Segoe UI" panose="020B0502040204020203" pitchFamily="34" charset="0"/>
              </a:rPr>
              <a:t>If you are running analytics or BI on your Azure Cosmos DB operational data directly using separate connectors today, or</a:t>
            </a:r>
          </a:p>
          <a:p>
            <a:pPr marL="742950" lvl="1" indent="-285750" algn="l">
              <a:buFont typeface="Arial" panose="020B0604020202020204" pitchFamily="34" charset="0"/>
              <a:buChar char="•"/>
            </a:pPr>
            <a:r>
              <a:rPr lang="en-IE" b="0" i="0" dirty="0">
                <a:solidFill>
                  <a:srgbClr val="171717"/>
                </a:solidFill>
                <a:effectLst/>
                <a:latin typeface="Segoe UI" panose="020B0502040204020203" pitchFamily="34" charset="0"/>
              </a:rPr>
              <a:t>If you are running ETL processes to extract operational data into a separate analytics system.</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In such cases, Synapse Link provides a more integrated analytics experience without impacting your transactional store’s provisioned throughput. Synapse Link is not recommended if you are looking for traditional data warehouse requirements such as high concurrency, workload management, and persistence of aggregates across multiple data sources. </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For more information, see </a:t>
            </a:r>
            <a:r>
              <a:rPr lang="en-IE" b="0" i="0" u="none" strike="noStrike" dirty="0">
                <a:solidFill>
                  <a:srgbClr val="171717"/>
                </a:solidFill>
                <a:effectLst/>
                <a:latin typeface="Segoe UI" panose="020B0502040204020203" pitchFamily="34" charset="0"/>
                <a:hlinkClick r:id="rId3"/>
              </a:rPr>
              <a:t>common scenarios that can be powered with Azure Synapse Link for Azure Cosmos DB</a:t>
            </a:r>
            <a:r>
              <a:rPr lang="en-IE" b="0" i="0" dirty="0">
                <a:solidFill>
                  <a:srgbClr val="171717"/>
                </a:solidFill>
                <a:effectLst/>
                <a:latin typeface="Segoe UI" panose="020B0502040204020203" pitchFamily="34" charset="0"/>
              </a:rPr>
              <a:t>.</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To analyze large operational datasets while minimizing the impact on the performance of mission-critical transactional workloads, traditionally, the operational data in Azure Cosmos DB is extracted and processed by Extract-Transform-Load (ETL) pipelines. ETL pipelines require many layers of data movement resulting in much operational complexity, and performance impact on your transactional workloads. It also increases the latency to analyze the operational data from the time of origin. When compared to the traditional ETL-based solutions, Azure Synapse Link for Azure Cosmos DB offers several advantages such as:</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Reduced complexity with No ETL jobs to manage</a:t>
            </a:r>
          </a:p>
          <a:p>
            <a:pPr algn="l"/>
            <a:r>
              <a:rPr lang="en-IE" b="0" i="0" dirty="0">
                <a:solidFill>
                  <a:srgbClr val="171717"/>
                </a:solidFill>
                <a:effectLst/>
                <a:latin typeface="Segoe UI" panose="020B0502040204020203" pitchFamily="34" charset="0"/>
              </a:rPr>
              <a:t>Azure Synapse Link allows you to directly access Azure Cosmos DB analytical store using Azure Synapse Analytics without complex data movement. Any updates made to the operational data are visible in the analytical store in near real-time with no ETL or change feed jobs. You can run large scale analytics against analytical store, from Synapse Analytics, without additional data transformation.</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Near real-time insights into your operational data</a:t>
            </a:r>
          </a:p>
          <a:p>
            <a:pPr algn="l"/>
            <a:r>
              <a:rPr lang="en-IE" b="0" i="0" dirty="0">
                <a:solidFill>
                  <a:srgbClr val="171717"/>
                </a:solidFill>
                <a:effectLst/>
                <a:latin typeface="Segoe UI" panose="020B0502040204020203" pitchFamily="34" charset="0"/>
              </a:rPr>
              <a:t>You can now get rich insights on your operational data in near real-time, using Azure Synapse Link. ETL-based systems tend to have higher latency for analyzing your operational data, due to many layers needed to extract, transform and load the operational data. With native integration of Azure Cosmos DB analytical store with Azure Synapse Analytics, you can analyze operational data in near real-time enabling new business scenarios.</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No impact on operational workloads</a:t>
            </a:r>
          </a:p>
          <a:p>
            <a:pPr algn="l"/>
            <a:r>
              <a:rPr lang="en-IE" b="0" i="0" dirty="0">
                <a:solidFill>
                  <a:srgbClr val="171717"/>
                </a:solidFill>
                <a:effectLst/>
                <a:latin typeface="Segoe UI" panose="020B0502040204020203" pitchFamily="34" charset="0"/>
              </a:rPr>
              <a:t>With Azure Synapse Link, you can run analytical queries against an Azure Cosmos DB analytical store (a separate column store) while the transactional operations are processed using provisioned throughput for the transactional workload (a row-based transactional store). The analytical workload is served independent of the transactional workload traffic without consuming any of the throughput provisioned for your operational data.</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Optimized for large-scale analytics workloads</a:t>
            </a:r>
          </a:p>
          <a:p>
            <a:pPr algn="l"/>
            <a:r>
              <a:rPr lang="en-IE" b="0" i="0" dirty="0">
                <a:solidFill>
                  <a:srgbClr val="171717"/>
                </a:solidFill>
                <a:effectLst/>
                <a:latin typeface="Segoe UI" panose="020B0502040204020203" pitchFamily="34" charset="0"/>
              </a:rPr>
              <a:t>Azure Cosmos DB analytical store is optimized to provide scalability, elasticity, and performance for analytical workloads without any dependency on the compute run-times. The storage technology is self-managed to optimize your analytics workloads. With built-in support into Azure Synapse Analytics, accessing this storage layer provides simplicity and high performance.</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Cost effective</a:t>
            </a:r>
          </a:p>
          <a:p>
            <a:pPr algn="l"/>
            <a:r>
              <a:rPr lang="en-IE" b="0" i="0" dirty="0">
                <a:solidFill>
                  <a:srgbClr val="171717"/>
                </a:solidFill>
                <a:effectLst/>
                <a:latin typeface="Segoe UI" panose="020B0502040204020203" pitchFamily="34" charset="0"/>
              </a:rPr>
              <a:t>With Azure Synapse Link, you can get a cost-optimized, fully managed solution for operational analytics. It eliminates the extra layers of storage and compute required in traditional ETL pipelines for analyzing operational data. Azure Cosmos DB analytical store follows a consumption-based pricing model, which is based on data storage and analytical read/write operations and queries executed . It doesn’t require you to provision any throughput, as you do today for the transactional workloads. Accessing your data with highly elastic compute engines from Azure Synapse Analytics makes the overall cost of running storage and compute very efficient.</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Analytics for locally available, globally distributed, multi master data</a:t>
            </a:r>
          </a:p>
          <a:p>
            <a:pPr algn="l"/>
            <a:r>
              <a:rPr lang="en-IE" b="0" i="0" dirty="0">
                <a:solidFill>
                  <a:srgbClr val="171717"/>
                </a:solidFill>
                <a:effectLst/>
                <a:latin typeface="Segoe UI" panose="020B0502040204020203" pitchFamily="34" charset="0"/>
              </a:rPr>
              <a:t>You can run analytical queries effectively against the nearest regional copy of the data in Azure Cosmos DB. Azure Cosmos DB provides the state-of-the-art capability to run the globally distributed analytical workloads along with transactional workloads in an active-active manner.</a:t>
            </a:r>
          </a:p>
          <a:p>
            <a:endParaRPr lang="en-IE" dirty="0">
              <a:effectLst/>
            </a:endParaRPr>
          </a:p>
          <a:p>
            <a:endParaRPr lang="en-IE" dirty="0"/>
          </a:p>
          <a:p>
            <a:r>
              <a:rPr lang="en-US" sz="1100" b="1" dirty="0"/>
              <a:t>Instructor notes and guidance</a:t>
            </a:r>
          </a:p>
          <a:p>
            <a:endParaRPr lang="en-IE" dirty="0"/>
          </a:p>
          <a:p>
            <a:r>
              <a:rPr lang="en-IE" dirty="0"/>
              <a:t>Its important to make the distinction between the transactional and analytical store within Azure Cosmos DB and how Azure Synapse link relates to that. </a:t>
            </a:r>
          </a:p>
          <a:p>
            <a:r>
              <a:rPr lang="en-IE" dirty="0"/>
              <a:t>Explain the concept of transactional store, as a row store optimized for transactional reads and writes, whereas an analytical store is a column store optimized for analytical queries. </a:t>
            </a:r>
          </a:p>
          <a:p>
            <a:r>
              <a:rPr lang="en-IE" dirty="0"/>
              <a:t>The integration through Azure Synapse link, based on cloud-native HTAP, enables analytical workload in Azure Synapse Analytics. Finally tell the students that whilst the example here is based on Azure Cosmos DB as the transactional source, Microsoft are looking into increasing the scope of the transactional store with additional technologies such as SQL Database and Postgres DB in the future.</a:t>
            </a:r>
          </a:p>
          <a:p>
            <a:endParaRPr lang="en-IE"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i="0" u="sng" strike="noStrike" dirty="0">
                <a:solidFill>
                  <a:srgbClr val="0563C1"/>
                </a:solidFill>
                <a:effectLst/>
                <a:latin typeface="Calibri" panose="020F0502020204030204" pitchFamily="34" charset="0"/>
                <a:hlinkClick r:id="rId4"/>
              </a:rPr>
              <a:t>Design hybrid transactional and analytical processing using Azure Synapse Analytics - Learn | Microsoft Docs</a:t>
            </a:r>
            <a:r>
              <a:rPr lang="en-IE" dirty="0"/>
              <a:t> </a:t>
            </a:r>
          </a:p>
          <a:p>
            <a:endParaRPr lang="en-IE" dirty="0"/>
          </a:p>
          <a:p>
            <a:pPr algn="l"/>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41384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IE" b="0" i="0" dirty="0">
                <a:solidFill>
                  <a:srgbClr val="171717"/>
                </a:solidFill>
                <a:effectLst/>
                <a:latin typeface="Segoe UI" panose="020B0502040204020203" pitchFamily="34" charset="0"/>
              </a:rPr>
              <a:t>Synapse Link for Azure Cosmos DB is a cloud-native hybrid transactional and analytical processing (HTAP) capability that enables you to run near real-time analytics over operational data in Azure Cosmos DB. Synapse Link creates a tight seamless integration between Azure Cosmos DB and Azure Synapse Analytics.</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It is important to keep in mind that, to use Azure Synapse Link, ensure you provision your Azure Cosmos account &amp; Azure Synapse Analytics workspace in one of the supported regions. </a:t>
            </a:r>
          </a:p>
          <a:p>
            <a:pPr algn="l"/>
            <a:r>
              <a:rPr lang="en-IE" b="0" i="0" dirty="0">
                <a:solidFill>
                  <a:srgbClr val="171717"/>
                </a:solidFill>
                <a:effectLst/>
                <a:latin typeface="Segoe UI" panose="020B0502040204020203" pitchFamily="34" charset="0"/>
              </a:rPr>
              <a:t>Azure Synapse Link is currently available in the following Azure regions: US West Central, East US, West US2, North Europe, West Europe, South Central US, Southeast Asia, Australia East, East U2, UK South.</a:t>
            </a:r>
          </a:p>
          <a:p>
            <a:pPr algn="l"/>
            <a:endParaRPr lang="en-IE" b="1"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When deploying the account in one of the supported regions, your account is enabled to use Synapse Link. To understand how to create an analytical store enabled container to automatically start replicating your operational data from the transactional store to the analytical store, you can follow the following steps:</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Create an Azure cosmos Container with Analytical Store:</a:t>
            </a:r>
          </a:p>
          <a:p>
            <a:pPr algn="l"/>
            <a:r>
              <a:rPr lang="en-IE" b="0" i="0" dirty="0">
                <a:solidFill>
                  <a:srgbClr val="171717"/>
                </a:solidFill>
                <a:effectLst/>
                <a:latin typeface="Segoe UI" panose="020B0502040204020203" pitchFamily="34" charset="0"/>
              </a:rPr>
              <a:t>You can turn on analytical store on an Azure Cosmos container while creating the container. You can use the Azure portal or configure the analytical Time To Live (TTL) property during container creation by using the Azure Cosmos DB SDKs.</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Select </a:t>
            </a:r>
            <a:r>
              <a:rPr lang="en-IE" b="1" i="0" dirty="0">
                <a:solidFill>
                  <a:srgbClr val="171717"/>
                </a:solidFill>
                <a:effectLst/>
                <a:latin typeface="Segoe UI" panose="020B0502040204020203" pitchFamily="34" charset="0"/>
              </a:rPr>
              <a:t>New Container</a:t>
            </a:r>
            <a:r>
              <a:rPr lang="en-IE" b="0" i="0" dirty="0">
                <a:solidFill>
                  <a:srgbClr val="171717"/>
                </a:solidFill>
                <a:effectLst/>
                <a:latin typeface="Segoe UI" panose="020B0502040204020203" pitchFamily="34" charset="0"/>
              </a:rPr>
              <a:t> and enter a name for your database, container, partition key and throughput details. Turn on the </a:t>
            </a:r>
            <a:r>
              <a:rPr lang="en-IE" b="1" i="0" dirty="0">
                <a:solidFill>
                  <a:srgbClr val="171717"/>
                </a:solidFill>
                <a:effectLst/>
                <a:latin typeface="Segoe UI" panose="020B0502040204020203" pitchFamily="34" charset="0"/>
              </a:rPr>
              <a:t>Analytical store</a:t>
            </a:r>
            <a:r>
              <a:rPr lang="en-IE" b="0" i="0" dirty="0">
                <a:solidFill>
                  <a:srgbClr val="171717"/>
                </a:solidFill>
                <a:effectLst/>
                <a:latin typeface="Segoe UI" panose="020B0502040204020203" pitchFamily="34" charset="0"/>
              </a:rPr>
              <a:t> option. After you enable the analytical store, it creates a container with </a:t>
            </a:r>
            <a:r>
              <a:rPr lang="en-IE" dirty="0"/>
              <a:t>Analytical TTL</a:t>
            </a:r>
            <a:r>
              <a:rPr lang="en-IE" b="0" i="0" dirty="0">
                <a:solidFill>
                  <a:srgbClr val="171717"/>
                </a:solidFill>
                <a:effectLst/>
                <a:latin typeface="Segoe UI" panose="020B0502040204020203" pitchFamily="34" charset="0"/>
              </a:rPr>
              <a:t> property set to the default value of -1 (infinite retention). This is the analytical store that retains all the historical versions of records.</a:t>
            </a:r>
          </a:p>
          <a:p>
            <a:pPr algn="l"/>
            <a:endParaRPr lang="en-IE" b="0" i="0" dirty="0">
              <a:solidFill>
                <a:srgbClr val="171717"/>
              </a:solidFill>
              <a:effectLst/>
              <a:latin typeface="Segoe UI" panose="020B0502040204020203" pitchFamily="34" charset="0"/>
            </a:endParaRPr>
          </a:p>
          <a:p>
            <a:pPr algn="l">
              <a:buFont typeface="+mj-lt"/>
              <a:buNone/>
            </a:pPr>
            <a:r>
              <a:rPr lang="en-IE" b="0" i="0" dirty="0">
                <a:solidFill>
                  <a:srgbClr val="171717"/>
                </a:solidFill>
                <a:effectLst/>
                <a:latin typeface="Segoe UI" panose="020B0502040204020203" pitchFamily="34" charset="0"/>
              </a:rPr>
              <a:t>If you have previously not enabled Synapse Link on an account, it will prompt you to do so because it's a pre-requisite to create an analytical store enabled container. If prompted, select </a:t>
            </a:r>
            <a:r>
              <a:rPr lang="en-IE" b="1" i="0" dirty="0">
                <a:solidFill>
                  <a:srgbClr val="171717"/>
                </a:solidFill>
                <a:effectLst/>
                <a:latin typeface="Segoe UI" panose="020B0502040204020203" pitchFamily="34" charset="0"/>
              </a:rPr>
              <a:t>Enable Synapse Link</a:t>
            </a:r>
            <a:r>
              <a:rPr lang="en-IE" b="0" i="0" dirty="0">
                <a:solidFill>
                  <a:srgbClr val="171717"/>
                </a:solidFill>
                <a:effectLst/>
                <a:latin typeface="Segoe UI" panose="020B0502040204020203" pitchFamily="34" charset="0"/>
              </a:rPr>
              <a:t>. Then select </a:t>
            </a:r>
            <a:r>
              <a:rPr lang="en-IE" b="1" i="0" dirty="0">
                <a:solidFill>
                  <a:srgbClr val="171717"/>
                </a:solidFill>
                <a:effectLst/>
                <a:latin typeface="Segoe UI" panose="020B0502040204020203" pitchFamily="34" charset="0"/>
              </a:rPr>
              <a:t>OK</a:t>
            </a:r>
            <a:r>
              <a:rPr lang="en-IE" b="0" i="0" dirty="0">
                <a:solidFill>
                  <a:srgbClr val="171717"/>
                </a:solidFill>
                <a:effectLst/>
                <a:latin typeface="Segoe UI" panose="020B0502040204020203" pitchFamily="34" charset="0"/>
              </a:rPr>
              <a:t>, to create an analytical store enabled Azure Cosmos container.</a:t>
            </a:r>
          </a:p>
          <a:p>
            <a:pPr marL="0" marR="0" lvl="0" indent="0" algn="l" defTabSz="228554" eaLnBrk="1" fontAlgn="auto" latinLnBrk="0" hangingPunct="1">
              <a:lnSpc>
                <a:spcPct val="117999"/>
              </a:lnSpc>
              <a:spcBef>
                <a:spcPts val="0"/>
              </a:spcBef>
              <a:spcAft>
                <a:spcPts val="0"/>
              </a:spcAft>
              <a:buClrTx/>
              <a:buSzTx/>
              <a:buFontTx/>
              <a:buNone/>
              <a:tabLst/>
              <a:defRPr/>
            </a:pPr>
            <a:endParaRPr lang="en-IE" b="0" i="0" dirty="0">
              <a:solidFill>
                <a:srgbClr val="171717"/>
              </a:solidFill>
              <a:effectLst/>
              <a:latin typeface="Segoe UI" panose="020B0502040204020203" pitchFamily="34" charset="0"/>
            </a:endParaRPr>
          </a:p>
          <a:p>
            <a:pPr marL="0" marR="0" lvl="0" indent="0" algn="l" defTabSz="228554" eaLnBrk="1" fontAlgn="auto" latinLnBrk="0" hangingPunct="1">
              <a:lnSpc>
                <a:spcPct val="117999"/>
              </a:lnSpc>
              <a:spcBef>
                <a:spcPts val="0"/>
              </a:spcBef>
              <a:spcAft>
                <a:spcPts val="0"/>
              </a:spcAft>
              <a:buClrTx/>
              <a:buSzTx/>
              <a:buFontTx/>
              <a:buNone/>
              <a:tabLst/>
              <a:defRPr/>
            </a:pPr>
            <a:r>
              <a:rPr lang="en-IE" b="0" i="0" dirty="0">
                <a:solidFill>
                  <a:srgbClr val="171717"/>
                </a:solidFill>
                <a:effectLst/>
                <a:latin typeface="Segoe UI" panose="020B0502040204020203" pitchFamily="34" charset="0"/>
              </a:rPr>
              <a:t>The definition of an HTAP container is a container with Synapse Link enabled. This container has both transactional store and analytical store.</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In order to connect Cosmos DB to your Azure Synapse Analytics workspace, </a:t>
            </a:r>
            <a:r>
              <a:rPr lang="en-IE" dirty="0"/>
              <a:t>you should navigate to the Synapse studio environment and navigate to the data tab, such that you can connect to external data. If you do so, you have the option to connect to the Azure Cosmos DB account/container such that you can query data stored there in a notebook where you can use Spark or for example SQL commands.</a:t>
            </a:r>
          </a:p>
          <a:p>
            <a:pPr algn="l"/>
            <a:endParaRPr lang="en-IE" b="1" i="0" dirty="0">
              <a:solidFill>
                <a:srgbClr val="171717"/>
              </a:solidFill>
              <a:effectLst/>
              <a:latin typeface="Segoe UI" panose="020B0502040204020203" pitchFamily="34" charset="0"/>
            </a:endParaRPr>
          </a:p>
          <a:p>
            <a:r>
              <a:rPr lang="en-US" b="1" dirty="0"/>
              <a:t>Instructor notes and guidance</a:t>
            </a:r>
          </a:p>
          <a:p>
            <a:pPr algn="l"/>
            <a:endParaRPr lang="en-IE" b="1"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171717"/>
                </a:solidFill>
                <a:effectLst/>
                <a:latin typeface="Segoe UI" panose="020B0502040204020203" pitchFamily="34" charset="0"/>
              </a:rPr>
              <a:t>The student will run through all the steps of how to set up the Azure Synapse Link feature for Cosmos DB, in the lab.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171717"/>
                </a:solidFill>
                <a:effectLst/>
                <a:latin typeface="Segoe UI" panose="020B0502040204020203" pitchFamily="34" charset="0"/>
              </a:rPr>
              <a:t>However, it’s imperative they understand that within Cosmos DB they need to adjust the setting in order to use Synapse Link.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i="0" u="sng" strike="noStrike" dirty="0">
                <a:solidFill>
                  <a:srgbClr val="0563C1"/>
                </a:solidFill>
                <a:effectLst/>
                <a:latin typeface="Calibri" panose="020F0502020204030204" pitchFamily="34" charset="0"/>
                <a:hlinkClick r:id="rId3"/>
              </a:rPr>
              <a:t>Configure Azure Synapse Link with Azure Cosmos DB - Learn | Microsoft Docs</a:t>
            </a:r>
            <a:r>
              <a:rPr lang="en-IE" dirty="0"/>
              <a:t> </a:t>
            </a:r>
          </a:p>
          <a:p>
            <a:pPr algn="l"/>
            <a:endParaRPr lang="en-IE" b="0"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41384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The steps that involve to querying a Cosmos DB container with Apache Spark in Synapse Analytics are as follows:</a:t>
            </a:r>
          </a:p>
          <a:p>
            <a:endParaRPr lang="en-IE" dirty="0"/>
          </a:p>
          <a:p>
            <a:r>
              <a:rPr lang="en-IE" sz="1100" b="1" i="1" dirty="0">
                <a:solidFill>
                  <a:schemeClr val="bg2"/>
                </a:solidFill>
              </a:rPr>
              <a:t>Step1 : Load data to DataFrame</a:t>
            </a:r>
          </a:p>
          <a:p>
            <a:pPr algn="l"/>
            <a:r>
              <a:rPr lang="en-IE" sz="1100" b="0" i="0" dirty="0">
                <a:solidFill>
                  <a:srgbClr val="171717"/>
                </a:solidFill>
                <a:effectLst/>
                <a:latin typeface="Segoe UI" panose="020B0502040204020203" pitchFamily="34" charset="0"/>
              </a:rPr>
              <a:t>In this step, you'll read data from Azure Cosmos DB analytical store in a Spark DataFrame. </a:t>
            </a:r>
          </a:p>
          <a:p>
            <a:pPr algn="l"/>
            <a:r>
              <a:rPr lang="en-IE" sz="1100" b="0" i="0" dirty="0">
                <a:solidFill>
                  <a:srgbClr val="171717"/>
                </a:solidFill>
                <a:effectLst/>
                <a:latin typeface="Segoe UI" panose="020B0502040204020203" pitchFamily="34" charset="0"/>
              </a:rPr>
              <a:t>Once your data is loaded into a DataFrame, you can perform additional analysis.</a:t>
            </a:r>
          </a:p>
          <a:p>
            <a:pPr algn="l"/>
            <a:r>
              <a:rPr lang="en-IE" sz="1100" b="0" i="0" dirty="0">
                <a:solidFill>
                  <a:srgbClr val="171717"/>
                </a:solidFill>
                <a:effectLst/>
                <a:latin typeface="Segoe UI" panose="020B0502040204020203" pitchFamily="34" charset="0"/>
              </a:rPr>
              <a:t>This operation doesn't impact the transactional store.</a:t>
            </a:r>
          </a:p>
          <a:p>
            <a:endParaRPr lang="en-IE" sz="1100" b="1" dirty="0">
              <a:solidFill>
                <a:schemeClr val="bg2"/>
              </a:solidFill>
            </a:endParaRPr>
          </a:p>
          <a:p>
            <a:r>
              <a:rPr lang="en-IE" b="1" i="1" dirty="0"/>
              <a:t>Step 2: Create a Spark Table</a:t>
            </a:r>
          </a:p>
          <a:p>
            <a:pPr algn="l"/>
            <a:r>
              <a:rPr lang="en-IE" b="0" i="0" dirty="0">
                <a:solidFill>
                  <a:srgbClr val="171717"/>
                </a:solidFill>
                <a:effectLst/>
                <a:latin typeface="Segoe UI" panose="020B0502040204020203" pitchFamily="34" charset="0"/>
              </a:rPr>
              <a:t>Here you'll create a Spark table pointing to the container you selected. That operation doesn't incur any data movement. If you decide to delete that table, the underlying container (and corresponding analytical store) won't be affected.</a:t>
            </a:r>
          </a:p>
          <a:p>
            <a:pPr algn="l"/>
            <a:r>
              <a:rPr lang="en-IE" b="0" i="0" dirty="0">
                <a:solidFill>
                  <a:srgbClr val="171717"/>
                </a:solidFill>
                <a:effectLst/>
                <a:latin typeface="Segoe UI" panose="020B0502040204020203" pitchFamily="34" charset="0"/>
              </a:rPr>
              <a:t>This scenario is convenient when you reuse tables through third-party tools and provide access to the data at run-time.</a:t>
            </a:r>
          </a:p>
          <a:p>
            <a:endParaRPr lang="en-IE" i="1" dirty="0"/>
          </a:p>
          <a:p>
            <a:r>
              <a:rPr lang="en-IE" b="1" i="1" dirty="0"/>
              <a:t>Step 3: Write a DataFrame to a Container in Cosmos DB. </a:t>
            </a:r>
          </a:p>
          <a:p>
            <a:pPr marL="0" marR="0" lvl="0" indent="0" defTabSz="228554" eaLnBrk="1" fontAlgn="auto" latinLnBrk="0" hangingPunct="1">
              <a:lnSpc>
                <a:spcPct val="117999"/>
              </a:lnSpc>
              <a:spcBef>
                <a:spcPts val="0"/>
              </a:spcBef>
              <a:spcAft>
                <a:spcPts val="0"/>
              </a:spcAft>
              <a:buClrTx/>
              <a:buSzTx/>
              <a:buFontTx/>
              <a:buNone/>
              <a:tabLst/>
              <a:defRPr/>
            </a:pPr>
            <a:r>
              <a:rPr lang="en-IE" b="0" i="0" dirty="0">
                <a:solidFill>
                  <a:srgbClr val="171717"/>
                </a:solidFill>
                <a:effectLst/>
                <a:latin typeface="Segoe UI" panose="020B0502040204020203" pitchFamily="34" charset="0"/>
              </a:rPr>
              <a:t>Here you'll write a DataFrame into a container. This operation will impact the transactional performance and consume Request Units. Using Azure Cosmos DB transactional performance is ideal for write transactions. Make sure that you replace </a:t>
            </a:r>
            <a:r>
              <a:rPr lang="en-IE" b="1" i="0" dirty="0">
                <a:solidFill>
                  <a:srgbClr val="171717"/>
                </a:solidFill>
                <a:effectLst/>
                <a:latin typeface="Segoe UI" panose="020B0502040204020203" pitchFamily="34" charset="0"/>
              </a:rPr>
              <a:t>YOURDataFrame</a:t>
            </a:r>
            <a:r>
              <a:rPr lang="en-IE" b="0" i="0" dirty="0">
                <a:solidFill>
                  <a:srgbClr val="171717"/>
                </a:solidFill>
                <a:effectLst/>
                <a:latin typeface="Segoe UI" panose="020B0502040204020203" pitchFamily="34" charset="0"/>
              </a:rPr>
              <a:t> by the DataFrame that you want to write back to.</a:t>
            </a:r>
            <a:endParaRPr lang="en-IE" dirty="0"/>
          </a:p>
          <a:p>
            <a:endParaRPr lang="en-IE" dirty="0"/>
          </a:p>
          <a:p>
            <a:r>
              <a:rPr lang="en-US" b="1" dirty="0"/>
              <a:t>Instructor notes and guidance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IE" dirty="0"/>
              <a:t>In the lab the student will perform the steps in a practical fashion where they query Azure Cosmos DB with Apache Spark in Azure Synapse Analytics using an Apache Spark Notebook. </a:t>
            </a:r>
          </a:p>
          <a:p>
            <a:r>
              <a:rPr lang="en-IE" dirty="0"/>
              <a:t>The steps shown on the slide provide the high-level overview, the students will go into the detail in the lab.</a:t>
            </a:r>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i="0" u="sng" strike="noStrike" dirty="0">
                <a:solidFill>
                  <a:srgbClr val="0563C1"/>
                </a:solidFill>
                <a:effectLst/>
                <a:latin typeface="Calibri" panose="020F0502020204030204" pitchFamily="34" charset="0"/>
                <a:hlinkClick r:id="rId3"/>
              </a:rPr>
              <a:t>Query Azure Cosmos DB with Apache Spark for Azure Synapse Analytics - Learn | Microsoft Docs</a:t>
            </a:r>
            <a:r>
              <a:rPr lang="en-IE" dirty="0"/>
              <a:t> </a:t>
            </a:r>
          </a:p>
          <a:p>
            <a:endParaRPr lang="en-IE" dirty="0"/>
          </a:p>
        </p:txBody>
      </p:sp>
    </p:spTree>
    <p:extLst>
      <p:ext uri="{BB962C8B-B14F-4D97-AF65-F5344CB8AC3E}">
        <p14:creationId xmlns:p14="http://schemas.microsoft.com/office/powerpoint/2010/main" val="3480027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dirty="0">
                <a:solidFill>
                  <a:srgbClr val="171717"/>
                </a:solidFill>
                <a:effectLst/>
                <a:latin typeface="Segoe UI" panose="020B0502040204020203" pitchFamily="34" charset="0"/>
              </a:rPr>
              <a:t>Talking Points:</a:t>
            </a:r>
          </a:p>
          <a:p>
            <a:endParaRPr lang="en-IE" sz="900" b="1" i="0" dirty="0">
              <a:solidFill>
                <a:srgbClr val="171717"/>
              </a:solidFill>
              <a:effectLst/>
              <a:latin typeface="Segoe UI" panose="020B0502040204020203" pitchFamily="34" charset="0"/>
            </a:endParaRPr>
          </a:p>
          <a:p>
            <a:r>
              <a:rPr lang="en-IE" sz="900" b="0" i="0" dirty="0">
                <a:solidFill>
                  <a:srgbClr val="171717"/>
                </a:solidFill>
                <a:effectLst/>
                <a:latin typeface="Segoe UI" panose="020B0502040204020203" pitchFamily="34" charset="0"/>
              </a:rPr>
              <a:t>Azure Synapse Link for Azure Cosmos DB enables users to run near real-time analytics over operational data in Azure Cosmos DB. However, there are times when some data needs to be aggregated and enriched to serve data warehouse users. Curating and exporting Synapse Link data can be done with just a few cells in a notebook. </a:t>
            </a:r>
          </a:p>
          <a:p>
            <a:endParaRPr lang="en-IE" sz="900" b="0" i="0" dirty="0">
              <a:solidFill>
                <a:srgbClr val="171717"/>
              </a:solidFill>
              <a:effectLst/>
              <a:latin typeface="Segoe UI" panose="020B0502040204020203" pitchFamily="34" charset="0"/>
            </a:endParaRPr>
          </a:p>
          <a:p>
            <a:r>
              <a:rPr lang="en-IE" sz="900" b="0" i="0" dirty="0">
                <a:solidFill>
                  <a:srgbClr val="171717"/>
                </a:solidFill>
                <a:effectLst/>
                <a:latin typeface="Segoe UI" panose="020B0502040204020203" pitchFamily="34" charset="0"/>
              </a:rPr>
              <a:t>Certain steps that involve querying Azure Cosmos DB with SQL serverless for Azure Synapse Analytics are depicted in the slide and explained below:</a:t>
            </a:r>
          </a:p>
          <a:p>
            <a:endParaRPr lang="en-IE" sz="900" b="0" i="0" dirty="0">
              <a:solidFill>
                <a:srgbClr val="171717"/>
              </a:solidFill>
              <a:effectLst/>
              <a:latin typeface="Segoe UI" panose="020B0502040204020203" pitchFamily="34" charset="0"/>
            </a:endParaRPr>
          </a:p>
          <a:p>
            <a:pPr algn="l"/>
            <a:r>
              <a:rPr lang="en-IE" sz="900" b="1" i="0" dirty="0">
                <a:solidFill>
                  <a:srgbClr val="171717"/>
                </a:solidFill>
                <a:effectLst/>
                <a:latin typeface="Segoe UI" panose="020B0502040204020203" pitchFamily="34" charset="0"/>
              </a:rPr>
              <a:t>Steps</a:t>
            </a:r>
          </a:p>
          <a:p>
            <a:pPr algn="l"/>
            <a:endParaRPr lang="en-IE" sz="900" b="1" i="0" dirty="0">
              <a:solidFill>
                <a:srgbClr val="171717"/>
              </a:solidFill>
              <a:effectLst/>
              <a:latin typeface="Segoe UI" panose="020B0502040204020203" pitchFamily="34" charset="0"/>
            </a:endParaRPr>
          </a:p>
          <a:p>
            <a:pPr algn="l"/>
            <a:r>
              <a:rPr lang="en-IE" sz="900" b="0" i="0" dirty="0">
                <a:solidFill>
                  <a:srgbClr val="171717"/>
                </a:solidFill>
                <a:effectLst/>
                <a:latin typeface="Segoe UI" panose="020B0502040204020203" pitchFamily="34" charset="0"/>
              </a:rPr>
              <a:t>When you connect to the analytical store there is no impact on the transactional store (it will not consume any Request Units). </a:t>
            </a:r>
          </a:p>
          <a:p>
            <a:pPr algn="l">
              <a:buFont typeface="+mj-lt"/>
              <a:buAutoNum type="arabicPeriod"/>
            </a:pPr>
            <a:r>
              <a:rPr lang="en-IE" sz="900" b="0" i="0" dirty="0">
                <a:solidFill>
                  <a:srgbClr val="171717"/>
                </a:solidFill>
                <a:effectLst/>
                <a:latin typeface="Segoe UI" panose="020B0502040204020203" pitchFamily="34" charset="0"/>
              </a:rPr>
              <a:t> Read the Cosmos DB HTAP container into a Spark DataFrame</a:t>
            </a:r>
          </a:p>
          <a:p>
            <a:pPr algn="l">
              <a:buFont typeface="+mj-lt"/>
              <a:buAutoNum type="arabicPeriod"/>
            </a:pPr>
            <a:r>
              <a:rPr lang="en-IE" sz="900" b="0" i="0" dirty="0">
                <a:solidFill>
                  <a:srgbClr val="171717"/>
                </a:solidFill>
                <a:effectLst/>
                <a:latin typeface="Segoe UI" panose="020B0502040204020203" pitchFamily="34" charset="0"/>
              </a:rPr>
              <a:t> Aggregate the results in a new DataFrame</a:t>
            </a:r>
          </a:p>
          <a:p>
            <a:pPr algn="l">
              <a:buFont typeface="+mj-lt"/>
              <a:buAutoNum type="arabicPeriod"/>
            </a:pPr>
            <a:r>
              <a:rPr lang="en-IE" sz="900" b="0" i="0" dirty="0">
                <a:solidFill>
                  <a:srgbClr val="171717"/>
                </a:solidFill>
                <a:effectLst/>
                <a:latin typeface="Segoe UI" panose="020B0502040204020203" pitchFamily="34" charset="0"/>
              </a:rPr>
              <a:t> Ingest the data into a SQL pool</a:t>
            </a:r>
          </a:p>
          <a:p>
            <a:pPr algn="l">
              <a:buFont typeface="+mj-lt"/>
              <a:buAutoNum type="arabicPeriod"/>
            </a:pPr>
            <a:endParaRPr lang="en-IE" sz="900" b="0" i="0" dirty="0">
              <a:solidFill>
                <a:srgbClr val="171717"/>
              </a:solidFill>
              <a:effectLst/>
              <a:latin typeface="Segoe UI" panose="020B0502040204020203" pitchFamily="34" charset="0"/>
            </a:endParaRPr>
          </a:p>
          <a:p>
            <a:r>
              <a:rPr lang="en-IE" sz="900" dirty="0"/>
              <a:t>The steps that are involved copying data from an Azure Cosmos DB into a SQL Pool while using Apache Spark or a SQL script enabled in Synapse analytics are as follows:</a:t>
            </a:r>
          </a:p>
          <a:p>
            <a:r>
              <a:rPr lang="en-IE" sz="900" dirty="0"/>
              <a:t>1. Configuring a Spark notebook</a:t>
            </a:r>
          </a:p>
          <a:p>
            <a:r>
              <a:rPr lang="en-IE" sz="900" dirty="0"/>
              <a:t>2. Reading data into a Spark DataFrame</a:t>
            </a:r>
          </a:p>
          <a:p>
            <a:r>
              <a:rPr lang="en-IE" sz="900" dirty="0"/>
              <a:t>3. Aggregate results of DataFrame in a new DataFrame</a:t>
            </a:r>
          </a:p>
          <a:p>
            <a:r>
              <a:rPr lang="en-IE" sz="900" dirty="0"/>
              <a:t>4. Loading the results into a SQL Pool</a:t>
            </a:r>
          </a:p>
          <a:p>
            <a:r>
              <a:rPr lang="en-IE" sz="900" dirty="0"/>
              <a:t>5. Querying the results with SQL </a:t>
            </a:r>
          </a:p>
          <a:p>
            <a:endParaRPr lang="en-US" sz="900" b="1" dirty="0"/>
          </a:p>
          <a:p>
            <a:r>
              <a:rPr lang="en-US" sz="900" b="1" dirty="0"/>
              <a:t>Instructor notes and guidance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dirty="0"/>
          </a:p>
          <a:p>
            <a:r>
              <a:rPr lang="en-IE" sz="900" dirty="0"/>
              <a:t>Students will copy data from an Azure Cosmos DB into a SQL pool using Apache spark during the lab and perform the steps as mentioned in the talking points. </a:t>
            </a:r>
          </a:p>
          <a:p>
            <a:pPr algn="l">
              <a:buFont typeface="+mj-lt"/>
              <a:buNone/>
            </a:pPr>
            <a:endParaRPr lang="en-IE" sz="900"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900" b="1" dirty="0"/>
              <a:t>Recommended reading for this slide</a:t>
            </a:r>
          </a:p>
          <a:p>
            <a:pPr algn="l">
              <a:buFont typeface="+mj-lt"/>
              <a:buNone/>
            </a:pPr>
            <a:endParaRPr lang="en-IE" sz="900"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E" sz="1800" b="0" i="0" u="sng" strike="noStrike" dirty="0">
                <a:solidFill>
                  <a:srgbClr val="0563C1"/>
                </a:solidFill>
                <a:effectLst/>
                <a:latin typeface="Calibri" panose="020F0502020204030204" pitchFamily="34" charset="0"/>
                <a:hlinkClick r:id="rId3"/>
              </a:rPr>
              <a:t>Query Azure Cosmos DB with SQL Serverless for Azure Synapse Analytics - Learn | Microsoft Docs</a:t>
            </a:r>
            <a:r>
              <a:rPr lang="en-IE" sz="1100" dirty="0"/>
              <a:t> </a:t>
            </a:r>
          </a:p>
          <a:p>
            <a:pPr algn="l">
              <a:buFont typeface="+mj-lt"/>
              <a:buNone/>
            </a:pPr>
            <a:endParaRPr lang="en-IE" sz="900"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456098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7781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6F62-D858-45C1-BB70-A9F3F28D0A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5ABBD9C8-184C-4F1B-8F87-E80FBC740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C43C8DC5-A1C3-4165-AC66-8AADDC910D49}"/>
              </a:ext>
            </a:extLst>
          </p:cNvPr>
          <p:cNvSpPr>
            <a:spLocks noGrp="1"/>
          </p:cNvSpPr>
          <p:nvPr>
            <p:ph type="dt" sz="half" idx="10"/>
          </p:nvPr>
        </p:nvSpPr>
        <p:spPr/>
        <p:txBody>
          <a:bodyPr/>
          <a:lstStyle/>
          <a:p>
            <a:fld id="{36BE539C-2CF0-45CF-94EF-4262D4527D81}" type="datetimeFigureOut">
              <a:rPr lang="en-IE" smtClean="0"/>
              <a:t>20/04/2021</a:t>
            </a:fld>
            <a:endParaRPr lang="en-IE" dirty="0"/>
          </a:p>
        </p:txBody>
      </p:sp>
      <p:sp>
        <p:nvSpPr>
          <p:cNvPr id="5" name="Footer Placeholder 4">
            <a:extLst>
              <a:ext uri="{FF2B5EF4-FFF2-40B4-BE49-F238E27FC236}">
                <a16:creationId xmlns:a16="http://schemas.microsoft.com/office/drawing/2014/main" id="{C536F7D9-C91C-4549-8AEF-D14896224AB8}"/>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5DA830AA-6865-4F44-B959-BAD225434BB7}"/>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361128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70CE-5BA7-4DAF-80EE-E641E4DCBB6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66E1D7C-E936-49F8-83AA-565F56929B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D85E292-5D0E-4AB7-846E-63A75E53EB30}"/>
              </a:ext>
            </a:extLst>
          </p:cNvPr>
          <p:cNvSpPr>
            <a:spLocks noGrp="1"/>
          </p:cNvSpPr>
          <p:nvPr>
            <p:ph type="dt" sz="half" idx="10"/>
          </p:nvPr>
        </p:nvSpPr>
        <p:spPr/>
        <p:txBody>
          <a:bodyPr/>
          <a:lstStyle/>
          <a:p>
            <a:fld id="{36BE539C-2CF0-45CF-94EF-4262D4527D81}" type="datetimeFigureOut">
              <a:rPr lang="en-IE" smtClean="0"/>
              <a:t>20/04/2021</a:t>
            </a:fld>
            <a:endParaRPr lang="en-IE" dirty="0"/>
          </a:p>
        </p:txBody>
      </p:sp>
      <p:sp>
        <p:nvSpPr>
          <p:cNvPr id="5" name="Footer Placeholder 4">
            <a:extLst>
              <a:ext uri="{FF2B5EF4-FFF2-40B4-BE49-F238E27FC236}">
                <a16:creationId xmlns:a16="http://schemas.microsoft.com/office/drawing/2014/main" id="{E6622BD0-AB89-4BB1-BDD9-D924DE7B22AC}"/>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8D83542B-B39C-464C-B315-35FAF72550BF}"/>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334340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A811E-8A6A-42D0-86F9-DA565EF4E3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35770BCE-9199-4217-9B78-08DD38458A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81B07C6-1C47-4962-9CF3-7E50B4A3EE30}"/>
              </a:ext>
            </a:extLst>
          </p:cNvPr>
          <p:cNvSpPr>
            <a:spLocks noGrp="1"/>
          </p:cNvSpPr>
          <p:nvPr>
            <p:ph type="dt" sz="half" idx="10"/>
          </p:nvPr>
        </p:nvSpPr>
        <p:spPr/>
        <p:txBody>
          <a:bodyPr/>
          <a:lstStyle/>
          <a:p>
            <a:fld id="{36BE539C-2CF0-45CF-94EF-4262D4527D81}" type="datetimeFigureOut">
              <a:rPr lang="en-IE" smtClean="0"/>
              <a:t>20/04/2021</a:t>
            </a:fld>
            <a:endParaRPr lang="en-IE" dirty="0"/>
          </a:p>
        </p:txBody>
      </p:sp>
      <p:sp>
        <p:nvSpPr>
          <p:cNvPr id="5" name="Footer Placeholder 4">
            <a:extLst>
              <a:ext uri="{FF2B5EF4-FFF2-40B4-BE49-F238E27FC236}">
                <a16:creationId xmlns:a16="http://schemas.microsoft.com/office/drawing/2014/main" id="{2CB6F2CB-079C-4421-A48B-51D4CC5BC0E9}"/>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BBB49B21-013C-459F-BA5E-8506571D100E}"/>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1270144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88036072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237143801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216203606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35715039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4" y="588963"/>
            <a:ext cx="4158362" cy="2535236"/>
          </a:xfrm>
          <a:solidFill>
            <a:schemeClr val="bg1"/>
          </a:solidFill>
        </p:spPr>
        <p:txBody>
          <a:bodyPr anchor="b"/>
          <a:lstStyle>
            <a:lvl1pPr>
              <a:defRPr>
                <a:solidFill>
                  <a:srgbClr val="2F2E2F"/>
                </a:solidFill>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2"/>
            <a:ext cx="4162425" cy="2733497"/>
          </a:xfrm>
        </p:spPr>
        <p:txBody>
          <a:bodyPr/>
          <a:lstStyle>
            <a:lvl1pPr marL="0" indent="0">
              <a:buNone/>
              <a:defRPr sz="2199">
                <a:solidFill>
                  <a:srgbClr val="2F2E2F"/>
                </a:solidFill>
                <a:latin typeface="+mn-lt"/>
              </a:defRPr>
            </a:lvl1pPr>
            <a:lvl2pPr marL="228531" indent="0">
              <a:buNone/>
              <a:defRPr/>
            </a:lvl2pPr>
            <a:lvl3pPr marL="457063" indent="0">
              <a:buNone/>
              <a:defRPr/>
            </a:lvl3pPr>
            <a:lvl4pPr marL="661789" indent="0">
              <a:buNone/>
              <a:defRPr/>
            </a:lvl4pPr>
            <a:lvl5pPr marL="855406" indent="0">
              <a:buNone/>
              <a:defRPr/>
            </a:lvl5pPr>
          </a:lstStyle>
          <a:p>
            <a:pPr lvl="0"/>
            <a:r>
              <a:rPr lang="en-US"/>
              <a:t>Click to edit Master text styles</a:t>
            </a:r>
          </a:p>
        </p:txBody>
      </p:sp>
    </p:spTree>
    <p:extLst>
      <p:ext uri="{BB962C8B-B14F-4D97-AF65-F5344CB8AC3E}">
        <p14:creationId xmlns:p14="http://schemas.microsoft.com/office/powerpoint/2010/main" val="2436904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18644" y="-544957"/>
            <a:ext cx="7491995" cy="520053"/>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82398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lnSpc>
                <a:spcPct val="100000"/>
              </a:lnSpc>
              <a:defRPr sz="4313"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27387003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22477"/>
          </a:xfrm>
          <a:prstGeom prst="rect">
            <a:avLst/>
          </a:prstGeom>
        </p:spPr>
        <p:txBody>
          <a:bodyPr wrap="square" lIns="0" tIns="0" rIns="0" bIns="0">
            <a:spAutoFit/>
          </a:bodyPr>
          <a:lstStyle>
            <a:lvl1pPr>
              <a:lnSpc>
                <a:spcPct val="100000"/>
              </a:lnSpc>
              <a:defRPr sz="2745" strike="noStrike" spc="0">
                <a:solidFill>
                  <a:srgbClr val="000000"/>
                </a:solidFill>
              </a:defRPr>
            </a:lvl1pPr>
          </a:lstStyle>
          <a:p>
            <a:r>
              <a:rPr lang="en-US"/>
              <a:t>Title</a:t>
            </a:r>
          </a:p>
        </p:txBody>
      </p:sp>
    </p:spTree>
    <p:extLst>
      <p:ext uri="{BB962C8B-B14F-4D97-AF65-F5344CB8AC3E}">
        <p14:creationId xmlns:p14="http://schemas.microsoft.com/office/powerpoint/2010/main" val="417237220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9D4E-6E28-482B-B01E-2AD97890EE85}"/>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373E1B5-7389-4821-96B5-B210067307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B55416A-E37A-43CD-9166-36A1301B21C9}"/>
              </a:ext>
            </a:extLst>
          </p:cNvPr>
          <p:cNvSpPr>
            <a:spLocks noGrp="1"/>
          </p:cNvSpPr>
          <p:nvPr>
            <p:ph type="dt" sz="half" idx="10"/>
          </p:nvPr>
        </p:nvSpPr>
        <p:spPr/>
        <p:txBody>
          <a:bodyPr/>
          <a:lstStyle/>
          <a:p>
            <a:fld id="{36BE539C-2CF0-45CF-94EF-4262D4527D81}" type="datetimeFigureOut">
              <a:rPr lang="en-IE" smtClean="0"/>
              <a:t>20/04/2021</a:t>
            </a:fld>
            <a:endParaRPr lang="en-IE" dirty="0"/>
          </a:p>
        </p:txBody>
      </p:sp>
      <p:sp>
        <p:nvSpPr>
          <p:cNvPr id="5" name="Footer Placeholder 4">
            <a:extLst>
              <a:ext uri="{FF2B5EF4-FFF2-40B4-BE49-F238E27FC236}">
                <a16:creationId xmlns:a16="http://schemas.microsoft.com/office/drawing/2014/main" id="{45B1A17E-3A5C-401A-BC51-0DDE8E030E71}"/>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979A4867-5610-401B-8183-407EB5A1E747}"/>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927452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42833263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74782934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8780742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7431"/>
            <a:ext cx="9031168" cy="403137"/>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5607799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3245917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8211" y="620428"/>
            <a:ext cx="5541959" cy="403137"/>
          </a:xfrm>
          <a:prstGeom prst="rect">
            <a:avLst/>
          </a:prstGeom>
        </p:spPr>
        <p:txBody>
          <a:bodyPr wrap="square" lIns="0" tIns="0" rIns="0" bIns="0">
            <a:spAutoFit/>
          </a:bodyPr>
          <a:lstStyle>
            <a:lvl1pPr>
              <a:lnSpc>
                <a:spcPts val="3137"/>
              </a:lnSpc>
              <a:defRPr sz="2745"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5973789" cy="6858845"/>
          </a:xfrm>
          <a:prstGeom prst="rect">
            <a:avLst/>
          </a:prstGeom>
        </p:spPr>
      </p:pic>
    </p:spTree>
    <p:extLst>
      <p:ext uri="{BB962C8B-B14F-4D97-AF65-F5344CB8AC3E}">
        <p14:creationId xmlns:p14="http://schemas.microsoft.com/office/powerpoint/2010/main" val="21707447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334967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1116232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ED58-3130-4158-ADC8-BDAA77D08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61415FBD-967E-49E4-867D-3ADC1C378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7BFCD3-518A-4A86-91ED-C537731CDC0B}"/>
              </a:ext>
            </a:extLst>
          </p:cNvPr>
          <p:cNvSpPr>
            <a:spLocks noGrp="1"/>
          </p:cNvSpPr>
          <p:nvPr>
            <p:ph type="dt" sz="half" idx="10"/>
          </p:nvPr>
        </p:nvSpPr>
        <p:spPr/>
        <p:txBody>
          <a:bodyPr/>
          <a:lstStyle/>
          <a:p>
            <a:fld id="{36BE539C-2CF0-45CF-94EF-4262D4527D81}" type="datetimeFigureOut">
              <a:rPr lang="en-IE" smtClean="0"/>
              <a:t>20/04/2021</a:t>
            </a:fld>
            <a:endParaRPr lang="en-IE" dirty="0"/>
          </a:p>
        </p:txBody>
      </p:sp>
      <p:sp>
        <p:nvSpPr>
          <p:cNvPr id="5" name="Footer Placeholder 4">
            <a:extLst>
              <a:ext uri="{FF2B5EF4-FFF2-40B4-BE49-F238E27FC236}">
                <a16:creationId xmlns:a16="http://schemas.microsoft.com/office/drawing/2014/main" id="{493BDFFF-12ED-4EC9-A900-3F8ADA411958}"/>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5488783C-D2A5-4124-AC04-0119EC41C8EA}"/>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163648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F24E-0A78-4DE2-9F2E-39014B44B6B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EFFFDAB-A4B0-4B08-936E-3AACBBE92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E7438C53-5476-4FC0-81F3-00FB704192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4BD032FD-2352-4700-93AF-59674E9EBBCC}"/>
              </a:ext>
            </a:extLst>
          </p:cNvPr>
          <p:cNvSpPr>
            <a:spLocks noGrp="1"/>
          </p:cNvSpPr>
          <p:nvPr>
            <p:ph type="dt" sz="half" idx="10"/>
          </p:nvPr>
        </p:nvSpPr>
        <p:spPr/>
        <p:txBody>
          <a:bodyPr/>
          <a:lstStyle/>
          <a:p>
            <a:fld id="{36BE539C-2CF0-45CF-94EF-4262D4527D81}" type="datetimeFigureOut">
              <a:rPr lang="en-IE" smtClean="0"/>
              <a:t>20/04/2021</a:t>
            </a:fld>
            <a:endParaRPr lang="en-IE" dirty="0"/>
          </a:p>
        </p:txBody>
      </p:sp>
      <p:sp>
        <p:nvSpPr>
          <p:cNvPr id="6" name="Footer Placeholder 5">
            <a:extLst>
              <a:ext uri="{FF2B5EF4-FFF2-40B4-BE49-F238E27FC236}">
                <a16:creationId xmlns:a16="http://schemas.microsoft.com/office/drawing/2014/main" id="{3CED35E8-429A-4C44-95FA-FB635A6DCCEF}"/>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274BE27D-DE0E-4DE6-B905-643D89032680}"/>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130634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A2AC-728E-4F61-B4F9-FFC3E5158B97}"/>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AB7929A-5EEA-4C31-B217-6F49720476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5FE18-10A9-401C-83CA-04EDB6C0DF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E62E8B1E-E263-4F3F-B601-A030453DB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6FD59-9DF1-4D1F-96A6-8870CA7D18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15D1FF30-7B87-4F8D-B6DA-C8D35F569892}"/>
              </a:ext>
            </a:extLst>
          </p:cNvPr>
          <p:cNvSpPr>
            <a:spLocks noGrp="1"/>
          </p:cNvSpPr>
          <p:nvPr>
            <p:ph type="dt" sz="half" idx="10"/>
          </p:nvPr>
        </p:nvSpPr>
        <p:spPr/>
        <p:txBody>
          <a:bodyPr/>
          <a:lstStyle/>
          <a:p>
            <a:fld id="{36BE539C-2CF0-45CF-94EF-4262D4527D81}" type="datetimeFigureOut">
              <a:rPr lang="en-IE" smtClean="0"/>
              <a:t>20/04/2021</a:t>
            </a:fld>
            <a:endParaRPr lang="en-IE" dirty="0"/>
          </a:p>
        </p:txBody>
      </p:sp>
      <p:sp>
        <p:nvSpPr>
          <p:cNvPr id="8" name="Footer Placeholder 7">
            <a:extLst>
              <a:ext uri="{FF2B5EF4-FFF2-40B4-BE49-F238E27FC236}">
                <a16:creationId xmlns:a16="http://schemas.microsoft.com/office/drawing/2014/main" id="{23A0E987-81B8-4FB6-9899-19A979B04840}"/>
              </a:ext>
            </a:extLst>
          </p:cNvPr>
          <p:cNvSpPr>
            <a:spLocks noGrp="1"/>
          </p:cNvSpPr>
          <p:nvPr>
            <p:ph type="ftr" sz="quarter" idx="11"/>
          </p:nvPr>
        </p:nvSpPr>
        <p:spPr/>
        <p:txBody>
          <a:bodyPr/>
          <a:lstStyle/>
          <a:p>
            <a:endParaRPr lang="en-IE" dirty="0"/>
          </a:p>
        </p:txBody>
      </p:sp>
      <p:sp>
        <p:nvSpPr>
          <p:cNvPr id="9" name="Slide Number Placeholder 8">
            <a:extLst>
              <a:ext uri="{FF2B5EF4-FFF2-40B4-BE49-F238E27FC236}">
                <a16:creationId xmlns:a16="http://schemas.microsoft.com/office/drawing/2014/main" id="{66633299-85FA-4700-B906-390EBA83A9D7}"/>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388149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1D33-DDA0-4333-8147-CF54F1DC546C}"/>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D19CC64E-E5BB-42AD-963C-2F91CC4828DA}"/>
              </a:ext>
            </a:extLst>
          </p:cNvPr>
          <p:cNvSpPr>
            <a:spLocks noGrp="1"/>
          </p:cNvSpPr>
          <p:nvPr>
            <p:ph type="dt" sz="half" idx="10"/>
          </p:nvPr>
        </p:nvSpPr>
        <p:spPr/>
        <p:txBody>
          <a:bodyPr/>
          <a:lstStyle/>
          <a:p>
            <a:fld id="{36BE539C-2CF0-45CF-94EF-4262D4527D81}" type="datetimeFigureOut">
              <a:rPr lang="en-IE" smtClean="0"/>
              <a:t>20/04/2021</a:t>
            </a:fld>
            <a:endParaRPr lang="en-IE" dirty="0"/>
          </a:p>
        </p:txBody>
      </p:sp>
      <p:sp>
        <p:nvSpPr>
          <p:cNvPr id="4" name="Footer Placeholder 3">
            <a:extLst>
              <a:ext uri="{FF2B5EF4-FFF2-40B4-BE49-F238E27FC236}">
                <a16:creationId xmlns:a16="http://schemas.microsoft.com/office/drawing/2014/main" id="{AE3B4039-49B4-4B88-B619-F4206A2F8009}"/>
              </a:ext>
            </a:extLst>
          </p:cNvPr>
          <p:cNvSpPr>
            <a:spLocks noGrp="1"/>
          </p:cNvSpPr>
          <p:nvPr>
            <p:ph type="ftr" sz="quarter" idx="11"/>
          </p:nvPr>
        </p:nvSpPr>
        <p:spPr/>
        <p:txBody>
          <a:bodyPr/>
          <a:lstStyle/>
          <a:p>
            <a:endParaRPr lang="en-IE" dirty="0"/>
          </a:p>
        </p:txBody>
      </p:sp>
      <p:sp>
        <p:nvSpPr>
          <p:cNvPr id="5" name="Slide Number Placeholder 4">
            <a:extLst>
              <a:ext uri="{FF2B5EF4-FFF2-40B4-BE49-F238E27FC236}">
                <a16:creationId xmlns:a16="http://schemas.microsoft.com/office/drawing/2014/main" id="{D6613658-5AB2-4BBA-8B29-37794CACFC00}"/>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187549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ACB61C-68B3-432B-A09E-18C3320A4B2F}"/>
              </a:ext>
            </a:extLst>
          </p:cNvPr>
          <p:cNvSpPr>
            <a:spLocks noGrp="1"/>
          </p:cNvSpPr>
          <p:nvPr>
            <p:ph type="dt" sz="half" idx="10"/>
          </p:nvPr>
        </p:nvSpPr>
        <p:spPr/>
        <p:txBody>
          <a:bodyPr/>
          <a:lstStyle/>
          <a:p>
            <a:fld id="{36BE539C-2CF0-45CF-94EF-4262D4527D81}" type="datetimeFigureOut">
              <a:rPr lang="en-IE" smtClean="0"/>
              <a:t>20/04/2021</a:t>
            </a:fld>
            <a:endParaRPr lang="en-IE" dirty="0"/>
          </a:p>
        </p:txBody>
      </p:sp>
      <p:sp>
        <p:nvSpPr>
          <p:cNvPr id="3" name="Footer Placeholder 2">
            <a:extLst>
              <a:ext uri="{FF2B5EF4-FFF2-40B4-BE49-F238E27FC236}">
                <a16:creationId xmlns:a16="http://schemas.microsoft.com/office/drawing/2014/main" id="{91CA5C0E-53B8-407D-99F3-0DB240299F66}"/>
              </a:ext>
            </a:extLst>
          </p:cNvPr>
          <p:cNvSpPr>
            <a:spLocks noGrp="1"/>
          </p:cNvSpPr>
          <p:nvPr>
            <p:ph type="ftr" sz="quarter" idx="11"/>
          </p:nvPr>
        </p:nvSpPr>
        <p:spPr/>
        <p:txBody>
          <a:bodyPr/>
          <a:lstStyle/>
          <a:p>
            <a:endParaRPr lang="en-IE" dirty="0"/>
          </a:p>
        </p:txBody>
      </p:sp>
      <p:sp>
        <p:nvSpPr>
          <p:cNvPr id="4" name="Slide Number Placeholder 3">
            <a:extLst>
              <a:ext uri="{FF2B5EF4-FFF2-40B4-BE49-F238E27FC236}">
                <a16:creationId xmlns:a16="http://schemas.microsoft.com/office/drawing/2014/main" id="{2A89B197-A67D-4FF3-A969-99184CE3C6AC}"/>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289575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443A-C71E-4228-98BA-A3DFFDE3E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66DAD649-2FF9-45F4-B2FA-0CB648594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15549F87-E42A-47C1-B9B4-26B74E40B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7650D-CCF0-42A1-ACE9-FA6F8CC9A97C}"/>
              </a:ext>
            </a:extLst>
          </p:cNvPr>
          <p:cNvSpPr>
            <a:spLocks noGrp="1"/>
          </p:cNvSpPr>
          <p:nvPr>
            <p:ph type="dt" sz="half" idx="10"/>
          </p:nvPr>
        </p:nvSpPr>
        <p:spPr/>
        <p:txBody>
          <a:bodyPr/>
          <a:lstStyle/>
          <a:p>
            <a:fld id="{36BE539C-2CF0-45CF-94EF-4262D4527D81}" type="datetimeFigureOut">
              <a:rPr lang="en-IE" smtClean="0"/>
              <a:t>20/04/2021</a:t>
            </a:fld>
            <a:endParaRPr lang="en-IE" dirty="0"/>
          </a:p>
        </p:txBody>
      </p:sp>
      <p:sp>
        <p:nvSpPr>
          <p:cNvPr id="6" name="Footer Placeholder 5">
            <a:extLst>
              <a:ext uri="{FF2B5EF4-FFF2-40B4-BE49-F238E27FC236}">
                <a16:creationId xmlns:a16="http://schemas.microsoft.com/office/drawing/2014/main" id="{19943F72-60DC-409E-8B62-73670942ECA5}"/>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13FDFA20-DD7C-4C0D-878F-117419350B41}"/>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55244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6FB5-DBBC-4F3C-AA54-E9FE5E529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6A69A3A6-7AFB-4786-B5F4-9EF26E2388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a:extLst>
              <a:ext uri="{FF2B5EF4-FFF2-40B4-BE49-F238E27FC236}">
                <a16:creationId xmlns:a16="http://schemas.microsoft.com/office/drawing/2014/main" id="{972093F1-2DF1-42C2-B981-9D18EFA53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3437-0454-4DD7-9949-20351E9867A7}"/>
              </a:ext>
            </a:extLst>
          </p:cNvPr>
          <p:cNvSpPr>
            <a:spLocks noGrp="1"/>
          </p:cNvSpPr>
          <p:nvPr>
            <p:ph type="dt" sz="half" idx="10"/>
          </p:nvPr>
        </p:nvSpPr>
        <p:spPr/>
        <p:txBody>
          <a:bodyPr/>
          <a:lstStyle/>
          <a:p>
            <a:fld id="{36BE539C-2CF0-45CF-94EF-4262D4527D81}" type="datetimeFigureOut">
              <a:rPr lang="en-IE" smtClean="0"/>
              <a:t>20/04/2021</a:t>
            </a:fld>
            <a:endParaRPr lang="en-IE" dirty="0"/>
          </a:p>
        </p:txBody>
      </p:sp>
      <p:sp>
        <p:nvSpPr>
          <p:cNvPr id="6" name="Footer Placeholder 5">
            <a:extLst>
              <a:ext uri="{FF2B5EF4-FFF2-40B4-BE49-F238E27FC236}">
                <a16:creationId xmlns:a16="http://schemas.microsoft.com/office/drawing/2014/main" id="{3ACFF102-A2AF-4E62-8FCB-4E13585EDCB2}"/>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87E31554-5404-42F7-AF91-8F41402D9D1B}"/>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135009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52554-BAE9-4D0A-B55C-E7848973F8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74975DE-8865-40D6-A2F5-A01F4E0D9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0A02EF9-9B06-4AB8-8675-FA383DB29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E539C-2CF0-45CF-94EF-4262D4527D81}" type="datetimeFigureOut">
              <a:rPr lang="en-IE" smtClean="0"/>
              <a:t>20/04/2021</a:t>
            </a:fld>
            <a:endParaRPr lang="en-IE" dirty="0"/>
          </a:p>
        </p:txBody>
      </p:sp>
      <p:sp>
        <p:nvSpPr>
          <p:cNvPr id="5" name="Footer Placeholder 4">
            <a:extLst>
              <a:ext uri="{FF2B5EF4-FFF2-40B4-BE49-F238E27FC236}">
                <a16:creationId xmlns:a16="http://schemas.microsoft.com/office/drawing/2014/main" id="{3503DD8C-A66F-4628-A8C7-3205FA7D8F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a:extLst>
              <a:ext uri="{FF2B5EF4-FFF2-40B4-BE49-F238E27FC236}">
                <a16:creationId xmlns:a16="http://schemas.microsoft.com/office/drawing/2014/main" id="{31B2F5B9-59E1-44E1-8D31-89AE38F12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B3C12-68BA-4379-B018-0A64E0D22990}" type="slidenum">
              <a:rPr lang="en-IE" smtClean="0"/>
              <a:t>‹#›</a:t>
            </a:fld>
            <a:endParaRPr lang="en-IE" dirty="0"/>
          </a:p>
        </p:txBody>
      </p:sp>
    </p:spTree>
    <p:extLst>
      <p:ext uri="{BB962C8B-B14F-4D97-AF65-F5344CB8AC3E}">
        <p14:creationId xmlns:p14="http://schemas.microsoft.com/office/powerpoint/2010/main" val="321244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281990714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6" Type="http://schemas.openxmlformats.org/officeDocument/2006/relationships/image" Target="../media/image25.png"/><Relationship Id="rId39" Type="http://schemas.openxmlformats.org/officeDocument/2006/relationships/image" Target="../media/image39.png"/><Relationship Id="rId3" Type="http://schemas.openxmlformats.org/officeDocument/2006/relationships/image" Target="../media/image21.png"/><Relationship Id="rId34" Type="http://schemas.openxmlformats.org/officeDocument/2006/relationships/image" Target="../media/image34.svg"/><Relationship Id="rId42" Type="http://schemas.openxmlformats.org/officeDocument/2006/relationships/image" Target="../media/image42.png"/><Relationship Id="rId7" Type="http://schemas.openxmlformats.org/officeDocument/2006/relationships/customXml" Target="../ink/ink1.xml"/><Relationship Id="rId25" Type="http://schemas.openxmlformats.org/officeDocument/2006/relationships/image" Target="../media/image29.png"/><Relationship Id="rId33" Type="http://schemas.openxmlformats.org/officeDocument/2006/relationships/image" Target="../media/image33.png"/><Relationship Id="rId38" Type="http://schemas.openxmlformats.org/officeDocument/2006/relationships/image" Target="../media/image38.svg"/><Relationship Id="rId2" Type="http://schemas.openxmlformats.org/officeDocument/2006/relationships/notesSlide" Target="../notesSlides/notesSlide11.xml"/><Relationship Id="rId29" Type="http://schemas.openxmlformats.org/officeDocument/2006/relationships/image" Target="../media/image28.svg"/><Relationship Id="rId41" Type="http://schemas.openxmlformats.org/officeDocument/2006/relationships/image" Target="../media/image41.emf"/><Relationship Id="rId1" Type="http://schemas.openxmlformats.org/officeDocument/2006/relationships/slideLayout" Target="../slideLayouts/slideLayout19.xml"/><Relationship Id="rId6" Type="http://schemas.openxmlformats.org/officeDocument/2006/relationships/image" Target="../media/image24.svg"/><Relationship Id="rId32" Type="http://schemas.openxmlformats.org/officeDocument/2006/relationships/image" Target="../media/image32.svg"/><Relationship Id="rId37" Type="http://schemas.openxmlformats.org/officeDocument/2006/relationships/image" Target="../media/image37.png"/><Relationship Id="rId40" Type="http://schemas.openxmlformats.org/officeDocument/2006/relationships/image" Target="../media/image40.svg"/><Relationship Id="rId5" Type="http://schemas.openxmlformats.org/officeDocument/2006/relationships/image" Target="../media/image23.png"/><Relationship Id="rId28" Type="http://schemas.openxmlformats.org/officeDocument/2006/relationships/image" Target="../media/image27.png"/><Relationship Id="rId36" Type="http://schemas.openxmlformats.org/officeDocument/2006/relationships/image" Target="../media/image36.svg"/><Relationship Id="rId31" Type="http://schemas.openxmlformats.org/officeDocument/2006/relationships/image" Target="../media/image31.png"/><Relationship Id="rId4" Type="http://schemas.openxmlformats.org/officeDocument/2006/relationships/image" Target="../media/image22.svg"/><Relationship Id="rId27" Type="http://schemas.openxmlformats.org/officeDocument/2006/relationships/image" Target="../media/image26.svg"/><Relationship Id="rId30" Type="http://schemas.openxmlformats.org/officeDocument/2006/relationships/image" Target="../media/image30.png"/><Relationship Id="rId35"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9.wmf"/><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cosmos-db/synapse-link#:~:text=Azure%20Synapse%20Link%20for%20Azure%20Cosmos%20DB%20is,between%20Azure%20Cosmos%20DB%20and%20Azure%20Synapse%20Analytics"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2.emf"/><Relationship Id="rId5" Type="http://schemas.openxmlformats.org/officeDocument/2006/relationships/image" Target="../media/image11.wmf"/><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9.wmf"/><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8089" y="109151"/>
            <a:ext cx="11343820" cy="403137"/>
          </a:xfrm>
        </p:spPr>
        <p:txBody>
          <a:bodyPr/>
          <a:lstStyle/>
          <a:p>
            <a:r>
              <a:rPr lang="en-US" sz="2800" dirty="0">
                <a:latin typeface="Segoe UI Semibold (Headings)"/>
              </a:rPr>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2279506418"/>
              </p:ext>
            </p:extLst>
          </p:nvPr>
        </p:nvGraphicFramePr>
        <p:xfrm>
          <a:off x="88878" y="548816"/>
          <a:ext cx="12014244" cy="6261459"/>
        </p:xfrm>
        <a:graphic>
          <a:graphicData uri="http://schemas.openxmlformats.org/drawingml/2006/table">
            <a:tbl>
              <a:tblPr firstRow="1" firstCol="1" bandRow="1">
                <a:tableStyleId>{5940675A-B579-460E-94D1-54222C63F5DA}</a:tableStyleId>
              </a:tblPr>
              <a:tblGrid>
                <a:gridCol w="2588311">
                  <a:extLst>
                    <a:ext uri="{9D8B030D-6E8A-4147-A177-3AD203B41FA5}">
                      <a16:colId xmlns:a16="http://schemas.microsoft.com/office/drawing/2014/main" val="521994573"/>
                    </a:ext>
                  </a:extLst>
                </a:gridCol>
                <a:gridCol w="9425933">
                  <a:extLst>
                    <a:ext uri="{9D8B030D-6E8A-4147-A177-3AD203B41FA5}">
                      <a16:colId xmlns:a16="http://schemas.microsoft.com/office/drawing/2014/main" val="877741773"/>
                    </a:ext>
                  </a:extLst>
                </a:gridCol>
              </a:tblGrid>
              <a:tr h="393248">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Title of presentation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kern="1200" dirty="0">
                          <a:solidFill>
                            <a:schemeClr val="tx1"/>
                          </a:solidFill>
                          <a:latin typeface="Segoe UI (Body)"/>
                          <a:ea typeface="+mn-ea"/>
                          <a:cs typeface="+mn-cs"/>
                        </a:rPr>
                        <a:t>Support Hybrid Transactional Analytical Processing (HTAP) with Azure Synapse Link</a:t>
                      </a:r>
                      <a:endParaRPr lang="en-US" sz="14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596723">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Presentation\Lab length </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kern="1200" dirty="0">
                          <a:solidFill>
                            <a:schemeClr val="tx1"/>
                          </a:solidFill>
                          <a:latin typeface="Segoe UI (Body)"/>
                          <a:ea typeface="+mn-ea"/>
                          <a:cs typeface="+mn-cs"/>
                        </a:rPr>
                        <a:t>Presentation: 10 - 20 minutes        Lab: 50 – 60 minutes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393248">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Audience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kern="1200" dirty="0">
                          <a:solidFill>
                            <a:schemeClr val="tx1"/>
                          </a:solidFill>
                          <a:latin typeface="Segoe UI (Body)"/>
                          <a:ea typeface="+mn-ea"/>
                          <a:cs typeface="+mn-cs"/>
                        </a:rPr>
                        <a:t>Data Engineers, Data Scientists, Data Professionals, Data Architects, BI Professionals, Developers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893561">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Purpose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400" kern="1200" dirty="0">
                          <a:solidFill>
                            <a:schemeClr val="tx1"/>
                          </a:solidFill>
                          <a:latin typeface="Segoe UI (Body)"/>
                          <a:ea typeface="+mn-ea"/>
                          <a:cs typeface="+mn-cs"/>
                        </a:rPr>
                        <a:t>Design hybrid transactional and analytical processing using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400" kern="1200" dirty="0">
                          <a:solidFill>
                            <a:schemeClr val="tx1"/>
                          </a:solidFill>
                          <a:latin typeface="Segoe UI (Body)"/>
                          <a:ea typeface="+mn-ea"/>
                          <a:cs typeface="+mn-cs"/>
                        </a:rPr>
                        <a:t>Configure Azure Synapse Link with Azure Cosmos DB</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Query Azure Cosmos DB with Apache Spark for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400" kern="1200" dirty="0">
                          <a:solidFill>
                            <a:schemeClr val="tx1"/>
                          </a:solidFill>
                          <a:latin typeface="Segoe UI (Body)"/>
                          <a:ea typeface="+mn-ea"/>
                          <a:cs typeface="+mn-cs"/>
                        </a:rPr>
                        <a:t>Query Azure Cosmos DB with SQL Serverless for Azure Synapse Analytics</a:t>
                      </a:r>
                      <a:endParaRPr lang="en-US" sz="14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1061004">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(think)</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key takeaways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 should understand a hybrid transactional and analytical process within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 should be able to configure Azure Synapse Link with Azure Cosmos DB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 should comprehend the query possibilities with Apache Spark Pools and SQL Serverless for Azure Synapse Analytics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882964">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(feel)</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desired mindset</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solidFill>
                          <a:latin typeface="Segoe UI (Body)"/>
                          <a:ea typeface="+mn-ea"/>
                          <a:cs typeface="+mn-cs"/>
                        </a:rPr>
                        <a:t>The student may feel confusion around a hybrid transactional and analytical process.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solidFill>
                          <a:latin typeface="Segoe UI (Body)"/>
                          <a:ea typeface="+mn-ea"/>
                          <a:cs typeface="+mn-cs"/>
                        </a:rPr>
                        <a:t>The student may feel confusion about the difference between querying with Apache Spark Pools versus SQL Serverless Pools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solidFill>
                          <a:latin typeface="Segoe UI (Body)"/>
                          <a:ea typeface="+mn-ea"/>
                          <a:cs typeface="+mn-cs"/>
                        </a:rPr>
                        <a:t>The student may feel they are not familiar with different syntax used in the query possibilities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1061004">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(do)</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outcomes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 should be able to design a hybrid transactional and analytical process using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 should be able to configure Azure Synapse Link with Azure Cosmos DB</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students should be able to comprehend the query differences with Apache Spark and SQL Serverless for Azure Synapse Analytics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393248">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More information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Segoe UI (Body)"/>
                          <a:ea typeface="+mn-ea"/>
                          <a:cs typeface="+mn-cs"/>
                        </a:rPr>
                        <a:t>For MCT course feedback, visit the </a:t>
                      </a:r>
                      <a:r>
                        <a:rPr lang="en-US" sz="1400" kern="1200" dirty="0">
                          <a:solidFill>
                            <a:schemeClr val="tx1"/>
                          </a:solidFill>
                          <a:latin typeface="Segoe UI (Body)"/>
                          <a:ea typeface="+mn-ea"/>
                          <a:cs typeface="+mn-cs"/>
                          <a:hlinkClick r:id="rId3">
                            <a:extLst>
                              <a:ext uri="{A12FA001-AC4F-418D-AE19-62706E023703}">
                                <ahyp:hlinkClr xmlns:ahyp="http://schemas.microsoft.com/office/drawing/2018/hyperlinkcolor" val="tx"/>
                              </a:ext>
                            </a:extLst>
                          </a:hlinkClick>
                        </a:rPr>
                        <a:t>Microsoft Official Courseware forum</a:t>
                      </a:r>
                      <a:endParaRPr lang="en-US" sz="14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a:xfrm>
            <a:off x="415544" y="339863"/>
            <a:ext cx="11343820" cy="403137"/>
          </a:xfrm>
        </p:spPr>
        <p:txBody>
          <a:bodyPr/>
          <a:lstStyle/>
          <a:p>
            <a:r>
              <a:rPr lang="en-US" sz="2800" dirty="0">
                <a:latin typeface="Segoe UI Semibold (Headings)"/>
              </a:rPr>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10097" y="843855"/>
            <a:ext cx="11354714" cy="1231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Segoe UI (Body)"/>
              </a:rPr>
              <a:t>This lab teaches you how Azure Synapse Link enables seamless connectivity of an Azure Cosmos DB account to an Azure Synapse workspace. You will understand how to enable and configure Synapse link, then how to query the Azure Cosmos DB analytical store using Apache Spark and SQL Serverless.</a:t>
            </a:r>
            <a:endParaRPr lang="en-US" sz="2000" spc="0" dirty="0">
              <a:latin typeface="Segoe UI (Body)"/>
            </a:endParaRPr>
          </a:p>
        </p:txBody>
      </p:sp>
      <p:sp>
        <p:nvSpPr>
          <p:cNvPr id="4" name="Text Placeholder 2">
            <a:extLst>
              <a:ext uri="{FF2B5EF4-FFF2-40B4-BE49-F238E27FC236}">
                <a16:creationId xmlns:a16="http://schemas.microsoft.com/office/drawing/2014/main" id="{695DF842-B12A-4F14-B91E-8B835405F2D8}"/>
              </a:ext>
            </a:extLst>
          </p:cNvPr>
          <p:cNvSpPr txBox="1">
            <a:spLocks/>
          </p:cNvSpPr>
          <p:nvPr/>
        </p:nvSpPr>
        <p:spPr>
          <a:xfrm>
            <a:off x="372960" y="2280448"/>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rgbClr val="0078D3"/>
                </a:solidFill>
                <a:latin typeface="Segoe UI Semibold"/>
                <a:cs typeface="Segoe UI Semilight"/>
              </a:rPr>
              <a:t>Lab objectives</a:t>
            </a:r>
          </a:p>
          <a:p>
            <a:pPr>
              <a:buSzPct val="100000"/>
            </a:pPr>
            <a:r>
              <a:rPr lang="en-US" sz="2000" spc="0" dirty="0">
                <a:latin typeface="Segoe UI"/>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7093" y="3304633"/>
            <a:ext cx="11340721" cy="79744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Configure Azure Synapse Link with Azure Cosmos DB</a:t>
            </a: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0096" y="4260662"/>
            <a:ext cx="11340721" cy="8540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Query Azure Cosmos DB with Apache Spark for Synapse Analytics</a:t>
            </a:r>
            <a:endParaRPr lang="en-US" sz="2000" dirty="0">
              <a:latin typeface="Segoe UI Semibold (Headings)"/>
              <a:cs typeface="Segoe UI Semilight"/>
            </a:endParaRPr>
          </a:p>
        </p:txBody>
      </p:sp>
      <p:sp>
        <p:nvSpPr>
          <p:cNvPr id="3" name="Rectangle 2">
            <a:extLst>
              <a:ext uri="{FF2B5EF4-FFF2-40B4-BE49-F238E27FC236}">
                <a16:creationId xmlns:a16="http://schemas.microsoft.com/office/drawing/2014/main" id="{AE0EB5F3-F721-4799-96FD-82D8AD697617}"/>
              </a:ext>
            </a:extLst>
          </p:cNvPr>
          <p:cNvSpPr/>
          <p:nvPr/>
        </p:nvSpPr>
        <p:spPr bwMode="auto">
          <a:xfrm>
            <a:off x="410096" y="5273293"/>
            <a:ext cx="11340721" cy="8089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Query Azure Cosmos DB with serverless SQL pool for Azure Synapse Analytics</a:t>
            </a:r>
            <a:endParaRPr lang="en-US" sz="2000" dirty="0">
              <a:latin typeface="Segoe UI Semibold (Headings)"/>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12 Overview</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2421" y="853809"/>
            <a:ext cx="1105958" cy="1105958"/>
          </a:xfrm>
          <a:prstGeom prst="rect">
            <a:avLst/>
          </a:prstGeom>
        </p:spPr>
      </p:pic>
      <p:grpSp>
        <p:nvGrpSpPr>
          <p:cNvPr id="67" name="Group 66" descr="This image represents the Azure Cosmos DB being used in this lab.">
            <a:extLst>
              <a:ext uri="{FF2B5EF4-FFF2-40B4-BE49-F238E27FC236}">
                <a16:creationId xmlns:a16="http://schemas.microsoft.com/office/drawing/2014/main" id="{F54DADC2-18F7-4461-BE1D-67ADFF5A9A94}"/>
              </a:ext>
            </a:extLst>
          </p:cNvPr>
          <p:cNvGrpSpPr/>
          <p:nvPr/>
        </p:nvGrpSpPr>
        <p:grpSpPr>
          <a:xfrm>
            <a:off x="4544194" y="98660"/>
            <a:ext cx="3167476" cy="1150340"/>
            <a:chOff x="4544194" y="98660"/>
            <a:chExt cx="3167476" cy="1150340"/>
          </a:xfrm>
        </p:grpSpPr>
        <p:sp>
          <p:nvSpPr>
            <p:cNvPr id="69" name="Rectangle: Rounded Corners 68">
              <a:extLst>
                <a:ext uri="{FF2B5EF4-FFF2-40B4-BE49-F238E27FC236}">
                  <a16:creationId xmlns:a16="http://schemas.microsoft.com/office/drawing/2014/main" id="{15315C4A-FA55-487A-A6C0-A9043EED39CF}"/>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TextBox 69">
              <a:extLst>
                <a:ext uri="{FF2B5EF4-FFF2-40B4-BE49-F238E27FC236}">
                  <a16:creationId xmlns:a16="http://schemas.microsoft.com/office/drawing/2014/main" id="{7173847D-C70A-4C3E-B7D6-C77BF610AA4E}"/>
                </a:ext>
              </a:extLst>
            </p:cNvPr>
            <p:cNvSpPr txBox="1"/>
            <p:nvPr/>
          </p:nvSpPr>
          <p:spPr>
            <a:xfrm>
              <a:off x="4544194" y="742776"/>
              <a:ext cx="1105958"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CosmosDB</a:t>
              </a:r>
            </a:p>
          </p:txBody>
        </p:sp>
        <p:pic>
          <p:nvPicPr>
            <p:cNvPr id="71" name="グラフィックス 618">
              <a:extLst>
                <a:ext uri="{FF2B5EF4-FFF2-40B4-BE49-F238E27FC236}">
                  <a16:creationId xmlns:a16="http://schemas.microsoft.com/office/drawing/2014/main" id="{ADBCDE9E-D16A-4E70-9C77-7BF9F3EA5D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7541" y="98660"/>
              <a:ext cx="813045" cy="813045"/>
            </a:xfrm>
            <a:prstGeom prst="rect">
              <a:avLst/>
            </a:prstGeom>
          </p:spPr>
        </p:pic>
        <p:sp>
          <p:nvSpPr>
            <p:cNvPr id="72" name="Rectangle 71">
              <a:extLst>
                <a:ext uri="{FF2B5EF4-FFF2-40B4-BE49-F238E27FC236}">
                  <a16:creationId xmlns:a16="http://schemas.microsoft.com/office/drawing/2014/main" id="{D4F0B3B1-A592-454D-B505-C827E168F078}"/>
                </a:ext>
              </a:extLst>
            </p:cNvPr>
            <p:cNvSpPr/>
            <p:nvPr/>
          </p:nvSpPr>
          <p:spPr>
            <a:xfrm>
              <a:off x="5813499" y="745117"/>
              <a:ext cx="1232132"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Customer Profile</a:t>
              </a:r>
            </a:p>
          </p:txBody>
        </p:sp>
        <p:sp>
          <p:nvSpPr>
            <p:cNvPr id="73" name="TextBox 72">
              <a:extLst>
                <a:ext uri="{FF2B5EF4-FFF2-40B4-BE49-F238E27FC236}">
                  <a16:creationId xmlns:a16="http://schemas.microsoft.com/office/drawing/2014/main" id="{F001B520-D8AE-4F26-9273-9593FC81F196}"/>
                </a:ext>
              </a:extLst>
            </p:cNvPr>
            <p:cNvSpPr txBox="1"/>
            <p:nvPr/>
          </p:nvSpPr>
          <p:spPr>
            <a:xfrm>
              <a:off x="5466375" y="334630"/>
              <a:ext cx="2245295"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asacosmosdb&lt;unique_suffix&gt; </a:t>
              </a:r>
            </a:p>
          </p:txBody>
        </p:sp>
      </p:grpSp>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E6576CB3-A732-4788-B914-8767B9AE7E2F}"/>
                  </a:ext>
                  <a:ext uri="{C183D7F6-B498-43B3-948B-1728B52AA6E4}">
                    <adec:decorative xmlns:adec="http://schemas.microsoft.com/office/drawing/2017/decorative" val="1"/>
                  </a:ext>
                </a:extLst>
              </p14:cNvPr>
              <p14:cNvContentPartPr/>
              <p14:nvPr/>
            </p14:nvContentPartPr>
            <p14:xfrm>
              <a:off x="-602880" y="832785"/>
              <a:ext cx="33840" cy="35280"/>
            </p14:xfrm>
          </p:contentPart>
        </mc:Choice>
        <mc:Fallback xmlns="">
          <p:pic>
            <p:nvPicPr>
              <p:cNvPr id="17" name="Ink 16">
                <a:extLst>
                  <a:ext uri="{FF2B5EF4-FFF2-40B4-BE49-F238E27FC236}">
                    <a16:creationId xmlns:a16="http://schemas.microsoft.com/office/drawing/2014/main" id="{E6576CB3-A732-4788-B914-8767B9AE7E2F}"/>
                  </a:ext>
                  <a:ext uri="{C183D7F6-B498-43B3-948B-1728B52AA6E4}">
                    <adec:decorative xmlns:adec="http://schemas.microsoft.com/office/drawing/2017/decorative" val="1"/>
                  </a:ext>
                </a:extLst>
              </p:cNvPr>
              <p:cNvPicPr/>
              <p:nvPr/>
            </p:nvPicPr>
            <p:blipFill>
              <a:blip r:embed="rId25"/>
              <a:stretch>
                <a:fillRect/>
              </a:stretch>
            </p:blipFill>
            <p:spPr>
              <a:xfrm>
                <a:off x="-611785" y="823785"/>
                <a:ext cx="51294" cy="52920"/>
              </a:xfrm>
              <a:prstGeom prst="rect">
                <a:avLst/>
              </a:prstGeom>
            </p:spPr>
          </p:pic>
        </mc:Fallback>
      </mc:AlternateContent>
      <p:grpSp>
        <p:nvGrpSpPr>
          <p:cNvPr id="19" name="Group 18"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DD09D91E-38BE-4CCE-AAF6-7F26644CC397}"/>
              </a:ext>
            </a:extLst>
          </p:cNvPr>
          <p:cNvGrpSpPr/>
          <p:nvPr/>
        </p:nvGrpSpPr>
        <p:grpSpPr>
          <a:xfrm>
            <a:off x="39429" y="4128057"/>
            <a:ext cx="8486346" cy="2744019"/>
            <a:chOff x="39429" y="4128057"/>
            <a:chExt cx="8486346" cy="2744019"/>
          </a:xfrm>
        </p:grpSpPr>
        <p:sp>
          <p:nvSpPr>
            <p:cNvPr id="4" name="Rectangle: Rounded Corners 3"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A3450BD9-6A61-4B82-81AB-878ADD8EB8E2}"/>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Graphic 8"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05B997FE-7753-4892-8C97-51F39A77803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45487" y="4128057"/>
              <a:ext cx="1105959" cy="1105959"/>
            </a:xfrm>
            <a:prstGeom prst="rect">
              <a:avLst/>
            </a:prstGeom>
          </p:spPr>
        </p:pic>
        <p:pic>
          <p:nvPicPr>
            <p:cNvPr id="10" name="Graphic 9"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AE8EC3A1-C2EE-4B95-8E5A-23A12936A07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434574" y="4962162"/>
              <a:ext cx="1105958" cy="1105958"/>
            </a:xfrm>
            <a:prstGeom prst="rect">
              <a:avLst/>
            </a:prstGeom>
          </p:spPr>
        </p:pic>
        <p:sp>
          <p:nvSpPr>
            <p:cNvPr id="28" name="TextBox 27"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51E1279A-2982-4709-BC44-07E5FE335C74}"/>
                </a:ext>
              </a:extLst>
            </p:cNvPr>
            <p:cNvSpPr txBox="1"/>
            <p:nvPr/>
          </p:nvSpPr>
          <p:spPr>
            <a:xfrm>
              <a:off x="1263248"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Dedicated SQL Pool (SQLPool1)</a:t>
              </a:r>
            </a:p>
          </p:txBody>
        </p:sp>
        <p:pic>
          <p:nvPicPr>
            <p:cNvPr id="33" name="Picture 32"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691522F5-E8A9-4857-876D-44194E234D2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BA18C537-DAFD-460E-9590-1398104674CE}"/>
                </a:ext>
              </a:extLst>
            </p:cNvPr>
            <p:cNvSpPr txBox="1"/>
            <p:nvPr/>
          </p:nvSpPr>
          <p:spPr>
            <a:xfrm>
              <a:off x="4938385"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Apache Spark pool</a:t>
              </a:r>
            </a:p>
          </p:txBody>
        </p:sp>
        <p:sp>
          <p:nvSpPr>
            <p:cNvPr id="36" name="TextBox 35"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BB3A3DD6-E08E-447E-B504-ECF02E0D6FC9}"/>
                </a:ext>
              </a:extLst>
            </p:cNvPr>
            <p:cNvSpPr txBox="1"/>
            <p:nvPr/>
          </p:nvSpPr>
          <p:spPr>
            <a:xfrm>
              <a:off x="39429" y="5126983"/>
              <a:ext cx="98209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Synapse Analytics</a:t>
              </a:r>
            </a:p>
          </p:txBody>
        </p:sp>
        <p:pic>
          <p:nvPicPr>
            <p:cNvPr id="37" name="Graphic 36"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A6C82AF7-4DD0-40C9-9192-84330A8DF78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366630" y="4974952"/>
              <a:ext cx="898512" cy="898512"/>
            </a:xfrm>
            <a:prstGeom prst="rect">
              <a:avLst/>
            </a:prstGeom>
          </p:spPr>
        </p:pic>
        <p:sp>
          <p:nvSpPr>
            <p:cNvPr id="38" name="TextBox 37"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439DE07E-62F8-4374-86CA-602A8CCCE106}"/>
                </a:ext>
              </a:extLst>
            </p:cNvPr>
            <p:cNvSpPr txBox="1"/>
            <p:nvPr/>
          </p:nvSpPr>
          <p:spPr>
            <a:xfrm>
              <a:off x="3054378" y="5960774"/>
              <a:ext cx="1705402"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Built-In Serverless SQL Pool</a:t>
              </a:r>
            </a:p>
          </p:txBody>
        </p:sp>
        <p:sp>
          <p:nvSpPr>
            <p:cNvPr id="66" name="TextBox 65"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7F095356-E31A-4E03-9313-54F7485826B8}"/>
                </a:ext>
              </a:extLst>
            </p:cNvPr>
            <p:cNvSpPr txBox="1"/>
            <p:nvPr/>
          </p:nvSpPr>
          <p:spPr>
            <a:xfrm>
              <a:off x="6753741"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Pipelines and</a:t>
              </a:r>
              <a:b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Dataflows</a:t>
              </a:r>
            </a:p>
          </p:txBody>
        </p:sp>
        <p:sp>
          <p:nvSpPr>
            <p:cNvPr id="2" name="Rectangle 1"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D3753D74-0A33-4044-B233-DD27EAEC2E57}"/>
                </a:ext>
              </a:extLst>
            </p:cNvPr>
            <p:cNvSpPr/>
            <p:nvPr/>
          </p:nvSpPr>
          <p:spPr bwMode="auto">
            <a:xfrm>
              <a:off x="6938128" y="4880567"/>
              <a:ext cx="1149521" cy="10802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7" name="Graphic 46"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C4768E4A-866D-4A4D-9055-57CED0DC511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030988" y="4927866"/>
              <a:ext cx="958020" cy="958020"/>
            </a:xfrm>
            <a:prstGeom prst="rect">
              <a:avLst/>
            </a:prstGeom>
          </p:spPr>
        </p:pic>
        <p:pic>
          <p:nvPicPr>
            <p:cNvPr id="6" name="Graphic 5"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AB377FA7-D6AE-475D-BA29-D198D1CC415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810213" y="4935977"/>
              <a:ext cx="441550" cy="441550"/>
            </a:xfrm>
            <a:prstGeom prst="rect">
              <a:avLst/>
            </a:prstGeom>
          </p:spPr>
        </p:pic>
        <p:pic>
          <p:nvPicPr>
            <p:cNvPr id="8" name="Graphic 7"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C4A6FF3D-3ACB-490E-B3CD-EDDBD4E7B42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5152115" y="4927987"/>
              <a:ext cx="441550" cy="441550"/>
            </a:xfrm>
            <a:prstGeom prst="rect">
              <a:avLst/>
            </a:prstGeom>
          </p:spPr>
        </p:pic>
        <p:pic>
          <p:nvPicPr>
            <p:cNvPr id="11" name="Graphic 10"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35737B25-CC8C-41EF-908F-00EBC09036D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458385" y="4906208"/>
              <a:ext cx="441550" cy="441550"/>
            </a:xfrm>
            <a:prstGeom prst="rect">
              <a:avLst/>
            </a:prstGeom>
          </p:spPr>
        </p:pic>
        <p:sp>
          <p:nvSpPr>
            <p:cNvPr id="12" name="TextBox 11"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2393778D-E2F6-4D03-A1A4-6D42B882C9E5}"/>
                </a:ext>
              </a:extLst>
            </p:cNvPr>
            <p:cNvSpPr txBox="1"/>
            <p:nvPr/>
          </p:nvSpPr>
          <p:spPr>
            <a:xfrm>
              <a:off x="2019504" y="6410411"/>
              <a:ext cx="522713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asagaworkspace&lt;unique_suffix&gt;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4" name="Rectangle: Rounded Corners 63"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BFBD0745-F06D-4053-9625-697F5181DDA3}"/>
                </a:ext>
              </a:extLst>
            </p:cNvPr>
            <p:cNvSpPr/>
            <p:nvPr/>
          </p:nvSpPr>
          <p:spPr bwMode="auto">
            <a:xfrm>
              <a:off x="6798208" y="4887739"/>
              <a:ext cx="1406617" cy="1180370"/>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1" name="Group 20">
            <a:extLst>
              <a:ext uri="{FF2B5EF4-FFF2-40B4-BE49-F238E27FC236}">
                <a16:creationId xmlns:a16="http://schemas.microsoft.com/office/drawing/2014/main" id="{3BB37C30-AB46-4F7C-9938-12893F84C725}"/>
              </a:ext>
              <a:ext uri="{C183D7F6-B498-43B3-948B-1728B52AA6E4}">
                <adec:decorative xmlns:adec="http://schemas.microsoft.com/office/drawing/2017/decorative" val="1"/>
              </a:ext>
            </a:extLst>
          </p:cNvPr>
          <p:cNvGrpSpPr/>
          <p:nvPr/>
        </p:nvGrpSpPr>
        <p:grpSpPr>
          <a:xfrm>
            <a:off x="27881" y="684164"/>
            <a:ext cx="11999395" cy="5752488"/>
            <a:chOff x="27881" y="684164"/>
            <a:chExt cx="11999395" cy="5752488"/>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1"/>
                </a:ext>
              </a:extLst>
            </p:cNvPr>
            <p:cNvSpPr/>
            <p:nvPr/>
          </p:nvSpPr>
          <p:spPr bwMode="auto">
            <a:xfrm>
              <a:off x="936456" y="1449638"/>
              <a:ext cx="3610144" cy="176769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241825" y="1166712"/>
              <a:ext cx="2502102" cy="14036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078434" y="1644914"/>
              <a:ext cx="1473200" cy="629705"/>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Cluster</a:t>
              </a:r>
            </a:p>
          </p:txBody>
        </p:sp>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729234" y="1733234"/>
              <a:ext cx="719400" cy="719400"/>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809207" y="1017050"/>
              <a:ext cx="1105958"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Databricks</a:t>
              </a:r>
            </a:p>
          </p:txBody>
        </p:sp>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1"/>
                </a:ext>
              </a:extLst>
            </p:cNvPr>
            <p:cNvSpPr txBox="1"/>
            <p:nvPr/>
          </p:nvSpPr>
          <p:spPr>
            <a:xfrm>
              <a:off x="1551446" y="1381828"/>
              <a:ext cx="2342501"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1"/>
                </a:ext>
              </a:extLst>
            </p:cNvPr>
            <p:cNvSpPr/>
            <p:nvPr/>
          </p:nvSpPr>
          <p:spPr>
            <a:xfrm>
              <a:off x="1787901" y="2006729"/>
              <a:ext cx="645305"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wwi-02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229697" y="2219666"/>
              <a:ext cx="805392" cy="805392"/>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1"/>
                </a:ext>
              </a:extLst>
            </p:cNvPr>
            <p:cNvSpPr/>
            <p:nvPr/>
          </p:nvSpPr>
          <p:spPr>
            <a:xfrm>
              <a:off x="2937992" y="2592054"/>
              <a:ext cx="1044517"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Profiles (json)</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41"/>
            <a:stretch>
              <a:fillRect/>
            </a:stretch>
          </p:blipFill>
          <p:spPr>
            <a:xfrm>
              <a:off x="10478582" y="5343980"/>
              <a:ext cx="883920" cy="670560"/>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288113" y="5974987"/>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525775" y="5664200"/>
              <a:ext cx="196710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514763" y="4726064"/>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771010" y="2739991"/>
              <a:ext cx="2016186"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dp203sql&lt;unique_suffix&gt;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783532" y="2788910"/>
              <a:ext cx="2153002" cy="3584652"/>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C98F88A6-657A-4583-8765-7071416501BA}"/>
                </a:ext>
                <a:ext uri="{C183D7F6-B498-43B3-948B-1728B52AA6E4}">
                  <adec:decorative xmlns:adec="http://schemas.microsoft.com/office/drawing/2017/decorative" val="1"/>
                </a:ext>
              </a:extLst>
            </p:cNvPr>
            <p:cNvSpPr/>
            <p:nvPr/>
          </p:nvSpPr>
          <p:spPr bwMode="auto">
            <a:xfrm>
              <a:off x="7989007" y="684164"/>
              <a:ext cx="3832123" cy="1980938"/>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0" name="Straight Arrow Connector 49">
              <a:extLst>
                <a:ext uri="{FF2B5EF4-FFF2-40B4-BE49-F238E27FC236}">
                  <a16:creationId xmlns:a16="http://schemas.microsoft.com/office/drawing/2014/main" id="{13246737-07EE-4492-9AB2-92367F10720A}"/>
                </a:ext>
                <a:ext uri="{C183D7F6-B498-43B3-948B-1728B52AA6E4}">
                  <adec:decorative xmlns:adec="http://schemas.microsoft.com/office/drawing/2017/decorative" val="1"/>
                </a:ext>
              </a:extLst>
            </p:cNvPr>
            <p:cNvCxnSpPr>
              <a:cxnSpLocks/>
            </p:cNvCxnSpPr>
            <p:nvPr/>
          </p:nvCxnSpPr>
          <p:spPr>
            <a:xfrm>
              <a:off x="3803366" y="3561347"/>
              <a:ext cx="0" cy="132756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3" name="図 664">
              <a:extLst>
                <a:ext uri="{FF2B5EF4-FFF2-40B4-BE49-F238E27FC236}">
                  <a16:creationId xmlns:a16="http://schemas.microsoft.com/office/drawing/2014/main" id="{321AA60E-13F0-48AE-87EC-98E6EA8B9B30}"/>
                </a:ext>
                <a:ext uri="{C183D7F6-B498-43B3-948B-1728B52AA6E4}">
                  <adec:decorative xmlns:adec="http://schemas.microsoft.com/office/drawing/2017/decorative" val="1"/>
                </a:ext>
              </a:extLst>
            </p:cNvPr>
            <p:cNvPicPr>
              <a:picLocks noChangeAspect="1"/>
            </p:cNvPicPr>
            <p:nvPr/>
          </p:nvPicPr>
          <p:blipFill>
            <a:blip r:embed="rId42"/>
            <a:stretch>
              <a:fillRect/>
            </a:stretch>
          </p:blipFill>
          <p:spPr>
            <a:xfrm>
              <a:off x="447492" y="1206124"/>
              <a:ext cx="1013749" cy="813071"/>
            </a:xfrm>
            <a:prstGeom prst="rect">
              <a:avLst/>
            </a:prstGeom>
          </p:spPr>
        </p:pic>
        <p:sp>
          <p:nvSpPr>
            <p:cNvPr id="16" name="TextBox 15">
              <a:extLst>
                <a:ext uri="{FF2B5EF4-FFF2-40B4-BE49-F238E27FC236}">
                  <a16:creationId xmlns:a16="http://schemas.microsoft.com/office/drawing/2014/main" id="{F8CB0C80-1EF0-4DE0-AEFC-9CC8F1FEE289}"/>
                </a:ext>
                <a:ext uri="{C183D7F6-B498-43B3-948B-1728B52AA6E4}">
                  <adec:decorative xmlns:adec="http://schemas.microsoft.com/office/drawing/2017/decorative" val="1"/>
                </a:ext>
              </a:extLst>
            </p:cNvPr>
            <p:cNvSpPr txBox="1"/>
            <p:nvPr/>
          </p:nvSpPr>
          <p:spPr>
            <a:xfrm>
              <a:off x="27881" y="1946299"/>
              <a:ext cx="1089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 Lake</a:t>
              </a:r>
            </a:p>
          </p:txBody>
        </p:sp>
        <p:cxnSp>
          <p:nvCxnSpPr>
            <p:cNvPr id="55" name="Straight Arrow Connector 54">
              <a:extLst>
                <a:ext uri="{FF2B5EF4-FFF2-40B4-BE49-F238E27FC236}">
                  <a16:creationId xmlns:a16="http://schemas.microsoft.com/office/drawing/2014/main" id="{4DAA3C04-6B96-4697-85D2-4735014ADCE0}"/>
                </a:ext>
                <a:ext uri="{C183D7F6-B498-43B3-948B-1728B52AA6E4}">
                  <adec:decorative xmlns:adec="http://schemas.microsoft.com/office/drawing/2017/decorative" val="1"/>
                </a:ext>
              </a:extLst>
            </p:cNvPr>
            <p:cNvCxnSpPr>
              <a:cxnSpLocks/>
            </p:cNvCxnSpPr>
            <p:nvPr/>
          </p:nvCxnSpPr>
          <p:spPr>
            <a:xfrm>
              <a:off x="6449078" y="1240889"/>
              <a:ext cx="0" cy="2320458"/>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9CD4A16-981C-4C61-860D-7488CA3AB00B}"/>
                </a:ext>
                <a:ext uri="{C183D7F6-B498-43B3-948B-1728B52AA6E4}">
                  <adec:decorative xmlns:adec="http://schemas.microsoft.com/office/drawing/2017/decorative" val="1"/>
                </a:ext>
              </a:extLst>
            </p:cNvPr>
            <p:cNvCxnSpPr>
              <a:cxnSpLocks/>
            </p:cNvCxnSpPr>
            <p:nvPr/>
          </p:nvCxnSpPr>
          <p:spPr>
            <a:xfrm flipH="1">
              <a:off x="2019504" y="3553006"/>
              <a:ext cx="4429574" cy="834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0384E0B-5FB0-4478-9A2B-F2D95FFFF85A}"/>
                </a:ext>
                <a:ext uri="{C183D7F6-B498-43B3-948B-1728B52AA6E4}">
                  <adec:decorative xmlns:adec="http://schemas.microsoft.com/office/drawing/2017/decorative" val="1"/>
                </a:ext>
              </a:extLst>
            </p:cNvPr>
            <p:cNvCxnSpPr>
              <a:cxnSpLocks/>
            </p:cNvCxnSpPr>
            <p:nvPr/>
          </p:nvCxnSpPr>
          <p:spPr>
            <a:xfrm>
              <a:off x="2037302" y="3553006"/>
              <a:ext cx="0" cy="135320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89BDB2E-E140-4C5E-91D7-BA51FF8FC1B0}"/>
                </a:ext>
                <a:ext uri="{C183D7F6-B498-43B3-948B-1728B52AA6E4}">
                  <adec:decorative xmlns:adec="http://schemas.microsoft.com/office/drawing/2017/decorative" val="1"/>
                </a:ext>
              </a:extLst>
            </p:cNvPr>
            <p:cNvSpPr/>
            <p:nvPr/>
          </p:nvSpPr>
          <p:spPr bwMode="auto">
            <a:xfrm>
              <a:off x="194491" y="1068603"/>
              <a:ext cx="4381833" cy="2278308"/>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5" name="Straight Arrow Connector 64">
              <a:extLst>
                <a:ext uri="{FF2B5EF4-FFF2-40B4-BE49-F238E27FC236}">
                  <a16:creationId xmlns:a16="http://schemas.microsoft.com/office/drawing/2014/main" id="{D0E045DB-561C-45A1-B3B1-0983832A51D9}"/>
                </a:ext>
                <a:ext uri="{C183D7F6-B498-43B3-948B-1728B52AA6E4}">
                  <adec:decorative xmlns:adec="http://schemas.microsoft.com/office/drawing/2017/decorative" val="1"/>
                </a:ext>
              </a:extLst>
            </p:cNvPr>
            <p:cNvCxnSpPr>
              <a:cxnSpLocks/>
            </p:cNvCxnSpPr>
            <p:nvPr/>
          </p:nvCxnSpPr>
          <p:spPr>
            <a:xfrm>
              <a:off x="5631949" y="3560178"/>
              <a:ext cx="0" cy="132756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69155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Lab review</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83972" y="1862688"/>
            <a:ext cx="10089385" cy="369332"/>
          </a:xfrm>
          <a:prstGeom prst="rect">
            <a:avLst/>
          </a:prstGeom>
          <a:noFill/>
        </p:spPr>
        <p:txBody>
          <a:bodyPr wrap="square" lIns="0" tIns="0" rIns="0" bIns="0" rtlCol="0">
            <a:spAutoFit/>
          </a:bodyPr>
          <a:lstStyle/>
          <a:p>
            <a:pPr>
              <a:spcAft>
                <a:spcPts val="588"/>
              </a:spcAft>
            </a:pPr>
            <a:r>
              <a:rPr lang="en-US" sz="2400" dirty="0">
                <a:latin typeface="Segoe UI (Body)"/>
              </a:rPr>
              <a:t>Q01 – </a:t>
            </a:r>
            <a:r>
              <a:rPr lang="en-GB" sz="2400" dirty="0">
                <a:latin typeface="Segoe UI (Body)"/>
              </a:rPr>
              <a:t> What SparkSQL method reads data from the analytical store?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2699584"/>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09618" y="2962112"/>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6791" y="3244334"/>
            <a:ext cx="9847754" cy="369332"/>
          </a:xfrm>
          <a:prstGeom prst="rect">
            <a:avLst/>
          </a:prstGeom>
          <a:noFill/>
        </p:spPr>
        <p:txBody>
          <a:bodyPr wrap="square" lIns="0" tIns="0" rIns="0" bIns="0" rtlCol="0">
            <a:spAutoFit/>
          </a:bodyPr>
          <a:lstStyle/>
          <a:p>
            <a:pPr>
              <a:spcAft>
                <a:spcPts val="588"/>
              </a:spcAft>
            </a:pPr>
            <a:r>
              <a:rPr lang="en-US" sz="2400" dirty="0">
                <a:latin typeface="Segoe UI (Body)"/>
              </a:rPr>
              <a:t>Q02 – </a:t>
            </a:r>
            <a:r>
              <a:rPr lang="en-GB" sz="2400" dirty="0">
                <a:latin typeface="Segoe UI (Body)"/>
              </a:rPr>
              <a:t>What function provides a rowset view over a JSON document?</a:t>
            </a:r>
            <a:endParaRPr lang="en-GB" sz="2353"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83972" y="4141388"/>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09618" y="4496460"/>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4597671"/>
            <a:ext cx="10089385" cy="738664"/>
          </a:xfrm>
          <a:prstGeom prst="rect">
            <a:avLst/>
          </a:prstGeom>
          <a:noFill/>
        </p:spPr>
        <p:txBody>
          <a:bodyPr wrap="square" lIns="0" tIns="0" rIns="0" bIns="0" rtlCol="0">
            <a:spAutoFit/>
          </a:bodyPr>
          <a:lstStyle/>
          <a:p>
            <a:pPr>
              <a:spcAft>
                <a:spcPts val="588"/>
              </a:spcAft>
            </a:pPr>
            <a:r>
              <a:rPr lang="en-US" sz="2400" dirty="0">
                <a:latin typeface="Segoe UI (Body)"/>
              </a:rPr>
              <a:t>Q03 – Which PySpark function helps flatten columns for better readability and ease of querying?</a:t>
            </a:r>
            <a:endParaRPr lang="en-US" sz="2400" dirty="0">
              <a:solidFill>
                <a:srgbClr val="0078D3"/>
              </a:solidFill>
              <a:latin typeface="Segoe UI"/>
            </a:endParaRPr>
          </a:p>
        </p:txBody>
      </p:sp>
    </p:spTree>
    <p:extLst>
      <p:ext uri="{BB962C8B-B14F-4D97-AF65-F5344CB8AC3E}">
        <p14:creationId xmlns:p14="http://schemas.microsoft.com/office/powerpoint/2010/main" val="15055293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1184604"/>
            <a:ext cx="11354714"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Segoe UI (Body)"/>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8641" y="1785972"/>
            <a:ext cx="557931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HTAP</a:t>
            </a:r>
            <a:endParaRPr lang="en-US" sz="2000" dirty="0">
              <a:latin typeface="Segoe UI Semibold (Headings)"/>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8642" y="3081391"/>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Flattening JSON Files</a:t>
            </a:r>
          </a:p>
        </p:txBody>
      </p:sp>
      <p:sp>
        <p:nvSpPr>
          <p:cNvPr id="7" name="Rectangle 6">
            <a:extLst>
              <a:ext uri="{FF2B5EF4-FFF2-40B4-BE49-F238E27FC236}">
                <a16:creationId xmlns:a16="http://schemas.microsoft.com/office/drawing/2014/main" id="{B29E5092-D847-435E-827A-D6EB09E28F51}"/>
              </a:ext>
            </a:extLst>
          </p:cNvPr>
          <p:cNvSpPr/>
          <p:nvPr/>
        </p:nvSpPr>
        <p:spPr bwMode="auto">
          <a:xfrm>
            <a:off x="6158699" y="1785972"/>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SQL Serverless</a:t>
            </a:r>
          </a:p>
        </p:txBody>
      </p:sp>
      <p:sp>
        <p:nvSpPr>
          <p:cNvPr id="10" name="Rectangle 9">
            <a:extLst>
              <a:ext uri="{FF2B5EF4-FFF2-40B4-BE49-F238E27FC236}">
                <a16:creationId xmlns:a16="http://schemas.microsoft.com/office/drawing/2014/main" id="{870D9263-5A49-4AB9-80C0-B10DF3F2440C}"/>
              </a:ext>
            </a:extLst>
          </p:cNvPr>
          <p:cNvSpPr/>
          <p:nvPr/>
        </p:nvSpPr>
        <p:spPr bwMode="auto">
          <a:xfrm>
            <a:off x="4248817" y="3075758"/>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Azure Synapse Link </a:t>
            </a:r>
          </a:p>
        </p:txBody>
      </p:sp>
      <p:sp>
        <p:nvSpPr>
          <p:cNvPr id="3" name="Rectangle 2">
            <a:extLst>
              <a:ext uri="{FF2B5EF4-FFF2-40B4-BE49-F238E27FC236}">
                <a16:creationId xmlns:a16="http://schemas.microsoft.com/office/drawing/2014/main" id="{103A33A5-F8FE-41DD-A0F9-14D199688F98}"/>
              </a:ext>
            </a:extLst>
          </p:cNvPr>
          <p:cNvSpPr/>
          <p:nvPr/>
        </p:nvSpPr>
        <p:spPr bwMode="auto">
          <a:xfrm>
            <a:off x="8078992" y="3075759"/>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Azure Cosmos DB</a:t>
            </a:r>
          </a:p>
        </p:txBody>
      </p:sp>
      <p:sp>
        <p:nvSpPr>
          <p:cNvPr id="4" name="Text Placeholder 2">
            <a:extLst>
              <a:ext uri="{FF2B5EF4-FFF2-40B4-BE49-F238E27FC236}">
                <a16:creationId xmlns:a16="http://schemas.microsoft.com/office/drawing/2014/main" id="{5DD7E0D7-7DBE-4B1F-BF4A-8791C95E1F91}"/>
              </a:ext>
            </a:extLst>
          </p:cNvPr>
          <p:cNvSpPr txBox="1">
            <a:spLocks/>
          </p:cNvSpPr>
          <p:nvPr/>
        </p:nvSpPr>
        <p:spPr>
          <a:xfrm>
            <a:off x="427038" y="4591333"/>
            <a:ext cx="11582400" cy="181331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rgbClr val="0078D3"/>
                </a:solidFill>
                <a:latin typeface="Segoe UI Semibold"/>
                <a:cs typeface="Segoe UI Semilight"/>
              </a:rPr>
              <a:t>Next steps</a:t>
            </a:r>
          </a:p>
          <a:p>
            <a:r>
              <a:rPr lang="en-US" sz="2200" spc="0" dirty="0">
                <a:latin typeface="Segoe UI"/>
              </a:rPr>
              <a:t>After the course, </a:t>
            </a:r>
            <a:r>
              <a:rPr lang="en-GB" sz="2200" spc="0" dirty="0">
                <a:latin typeface="Segoe UI"/>
              </a:rPr>
              <a:t>consider visiting the website that explores a [</a:t>
            </a:r>
            <a:r>
              <a:rPr lang="en-GB" sz="2200" spc="0" dirty="0">
                <a:latin typeface="Segoe UI"/>
                <a:hlinkClick r:id="rId3"/>
              </a:rPr>
              <a:t>HTAP with Cosmos DB and Synapse Link</a:t>
            </a:r>
            <a:r>
              <a:rPr lang="en-GB" sz="2200" spc="0" dirty="0">
                <a:latin typeface="Segoe UI"/>
              </a:rPr>
              <a:t>] pattern and the associated documentation that goes into more depth about this architecture.</a:t>
            </a:r>
          </a:p>
          <a:p>
            <a:endParaRPr lang="en-US" sz="2200" spc="0" dirty="0">
              <a:latin typeface="Segoe UI"/>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normAutofit fontScale="90000"/>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2471" y="4037842"/>
            <a:ext cx="5643529" cy="1792850"/>
          </a:xfrm>
        </p:spPr>
        <p:txBody>
          <a:bodyPr>
            <a:noAutofit/>
          </a:bodyPr>
          <a:lstStyle/>
          <a:p>
            <a:r>
              <a:rPr lang="en-US" sz="4800" dirty="0">
                <a:latin typeface="Segoe UI Semibold (Headings)"/>
              </a:rPr>
              <a:t>DP-203T00: </a:t>
            </a:r>
            <a:br>
              <a:rPr lang="en-US" sz="4800" dirty="0">
                <a:latin typeface="Segoe UI Semibold (Headings)"/>
              </a:rPr>
            </a:br>
            <a:r>
              <a:rPr lang="en-GB" sz="4800" dirty="0">
                <a:latin typeface="Segoe UI Semibold (Headings)"/>
              </a:rPr>
              <a:t>Support Hybrid Transactional Analytical Processing (HTAP) with Azure Synapse Link</a:t>
            </a:r>
            <a:endParaRPr lang="en-US" sz="4800" dirty="0">
              <a:latin typeface="Segoe UI Semibold (Headings)"/>
            </a:endParaRPr>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sz="2800" dirty="0">
                <a:latin typeface="Segoe UI Semibold (Headings)"/>
              </a:rPr>
              <a:t>Agenda</a:t>
            </a:r>
            <a:endParaRPr lang="en-IN" sz="2800" dirty="0">
              <a:latin typeface="Segoe UI Semibold (Headings)"/>
            </a:endParaRPr>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24805" y="1307026"/>
            <a:ext cx="933776" cy="933776"/>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50163" y="1222792"/>
            <a:ext cx="10023194" cy="1100751"/>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01 – </a:t>
            </a:r>
            <a:r>
              <a:rPr lang="en-GB" sz="2400" dirty="0">
                <a:solidFill>
                  <a:srgbClr val="000000"/>
                </a:solidFill>
                <a:latin typeface="Segoe UI"/>
              </a:rPr>
              <a:t>Design hybrid transactional and analytical processing using Azure Synapse Analytics</a:t>
            </a:r>
          </a:p>
          <a:p>
            <a:pPr defTabSz="914367">
              <a:defRPr/>
            </a:pPr>
            <a:endParaRPr lang="en-US" sz="2353"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765533" y="2296492"/>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24805" y="2353303"/>
            <a:ext cx="933776" cy="933776"/>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50163" y="2454108"/>
            <a:ext cx="10023194" cy="731419"/>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02 – </a:t>
            </a:r>
            <a:r>
              <a:rPr lang="en-GB" sz="2400" dirty="0">
                <a:solidFill>
                  <a:srgbClr val="000000"/>
                </a:solidFill>
                <a:latin typeface="Segoe UI"/>
              </a:rPr>
              <a:t>Configure Azure Synapse Link with Azure Cosmos DB</a:t>
            </a:r>
          </a:p>
          <a:p>
            <a:pPr defTabSz="914367">
              <a:defRPr/>
            </a:pPr>
            <a:endParaRPr lang="en-US" sz="2353" dirty="0">
              <a:solidFill>
                <a:srgbClr val="000000"/>
              </a:solidFill>
              <a:latin typeface="Segoe UI"/>
            </a:endParaRPr>
          </a:p>
        </p:txBody>
      </p:sp>
      <p:cxnSp>
        <p:nvCxnSpPr>
          <p:cNvPr id="43" name="Straight Connector 42">
            <a:extLst>
              <a:ext uri="{FF2B5EF4-FFF2-40B4-BE49-F238E27FC236}">
                <a16:creationId xmlns:a16="http://schemas.microsoft.com/office/drawing/2014/main" id="{07E4B8AB-0F90-46E2-83BA-98904867E3F1}"/>
              </a:ext>
              <a:ext uri="{C183D7F6-B498-43B3-948B-1728B52AA6E4}">
                <adec:decorative xmlns:adec="http://schemas.microsoft.com/office/drawing/2017/decorative" val="1"/>
              </a:ext>
            </a:extLst>
          </p:cNvPr>
          <p:cNvCxnSpPr>
            <a:cxnSpLocks/>
          </p:cNvCxnSpPr>
          <p:nvPr/>
        </p:nvCxnSpPr>
        <p:spPr>
          <a:xfrm>
            <a:off x="1765533" y="334314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5"/>
          <a:stretch>
            <a:fillRect/>
          </a:stretch>
        </p:blipFill>
        <p:spPr>
          <a:xfrm>
            <a:off x="424805" y="3399580"/>
            <a:ext cx="933776" cy="933776"/>
          </a:xfrm>
          <a:prstGeom prst="rect">
            <a:avLst/>
          </a:prstGeom>
        </p:spPr>
      </p:pic>
      <p:sp>
        <p:nvSpPr>
          <p:cNvPr id="35" name="TextBox 34">
            <a:extLst>
              <a:ext uri="{FF2B5EF4-FFF2-40B4-BE49-F238E27FC236}">
                <a16:creationId xmlns:a16="http://schemas.microsoft.com/office/drawing/2014/main" id="{1AF87809-BA72-4A86-8884-EC3F60158E54}"/>
              </a:ext>
            </a:extLst>
          </p:cNvPr>
          <p:cNvSpPr txBox="1"/>
          <p:nvPr/>
        </p:nvSpPr>
        <p:spPr>
          <a:xfrm>
            <a:off x="1765533" y="3524186"/>
            <a:ext cx="10023194" cy="731419"/>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03 – </a:t>
            </a:r>
            <a:r>
              <a:rPr lang="en-GB" sz="2400" dirty="0">
                <a:solidFill>
                  <a:srgbClr val="000000"/>
                </a:solidFill>
                <a:latin typeface="Segoe UI"/>
              </a:rPr>
              <a:t>Configure Azure Synapse Link with Azure Cosmos DB</a:t>
            </a:r>
          </a:p>
          <a:p>
            <a:pPr defTabSz="914367">
              <a:defRPr/>
            </a:pPr>
            <a:endParaRPr lang="en-US" sz="2353" dirty="0">
              <a:solidFill>
                <a:srgbClr val="000000"/>
              </a:solidFill>
              <a:latin typeface="Segoe UI"/>
            </a:endParaRPr>
          </a:p>
        </p:txBody>
      </p:sp>
      <p:cxnSp>
        <p:nvCxnSpPr>
          <p:cNvPr id="44" name="Straight Connector 43">
            <a:extLst>
              <a:ext uri="{FF2B5EF4-FFF2-40B4-BE49-F238E27FC236}">
                <a16:creationId xmlns:a16="http://schemas.microsoft.com/office/drawing/2014/main" id="{C0235C0B-54FA-4734-BFC9-6BD197B7820D}"/>
              </a:ext>
              <a:ext uri="{C183D7F6-B498-43B3-948B-1728B52AA6E4}">
                <adec:decorative xmlns:adec="http://schemas.microsoft.com/office/drawing/2017/decorative" val="1"/>
              </a:ext>
            </a:extLst>
          </p:cNvPr>
          <p:cNvCxnSpPr>
            <a:cxnSpLocks/>
          </p:cNvCxnSpPr>
          <p:nvPr/>
        </p:nvCxnSpPr>
        <p:spPr>
          <a:xfrm>
            <a:off x="1750163" y="438979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lock pad with a cloud at the centre">
            <a:extLst>
              <a:ext uri="{FF2B5EF4-FFF2-40B4-BE49-F238E27FC236}">
                <a16:creationId xmlns:a16="http://schemas.microsoft.com/office/drawing/2014/main" id="{592CFB5C-4A18-41DE-B362-3FB79363582F}"/>
              </a:ext>
            </a:extLst>
          </p:cNvPr>
          <p:cNvPicPr>
            <a:picLocks noChangeAspect="1"/>
          </p:cNvPicPr>
          <p:nvPr/>
        </p:nvPicPr>
        <p:blipFill>
          <a:blip r:embed="rId6"/>
          <a:stretch>
            <a:fillRect/>
          </a:stretch>
        </p:blipFill>
        <p:spPr>
          <a:xfrm>
            <a:off x="424805" y="4445857"/>
            <a:ext cx="933776" cy="933776"/>
          </a:xfrm>
          <a:prstGeom prst="rect">
            <a:avLst/>
          </a:prstGeom>
        </p:spPr>
      </p:pic>
      <p:sp>
        <p:nvSpPr>
          <p:cNvPr id="53" name="TextBox 52">
            <a:extLst>
              <a:ext uri="{FF2B5EF4-FFF2-40B4-BE49-F238E27FC236}">
                <a16:creationId xmlns:a16="http://schemas.microsoft.com/office/drawing/2014/main" id="{E53EC9F3-F187-4311-B893-109AB3353CFA}"/>
              </a:ext>
            </a:extLst>
          </p:cNvPr>
          <p:cNvSpPr txBox="1"/>
          <p:nvPr/>
        </p:nvSpPr>
        <p:spPr>
          <a:xfrm>
            <a:off x="1750163" y="4543786"/>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04 – </a:t>
            </a:r>
            <a:r>
              <a:rPr lang="en-GB" sz="2400" dirty="0">
                <a:solidFill>
                  <a:srgbClr val="000000"/>
                </a:solidFill>
                <a:latin typeface="Segoe UI"/>
              </a:rPr>
              <a:t>Query Azure Cosmos DB with SQL Serverless for Azure Synapse Analytics</a:t>
            </a:r>
          </a:p>
        </p:txBody>
      </p:sp>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is is an architecture to design a hybrid transactional and analytical process using Azure Synapse Analytics. On the left hand it show the Operational Data, that comes in at the Transactional Store in a container in Azure Cosmos DB. An auto-sync takes place to move the operational data to the Analytical store, also stored in an Azure Cosmos DB container. Then, through Cloud-Native HTAP with Azure Synapse Link, the data can be stored in Azure Synapse Analytics where you can use the data for machine learning and analytical services.">
            <a:extLst>
              <a:ext uri="{FF2B5EF4-FFF2-40B4-BE49-F238E27FC236}">
                <a16:creationId xmlns:a16="http://schemas.microsoft.com/office/drawing/2014/main" id="{E61DBF80-A7F3-44AC-8505-8FE9CF3EAEF0}"/>
              </a:ext>
            </a:extLst>
          </p:cNvPr>
          <p:cNvPicPr>
            <a:picLocks noChangeAspect="1"/>
          </p:cNvPicPr>
          <p:nvPr/>
        </p:nvPicPr>
        <p:blipFill>
          <a:blip r:embed="rId3"/>
          <a:stretch>
            <a:fillRect/>
          </a:stretch>
        </p:blipFill>
        <p:spPr>
          <a:xfrm>
            <a:off x="87545" y="1065367"/>
            <a:ext cx="12016911" cy="5319104"/>
          </a:xfrm>
          <a:prstGeom prst="rect">
            <a:avLst/>
          </a:prstGeom>
        </p:spPr>
      </p:pic>
      <p:sp>
        <p:nvSpPr>
          <p:cNvPr id="4" name="Title 22">
            <a:extLst>
              <a:ext uri="{FF2B5EF4-FFF2-40B4-BE49-F238E27FC236}">
                <a16:creationId xmlns:a16="http://schemas.microsoft.com/office/drawing/2014/main" id="{97955469-B882-4CFA-8D9D-FD30883D06B8}"/>
              </a:ext>
            </a:extLst>
          </p:cNvPr>
          <p:cNvSpPr>
            <a:spLocks noGrp="1"/>
          </p:cNvSpPr>
          <p:nvPr>
            <p:ph type="title"/>
          </p:nvPr>
        </p:nvSpPr>
        <p:spPr>
          <a:xfrm>
            <a:off x="418644" y="424452"/>
            <a:ext cx="11343820" cy="795089"/>
          </a:xfrm>
        </p:spPr>
        <p:txBody>
          <a:bodyPr>
            <a:noAutofit/>
          </a:bodyPr>
          <a:lstStyle/>
          <a:p>
            <a:pPr>
              <a:lnSpc>
                <a:spcPts val="3137"/>
              </a:lnSpc>
            </a:pPr>
            <a:r>
              <a:rPr lang="en-GB" sz="2800" dirty="0">
                <a:solidFill>
                  <a:srgbClr val="000000"/>
                </a:solidFill>
                <a:latin typeface="Segoe UI Semibold (Headings)"/>
              </a:rPr>
              <a:t>Design hybrid transactional and analytical processing using Azure Synapse Analytics</a:t>
            </a:r>
          </a:p>
        </p:txBody>
      </p:sp>
    </p:spTree>
    <p:extLst>
      <p:ext uri="{BB962C8B-B14F-4D97-AF65-F5344CB8AC3E}">
        <p14:creationId xmlns:p14="http://schemas.microsoft.com/office/powerpoint/2010/main" val="378027604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9D18A-2093-4EAE-A41D-95AB74764E72}"/>
              </a:ext>
            </a:extLst>
          </p:cNvPr>
          <p:cNvSpPr txBox="1">
            <a:spLocks noGrp="1"/>
          </p:cNvSpPr>
          <p:nvPr>
            <p:ph type="title" idx="4294967295"/>
          </p:nvPr>
        </p:nvSpPr>
        <p:spPr>
          <a:xfrm>
            <a:off x="249215" y="459390"/>
            <a:ext cx="11095373" cy="489878"/>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3137"/>
              </a:lnSpc>
              <a:spcBef>
                <a:spcPct val="0"/>
              </a:spcBef>
              <a:spcAft>
                <a:spcPts val="0"/>
              </a:spcAft>
              <a:buClrTx/>
              <a:buSzTx/>
              <a:buFontTx/>
              <a:buNone/>
              <a:tabLst/>
              <a:defRPr/>
            </a:pPr>
            <a:r>
              <a:rPr kumimoji="0" lang="en-GB" sz="2800" b="0" i="0" u="none" strike="noStrike" kern="1200" cap="none" spc="0" normalizeH="0" baseline="0" noProof="0" dirty="0">
                <a:ln>
                  <a:noFill/>
                </a:ln>
                <a:solidFill>
                  <a:srgbClr val="000000"/>
                </a:solidFill>
                <a:effectLst/>
                <a:uLnTx/>
                <a:uFillTx/>
                <a:latin typeface="Segoe UI Semibold (Headings)"/>
                <a:ea typeface="+mj-ea"/>
                <a:cs typeface="+mj-cs"/>
              </a:rPr>
              <a:t>Configure Azure Synapse Link with Azure Cosmos DB</a:t>
            </a:r>
            <a:endParaRPr kumimoji="0" lang="en-IE" sz="2800" b="0" i="0" u="none" strike="noStrike" kern="1200" cap="none" spc="0" normalizeH="0" baseline="0" noProof="0" dirty="0">
              <a:ln>
                <a:noFill/>
              </a:ln>
              <a:solidFill>
                <a:srgbClr val="000000"/>
              </a:solidFill>
              <a:effectLst/>
              <a:uLnTx/>
              <a:uFillTx/>
              <a:latin typeface="Segoe UI Semibold (Headings)"/>
              <a:ea typeface="+mj-ea"/>
              <a:cs typeface="+mj-cs"/>
            </a:endParaRPr>
          </a:p>
        </p:txBody>
      </p:sp>
      <p:pic>
        <p:nvPicPr>
          <p:cNvPr id="3" name="Picture 2" descr="This picture showcases how to configure Azure Synapse Link for Azure Cosmos DB">
            <a:extLst>
              <a:ext uri="{FF2B5EF4-FFF2-40B4-BE49-F238E27FC236}">
                <a16:creationId xmlns:a16="http://schemas.microsoft.com/office/drawing/2014/main" id="{EB37F2F9-4D10-4AF4-ABDC-E0DE89E40D88}"/>
              </a:ext>
            </a:extLst>
          </p:cNvPr>
          <p:cNvPicPr>
            <a:picLocks noChangeAspect="1"/>
          </p:cNvPicPr>
          <p:nvPr/>
        </p:nvPicPr>
        <p:blipFill>
          <a:blip r:embed="rId3"/>
          <a:stretch>
            <a:fillRect/>
          </a:stretch>
        </p:blipFill>
        <p:spPr>
          <a:xfrm>
            <a:off x="322716" y="1691533"/>
            <a:ext cx="11546568" cy="3496581"/>
          </a:xfrm>
          <a:prstGeom prst="rect">
            <a:avLst/>
          </a:prstGeom>
        </p:spPr>
      </p:pic>
    </p:spTree>
    <p:extLst>
      <p:ext uri="{BB962C8B-B14F-4D97-AF65-F5344CB8AC3E}">
        <p14:creationId xmlns:p14="http://schemas.microsoft.com/office/powerpoint/2010/main" val="317128223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B595980-056E-401A-B177-33429926E53F}"/>
              </a:ext>
            </a:extLst>
          </p:cNvPr>
          <p:cNvSpPr>
            <a:spLocks noGrp="1"/>
          </p:cNvSpPr>
          <p:nvPr>
            <p:ph type="title"/>
          </p:nvPr>
        </p:nvSpPr>
        <p:spPr>
          <a:xfrm>
            <a:off x="355354" y="918192"/>
            <a:ext cx="11343820" cy="397545"/>
          </a:xfrm>
        </p:spPr>
        <p:txBody>
          <a:bodyPr>
            <a:noAutofit/>
          </a:bodyPr>
          <a:lstStyle/>
          <a:p>
            <a:pPr>
              <a:lnSpc>
                <a:spcPts val="3137"/>
              </a:lnSpc>
            </a:pPr>
            <a:r>
              <a:rPr lang="en-GB" sz="2800" dirty="0">
                <a:solidFill>
                  <a:srgbClr val="000000"/>
                </a:solidFill>
                <a:latin typeface="Segoe UI Semibold (Headings)"/>
              </a:rPr>
              <a:t>Query Azure Cosmos DB with Apache Spark for Azure Synapse Analytics</a:t>
            </a:r>
          </a:p>
        </p:txBody>
      </p:sp>
      <p:sp>
        <p:nvSpPr>
          <p:cNvPr id="10" name="Rectangle 9">
            <a:extLst>
              <a:ext uri="{FF2B5EF4-FFF2-40B4-BE49-F238E27FC236}">
                <a16:creationId xmlns:a16="http://schemas.microsoft.com/office/drawing/2014/main" id="{433315F4-B5F7-43D8-AF80-0E5700B5B64C}"/>
              </a:ext>
            </a:extLst>
          </p:cNvPr>
          <p:cNvSpPr/>
          <p:nvPr/>
        </p:nvSpPr>
        <p:spPr>
          <a:xfrm>
            <a:off x="355354" y="3101403"/>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a:solidFill>
                  <a:schemeClr val="bg2"/>
                </a:solidFill>
                <a:latin typeface="Segoe UI (Body)"/>
              </a:rPr>
              <a:t>Step 1:</a:t>
            </a:r>
          </a:p>
          <a:p>
            <a:pPr algn="ctr"/>
            <a:r>
              <a:rPr lang="en-IE" sz="2400" dirty="0">
                <a:solidFill>
                  <a:schemeClr val="bg2"/>
                </a:solidFill>
                <a:latin typeface="Segoe UI (Body)"/>
              </a:rPr>
              <a:t>Load data to DataFrame</a:t>
            </a:r>
          </a:p>
        </p:txBody>
      </p:sp>
      <p:pic>
        <p:nvPicPr>
          <p:cNvPr id="8" name="Picture 7">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77340" y="3696716"/>
            <a:ext cx="514350" cy="504825"/>
          </a:xfrm>
          <a:prstGeom prst="rect">
            <a:avLst/>
          </a:prstGeom>
        </p:spPr>
      </p:pic>
      <p:sp>
        <p:nvSpPr>
          <p:cNvPr id="12" name="Rectangle 11">
            <a:extLst>
              <a:ext uri="{FF2B5EF4-FFF2-40B4-BE49-F238E27FC236}">
                <a16:creationId xmlns:a16="http://schemas.microsoft.com/office/drawing/2014/main" id="{A3156503-9EF9-495C-8BDD-BD12929BA400}"/>
              </a:ext>
            </a:extLst>
          </p:cNvPr>
          <p:cNvSpPr/>
          <p:nvPr/>
        </p:nvSpPr>
        <p:spPr>
          <a:xfrm>
            <a:off x="4677296" y="3101402"/>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a:solidFill>
                  <a:schemeClr val="bg2"/>
                </a:solidFill>
                <a:latin typeface="Segoe UI (Body)"/>
              </a:rPr>
              <a:t>Step 2:</a:t>
            </a:r>
          </a:p>
          <a:p>
            <a:pPr algn="ctr"/>
            <a:r>
              <a:rPr lang="en-IE" sz="2400" dirty="0">
                <a:solidFill>
                  <a:schemeClr val="bg2"/>
                </a:solidFill>
                <a:latin typeface="Segoe UI (Body)"/>
              </a:rPr>
              <a:t>Create a Spark Table </a:t>
            </a:r>
          </a:p>
        </p:txBody>
      </p:sp>
      <p:pic>
        <p:nvPicPr>
          <p:cNvPr id="9" name="Picture 8">
            <a:extLst>
              <a:ext uri="{FF2B5EF4-FFF2-40B4-BE49-F238E27FC236}">
                <a16:creationId xmlns:a16="http://schemas.microsoft.com/office/drawing/2014/main" id="{67F8805F-5D73-4CC7-8C62-9F643149AC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030303" y="3719276"/>
            <a:ext cx="514350" cy="504825"/>
          </a:xfrm>
          <a:prstGeom prst="rect">
            <a:avLst/>
          </a:prstGeom>
        </p:spPr>
      </p:pic>
      <p:sp>
        <p:nvSpPr>
          <p:cNvPr id="14" name="Rectangle 13">
            <a:extLst>
              <a:ext uri="{FF2B5EF4-FFF2-40B4-BE49-F238E27FC236}">
                <a16:creationId xmlns:a16="http://schemas.microsoft.com/office/drawing/2014/main" id="{C3C3336D-D9EC-4925-BE5C-0F7A4E2A2981}"/>
              </a:ext>
            </a:extLst>
          </p:cNvPr>
          <p:cNvSpPr/>
          <p:nvPr/>
        </p:nvSpPr>
        <p:spPr>
          <a:xfrm>
            <a:off x="8838264" y="3096633"/>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a:solidFill>
                  <a:schemeClr val="bg2"/>
                </a:solidFill>
                <a:latin typeface="Segoe UI (Body)"/>
              </a:rPr>
              <a:t>Step 3:</a:t>
            </a:r>
          </a:p>
          <a:p>
            <a:pPr algn="ctr"/>
            <a:r>
              <a:rPr lang="en-IE" sz="2400" dirty="0">
                <a:solidFill>
                  <a:schemeClr val="bg2"/>
                </a:solidFill>
                <a:latin typeface="Segoe UI (Body)"/>
              </a:rPr>
              <a:t>Write DataFrame to Container</a:t>
            </a:r>
          </a:p>
        </p:txBody>
      </p:sp>
    </p:spTree>
    <p:extLst>
      <p:ext uri="{BB962C8B-B14F-4D97-AF65-F5344CB8AC3E}">
        <p14:creationId xmlns:p14="http://schemas.microsoft.com/office/powerpoint/2010/main" val="1400885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424452"/>
            <a:ext cx="11343820" cy="795089"/>
          </a:xfrm>
        </p:spPr>
        <p:txBody>
          <a:bodyPr/>
          <a:lstStyle/>
          <a:p>
            <a:r>
              <a:rPr lang="en-GB" sz="2800" dirty="0">
                <a:latin typeface="Segoe UI Semibold (Headings)"/>
              </a:rPr>
              <a:t>Query Azure Cosmos DB with SQL Serverless for Azure Synapse Analytics</a:t>
            </a:r>
          </a:p>
        </p:txBody>
      </p:sp>
      <p:sp>
        <p:nvSpPr>
          <p:cNvPr id="50" name="L-Shape 49">
            <a:extLst>
              <a:ext uri="{FF2B5EF4-FFF2-40B4-BE49-F238E27FC236}">
                <a16:creationId xmlns:a16="http://schemas.microsoft.com/office/drawing/2014/main" id="{549DBE37-D1D9-41B3-A961-0DAD69FFE20E}"/>
              </a:ext>
              <a:ext uri="{C183D7F6-B498-43B3-948B-1728B52AA6E4}">
                <adec:decorative xmlns:adec="http://schemas.microsoft.com/office/drawing/2017/decorative" val="1"/>
              </a:ext>
            </a:extLst>
          </p:cNvPr>
          <p:cNvSpPr/>
          <p:nvPr/>
        </p:nvSpPr>
        <p:spPr bwMode="auto">
          <a:xfrm rot="13500000">
            <a:off x="443509" y="1909373"/>
            <a:ext cx="155434" cy="115811"/>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62" name="TextBox 61">
            <a:extLst>
              <a:ext uri="{FF2B5EF4-FFF2-40B4-BE49-F238E27FC236}">
                <a16:creationId xmlns:a16="http://schemas.microsoft.com/office/drawing/2014/main" id="{DF218C77-0DE7-420E-9A51-DE6A5E69AB3C}"/>
              </a:ext>
            </a:extLst>
          </p:cNvPr>
          <p:cNvSpPr txBox="1"/>
          <p:nvPr/>
        </p:nvSpPr>
        <p:spPr>
          <a:xfrm>
            <a:off x="837955" y="1587512"/>
            <a:ext cx="4855640"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Step 1: Configure a Spark notebook</a:t>
            </a:r>
          </a:p>
        </p:txBody>
      </p:sp>
      <p:sp>
        <p:nvSpPr>
          <p:cNvPr id="52" name="L-Shape 51">
            <a:extLst>
              <a:ext uri="{FF2B5EF4-FFF2-40B4-BE49-F238E27FC236}">
                <a16:creationId xmlns:a16="http://schemas.microsoft.com/office/drawing/2014/main" id="{5182B009-D061-42D7-AB92-58473E8582C5}"/>
              </a:ext>
              <a:ext uri="{C183D7F6-B498-43B3-948B-1728B52AA6E4}">
                <adec:decorative xmlns:adec="http://schemas.microsoft.com/office/drawing/2017/decorative" val="1"/>
              </a:ext>
            </a:extLst>
          </p:cNvPr>
          <p:cNvSpPr/>
          <p:nvPr/>
        </p:nvSpPr>
        <p:spPr bwMode="auto">
          <a:xfrm rot="13500000">
            <a:off x="443511" y="2733718"/>
            <a:ext cx="155434" cy="115811"/>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64" name="TextBox 63">
            <a:extLst>
              <a:ext uri="{FF2B5EF4-FFF2-40B4-BE49-F238E27FC236}">
                <a16:creationId xmlns:a16="http://schemas.microsoft.com/office/drawing/2014/main" id="{A3DCD99B-031A-4559-B158-E26F9F506750}"/>
              </a:ext>
            </a:extLst>
          </p:cNvPr>
          <p:cNvSpPr txBox="1"/>
          <p:nvPr/>
        </p:nvSpPr>
        <p:spPr>
          <a:xfrm>
            <a:off x="837955" y="2411857"/>
            <a:ext cx="4855640"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Step 2: Read the data in Spark</a:t>
            </a:r>
          </a:p>
        </p:txBody>
      </p:sp>
      <p:sp>
        <p:nvSpPr>
          <p:cNvPr id="54" name="L-Shape 53">
            <a:extLst>
              <a:ext uri="{FF2B5EF4-FFF2-40B4-BE49-F238E27FC236}">
                <a16:creationId xmlns:a16="http://schemas.microsoft.com/office/drawing/2014/main" id="{74495851-CE50-4ED8-A3D7-D78EB00E1AFB}"/>
              </a:ext>
              <a:ext uri="{C183D7F6-B498-43B3-948B-1728B52AA6E4}">
                <adec:decorative xmlns:adec="http://schemas.microsoft.com/office/drawing/2017/decorative" val="1"/>
              </a:ext>
            </a:extLst>
          </p:cNvPr>
          <p:cNvSpPr/>
          <p:nvPr/>
        </p:nvSpPr>
        <p:spPr bwMode="auto">
          <a:xfrm rot="13500000">
            <a:off x="436827" y="3506756"/>
            <a:ext cx="155434" cy="115811"/>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66" name="TextBox 65">
            <a:extLst>
              <a:ext uri="{FF2B5EF4-FFF2-40B4-BE49-F238E27FC236}">
                <a16:creationId xmlns:a16="http://schemas.microsoft.com/office/drawing/2014/main" id="{E0D65DD4-511E-4DA0-95D7-9DB50709A023}"/>
              </a:ext>
            </a:extLst>
          </p:cNvPr>
          <p:cNvSpPr txBox="1"/>
          <p:nvPr/>
        </p:nvSpPr>
        <p:spPr>
          <a:xfrm>
            <a:off x="837955" y="3342060"/>
            <a:ext cx="4855640"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Step 3: Aggregate the data into a new DataFrame</a:t>
            </a:r>
          </a:p>
        </p:txBody>
      </p:sp>
      <p:sp>
        <p:nvSpPr>
          <p:cNvPr id="56" name="L-Shape 55">
            <a:extLst>
              <a:ext uri="{FF2B5EF4-FFF2-40B4-BE49-F238E27FC236}">
                <a16:creationId xmlns:a16="http://schemas.microsoft.com/office/drawing/2014/main" id="{C2821181-2351-4E0A-94F5-8D7125C2F50C}"/>
              </a:ext>
              <a:ext uri="{C183D7F6-B498-43B3-948B-1728B52AA6E4}">
                <adec:decorative xmlns:adec="http://schemas.microsoft.com/office/drawing/2017/decorative" val="1"/>
              </a:ext>
            </a:extLst>
          </p:cNvPr>
          <p:cNvSpPr/>
          <p:nvPr/>
        </p:nvSpPr>
        <p:spPr bwMode="auto">
          <a:xfrm rot="13500000">
            <a:off x="443508" y="4559706"/>
            <a:ext cx="155434" cy="115811"/>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68" name="TextBox 67">
            <a:extLst>
              <a:ext uri="{FF2B5EF4-FFF2-40B4-BE49-F238E27FC236}">
                <a16:creationId xmlns:a16="http://schemas.microsoft.com/office/drawing/2014/main" id="{40697F25-4FCB-4F77-AAE4-E8D6F3A8986E}"/>
              </a:ext>
            </a:extLst>
          </p:cNvPr>
          <p:cNvSpPr txBox="1"/>
          <p:nvPr/>
        </p:nvSpPr>
        <p:spPr>
          <a:xfrm>
            <a:off x="837954" y="4257981"/>
            <a:ext cx="4855641"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Step 4: Load the results into a SQL pool</a:t>
            </a:r>
          </a:p>
        </p:txBody>
      </p:sp>
      <p:sp>
        <p:nvSpPr>
          <p:cNvPr id="58" name="L-Shape 57">
            <a:extLst>
              <a:ext uri="{FF2B5EF4-FFF2-40B4-BE49-F238E27FC236}">
                <a16:creationId xmlns:a16="http://schemas.microsoft.com/office/drawing/2014/main" id="{CC975B50-444F-4F61-B9B5-3149CD91A5C5}"/>
              </a:ext>
              <a:ext uri="{C183D7F6-B498-43B3-948B-1728B52AA6E4}">
                <adec:decorative xmlns:adec="http://schemas.microsoft.com/office/drawing/2017/decorative" val="1"/>
              </a:ext>
            </a:extLst>
          </p:cNvPr>
          <p:cNvSpPr/>
          <p:nvPr/>
        </p:nvSpPr>
        <p:spPr bwMode="auto">
          <a:xfrm rot="13500000">
            <a:off x="443510" y="5391196"/>
            <a:ext cx="155434" cy="115811"/>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70" name="TextBox 69">
            <a:extLst>
              <a:ext uri="{FF2B5EF4-FFF2-40B4-BE49-F238E27FC236}">
                <a16:creationId xmlns:a16="http://schemas.microsoft.com/office/drawing/2014/main" id="{410C23C2-EE65-42A0-8654-51F804E206E7}"/>
              </a:ext>
            </a:extLst>
          </p:cNvPr>
          <p:cNvSpPr txBox="1"/>
          <p:nvPr/>
        </p:nvSpPr>
        <p:spPr>
          <a:xfrm>
            <a:off x="837955" y="5089471"/>
            <a:ext cx="4855640"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Step 5: Query the results with SQL</a:t>
            </a:r>
          </a:p>
        </p:txBody>
      </p:sp>
      <p:pic>
        <p:nvPicPr>
          <p:cNvPr id="2" name="Picture 1" descr="This image shows the architecture of quering Azure Cosmos DB with a serverless SQL pool in Azure Synapse Analytics. ">
            <a:extLst>
              <a:ext uri="{FF2B5EF4-FFF2-40B4-BE49-F238E27FC236}">
                <a16:creationId xmlns:a16="http://schemas.microsoft.com/office/drawing/2014/main" id="{3C44BFE0-D3B1-4E41-A671-6D2BBF3E001D}"/>
              </a:ext>
            </a:extLst>
          </p:cNvPr>
          <p:cNvPicPr>
            <a:picLocks noChangeAspect="1"/>
          </p:cNvPicPr>
          <p:nvPr/>
        </p:nvPicPr>
        <p:blipFill rotWithShape="1">
          <a:blip r:embed="rId3"/>
          <a:srcRect r="9456"/>
          <a:stretch/>
        </p:blipFill>
        <p:spPr>
          <a:xfrm>
            <a:off x="6154266" y="1203357"/>
            <a:ext cx="5619090" cy="4914409"/>
          </a:xfrm>
          <a:prstGeom prst="rect">
            <a:avLst/>
          </a:prstGeom>
        </p:spPr>
      </p:pic>
    </p:spTree>
    <p:extLst>
      <p:ext uri="{BB962C8B-B14F-4D97-AF65-F5344CB8AC3E}">
        <p14:creationId xmlns:p14="http://schemas.microsoft.com/office/powerpoint/2010/main" val="222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66791" y="1681657"/>
            <a:ext cx="10089385" cy="815608"/>
          </a:xfrm>
          <a:prstGeom prst="rect">
            <a:avLst/>
          </a:prstGeom>
          <a:noFill/>
        </p:spPr>
        <p:txBody>
          <a:bodyPr wrap="square" lIns="0" tIns="0" rIns="0" bIns="0" rtlCol="0" anchor="t">
            <a:spAutoFit/>
          </a:bodyPr>
          <a:lstStyle/>
          <a:p>
            <a:pPr>
              <a:spcAft>
                <a:spcPts val="588"/>
              </a:spcAft>
            </a:pPr>
            <a:r>
              <a:rPr lang="en-US" sz="2400" dirty="0">
                <a:latin typeface="Segoe UI (Body)"/>
                <a:cs typeface="Segoe UI Semilight"/>
              </a:rPr>
              <a:t>Q01 – </a:t>
            </a:r>
            <a:r>
              <a:rPr lang="en-GB" sz="2400" dirty="0">
                <a:latin typeface="Segoe UI (Body)"/>
                <a:cs typeface="Segoe UI Semilight"/>
              </a:rPr>
              <a:t>Where do you enable Azure Synapse Link for Azure Cosmos DB?</a:t>
            </a:r>
          </a:p>
          <a:p>
            <a:pPr>
              <a:spcAft>
                <a:spcPts val="588"/>
              </a:spcAft>
            </a:pPr>
            <a:r>
              <a:rPr lang="en-US" sz="2400" dirty="0">
                <a:solidFill>
                  <a:srgbClr val="0078D3"/>
                </a:solidFill>
                <a:latin typeface="Segoe UI"/>
              </a:rPr>
              <a:t>A01 – In Azure Cosmos DB</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2763875"/>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32089" y="3355769"/>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6791" y="3045521"/>
            <a:ext cx="9847754" cy="1554272"/>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Q02 – </a:t>
            </a:r>
            <a:r>
              <a:rPr lang="en-GB" sz="2400" dirty="0">
                <a:latin typeface="Segoe UI (Body)"/>
                <a:cs typeface="Segoe UI Semilight"/>
              </a:rPr>
              <a:t> How can you manage the lifecycle of data and define how long it will be retained for in an analytical store?</a:t>
            </a:r>
          </a:p>
          <a:p>
            <a:pPr>
              <a:spcAft>
                <a:spcPts val="588"/>
              </a:spcAft>
            </a:pPr>
            <a:r>
              <a:rPr lang="en-US" sz="2400" dirty="0">
                <a:solidFill>
                  <a:srgbClr val="0078D3"/>
                </a:solidFill>
                <a:latin typeface="Segoe UI"/>
              </a:rPr>
              <a:t>A02 – </a:t>
            </a:r>
            <a:r>
              <a:rPr lang="en-GB" sz="2400" dirty="0">
                <a:solidFill>
                  <a:srgbClr val="0078D3"/>
                </a:solidFill>
                <a:latin typeface="Segoe UI"/>
              </a:rPr>
              <a:t>Configure the default Time to Live (TTL) property for records stored.</a:t>
            </a:r>
            <a:endParaRPr lang="en-US" sz="2400"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67082" y="4838252"/>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32089" y="508781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77970" y="5087819"/>
            <a:ext cx="10089385" cy="1177695"/>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Q03 – </a:t>
            </a:r>
            <a:r>
              <a:rPr lang="en-GB" sz="2400" dirty="0">
                <a:latin typeface="Segoe UI (Body)"/>
                <a:cs typeface="Segoe UI Semilight"/>
              </a:rPr>
              <a:t>What is the name of the application architecture that enables near real-time querying to provide insights?</a:t>
            </a:r>
          </a:p>
          <a:p>
            <a:pPr>
              <a:spcAft>
                <a:spcPts val="588"/>
              </a:spcAft>
            </a:pPr>
            <a:r>
              <a:rPr lang="en-US" sz="2400" dirty="0">
                <a:solidFill>
                  <a:srgbClr val="0078D3"/>
                </a:solidFill>
                <a:latin typeface="Segoe UI"/>
              </a:rPr>
              <a:t>A03 – </a:t>
            </a:r>
            <a:r>
              <a:rPr lang="en-GB" sz="2400" dirty="0">
                <a:solidFill>
                  <a:srgbClr val="0078D3"/>
                </a:solidFill>
                <a:latin typeface="Segoe UI"/>
              </a:rPr>
              <a:t>HTAP</a:t>
            </a:r>
            <a:endParaRPr lang="en-US" sz="2400" dirty="0">
              <a:solidFill>
                <a:srgbClr val="0078D3"/>
              </a:solidFill>
              <a:latin typeface="Segoe UI"/>
            </a:endParaRPr>
          </a:p>
        </p:txBody>
      </p:sp>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55995" y="3025143"/>
            <a:ext cx="9026188" cy="804604"/>
          </a:xfrm>
        </p:spPr>
        <p:txBody>
          <a:bodyPr/>
          <a:lstStyle/>
          <a:p>
            <a:r>
              <a:rPr lang="en-US" sz="2800" dirty="0">
                <a:latin typeface="Segoe UI Semibold (Headings)"/>
              </a:rPr>
              <a:t>Lab: </a:t>
            </a:r>
            <a:r>
              <a:rPr lang="en-GB" sz="2800" dirty="0">
                <a:latin typeface="Segoe UI Semibold (Headings)"/>
              </a:rPr>
              <a:t>Support Hybrid Transactional Analytical Processing (HTAP) with Azure Synapse Link</a:t>
            </a:r>
            <a:endParaRPr lang="en-IN" sz="2800" dirty="0">
              <a:latin typeface="Segoe UI Semibold (Headings)"/>
            </a:endParaRPr>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173613" y="2988570"/>
            <a:ext cx="1169693" cy="877751"/>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4ED200-9525-4724-BCC7-14E26E3FBC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dd06f-7f70-4b19-827a-3880af42de1a"/>
    <ds:schemaRef ds:uri="c6c03bc4-bf8d-4977-a83e-3b02ad50f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75EA27-487C-4EF3-9188-D334F9FCAFF4}">
  <ds:schemaRefs>
    <ds:schemaRef ds:uri="http://schemas.microsoft.com/sharepoint/v3/contenttype/forms"/>
  </ds:schemaRefs>
</ds:datastoreItem>
</file>

<file path=customXml/itemProps3.xml><?xml version="1.0" encoding="utf-8"?>
<ds:datastoreItem xmlns:ds="http://schemas.openxmlformats.org/officeDocument/2006/customXml" ds:itemID="{3E4FAB59-5EEC-4FC7-B8EC-9B8178F3308A}">
  <ds:schemaRefs>
    <ds:schemaRef ds:uri="c4ddd06f-7f70-4b19-827a-3880af42de1a"/>
    <ds:schemaRef ds:uri="http://purl.org/dc/dcmitype/"/>
    <ds:schemaRef ds:uri="http://schemas.microsoft.com/office/2006/metadata/properties"/>
    <ds:schemaRef ds:uri="c6c03bc4-bf8d-4977-a83e-3b02ad50fcf0"/>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37</TotalTime>
  <Words>3923</Words>
  <Application>Microsoft Office PowerPoint</Application>
  <PresentationFormat>Widescreen</PresentationFormat>
  <Paragraphs>302</Paragraphs>
  <Slides>14</Slides>
  <Notes>14</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-apple-system</vt:lpstr>
      <vt:lpstr>Arial</vt:lpstr>
      <vt:lpstr>Calibri</vt:lpstr>
      <vt:lpstr>Calibri Light</vt:lpstr>
      <vt:lpstr>Segoe UI</vt:lpstr>
      <vt:lpstr>Segoe UI (Body)</vt:lpstr>
      <vt:lpstr>Segoe UI Light</vt:lpstr>
      <vt:lpstr>Segoe UI Semibold</vt:lpstr>
      <vt:lpstr>Segoe UI Semibold (Headings)</vt:lpstr>
      <vt:lpstr>Segoe UI Semilight</vt:lpstr>
      <vt:lpstr>SFMono-Regular</vt:lpstr>
      <vt:lpstr>Wingdings</vt:lpstr>
      <vt:lpstr>Office Theme</vt:lpstr>
      <vt:lpstr>Azure 1</vt:lpstr>
      <vt:lpstr>Presentation brief for MCT’s</vt:lpstr>
      <vt:lpstr>DP-203T00:  Support Hybrid Transactional Analytical Processing (HTAP) with Azure Synapse Link</vt:lpstr>
      <vt:lpstr>Agenda</vt:lpstr>
      <vt:lpstr>Design hybrid transactional and analytical processing using Azure Synapse Analytics</vt:lpstr>
      <vt:lpstr>Configure Azure Synapse Link with Azure Cosmos DB</vt:lpstr>
      <vt:lpstr>Query Azure Cosmos DB with Apache Spark for Azure Synapse Analytics</vt:lpstr>
      <vt:lpstr>Query Azure Cosmos DB with SQL Serverless for Azure Synapse Analytics</vt:lpstr>
      <vt:lpstr>Review questions   </vt:lpstr>
      <vt:lpstr>Lab: Support Hybrid Transactional Analytical Processing (HTAP) with Azure Synapse Link</vt:lpstr>
      <vt:lpstr>Lab overview</vt:lpstr>
      <vt:lpstr>Lab 12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Kaijisse Waaijer</dc:creator>
  <cp:lastModifiedBy>Chris Testa-O Neill</cp:lastModifiedBy>
  <cp:revision>3</cp:revision>
  <dcterms:created xsi:type="dcterms:W3CDTF">2021-04-11T20:32:05Z</dcterms:created>
  <dcterms:modified xsi:type="dcterms:W3CDTF">2021-04-20T19:51:53Z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0x010100CDC73491511A8342BC98E2299AB119ED</vt:lpwstr>
  </property>
</Properties>
</file>