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21"/>
  </p:notesMasterIdLst>
  <p:handoutMasterIdLst>
    <p:handoutMasterId r:id="rId22"/>
  </p:handoutMasterIdLst>
  <p:sldIdLst>
    <p:sldId id="670" r:id="rId8"/>
    <p:sldId id="3143" r:id="rId9"/>
    <p:sldId id="3163" r:id="rId10"/>
    <p:sldId id="683" r:id="rId11"/>
    <p:sldId id="3206" r:id="rId12"/>
    <p:sldId id="3207" r:id="rId13"/>
    <p:sldId id="2620" r:id="rId14"/>
    <p:sldId id="2616" r:id="rId15"/>
    <p:sldId id="2615" r:id="rId16"/>
    <p:sldId id="267" r:id="rId17"/>
    <p:sldId id="3157" r:id="rId18"/>
    <p:sldId id="3149" r:id="rId19"/>
    <p:sldId id="1884"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3163"/>
            <p14:sldId id="683"/>
            <p14:sldId id="3206"/>
            <p14:sldId id="3207"/>
            <p14:sldId id="2620"/>
          </p14:sldIdLst>
        </p14:section>
        <p14:section name="Lab Content" id="{0623A1F0-D5F1-4E4C-9C98-BB6C98F77463}">
          <p14:sldIdLst>
            <p14:sldId id="2616"/>
            <p14:sldId id="2615"/>
            <p14:sldId id="267"/>
            <p14:sldId id="3157"/>
          </p14:sldIdLst>
        </p14:section>
        <p14:section name="Module Closedown" id="{142536B8-DBDD-447B-857A-CB59C4E59EFB}">
          <p14:sldIdLst>
            <p14:sldId id="3149"/>
            <p14:sldId id="1884"/>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C7559-D512-4DBF-9D42-A91F113684F8}" v="1" dt="2021-04-20T11:19:35.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46939" autoAdjust="0"/>
  </p:normalViewPr>
  <p:slideViewPr>
    <p:cSldViewPr snapToGrid="0">
      <p:cViewPr varScale="1">
        <p:scale>
          <a:sx n="58" d="100"/>
          <a:sy n="58" d="100"/>
        </p:scale>
        <p:origin x="3149" y="48"/>
      </p:cViewPr>
      <p:guideLst>
        <p:guide pos="1071"/>
        <p:guide orient="horz" pos="2179"/>
      </p:guideLst>
    </p:cSldViewPr>
  </p:slid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4EC420CE-3B3F-441E-942F-F4313D2EDE3C}"/>
    <pc:docChg chg="undo custSel addSld delSld modSld sldOrd delMainMaster modSection">
      <pc:chgData name="Chris Testa-O Neill" userId="5bbc7867-2897-41b3-9195-1c81bf62a82b" providerId="ADAL" clId="{4EC420CE-3B3F-441E-942F-F4313D2EDE3C}" dt="2021-03-17T14:20:37.629" v="926"/>
      <pc:docMkLst>
        <pc:docMk/>
      </pc:docMkLst>
      <pc:sldChg chg="addSp delSp modSp del mod">
        <pc:chgData name="Chris Testa-O Neill" userId="5bbc7867-2897-41b3-9195-1c81bf62a82b" providerId="ADAL" clId="{4EC420CE-3B3F-441E-942F-F4313D2EDE3C}" dt="2021-03-17T12:55:10.307" v="342" actId="47"/>
        <pc:sldMkLst>
          <pc:docMk/>
          <pc:sldMk cId="2968836778" sldId="632"/>
        </pc:sldMkLst>
        <pc:spChg chg="add mod">
          <ac:chgData name="Chris Testa-O Neill" userId="5bbc7867-2897-41b3-9195-1c81bf62a82b" providerId="ADAL" clId="{4EC420CE-3B3F-441E-942F-F4313D2EDE3C}" dt="2021-03-17T12:16:56.103" v="34"/>
          <ac:spMkLst>
            <pc:docMk/>
            <pc:sldMk cId="2968836778" sldId="632"/>
            <ac:spMk id="4" creationId="{FBC681EA-1B7A-FB41-8256-A9715135601A}"/>
          </ac:spMkLst>
        </pc:spChg>
        <pc:spChg chg="mod">
          <ac:chgData name="Chris Testa-O Neill" userId="5bbc7867-2897-41b3-9195-1c81bf62a82b" providerId="ADAL" clId="{4EC420CE-3B3F-441E-942F-F4313D2EDE3C}" dt="2021-03-17T12:15:15.558" v="32"/>
          <ac:spMkLst>
            <pc:docMk/>
            <pc:sldMk cId="2968836778" sldId="632"/>
            <ac:spMk id="23" creationId="{00000000-0000-0000-0000-000000000000}"/>
          </ac:spMkLst>
        </pc:spChg>
        <pc:picChg chg="del">
          <ac:chgData name="Chris Testa-O Neill" userId="5bbc7867-2897-41b3-9195-1c81bf62a82b" providerId="ADAL" clId="{4EC420CE-3B3F-441E-942F-F4313D2EDE3C}" dt="2021-03-17T12:16:55.411" v="33" actId="478"/>
          <ac:picMkLst>
            <pc:docMk/>
            <pc:sldMk cId="2968836778" sldId="632"/>
            <ac:picMk id="2" creationId="{C6B6ECCF-699A-4400-898D-96C5E84FA6C5}"/>
          </ac:picMkLst>
        </pc:picChg>
      </pc:sldChg>
      <pc:sldChg chg="addSp delSp modSp add del mod ord modNotesTx">
        <pc:chgData name="Chris Testa-O Neill" userId="5bbc7867-2897-41b3-9195-1c81bf62a82b" providerId="ADAL" clId="{4EC420CE-3B3F-441E-942F-F4313D2EDE3C}" dt="2021-03-17T14:02:29.904" v="845" actId="1076"/>
        <pc:sldMkLst>
          <pc:docMk/>
          <pc:sldMk cId="2331031662" sldId="683"/>
        </pc:sldMkLst>
        <pc:spChg chg="add del mod">
          <ac:chgData name="Chris Testa-O Neill" userId="5bbc7867-2897-41b3-9195-1c81bf62a82b" providerId="ADAL" clId="{4EC420CE-3B3F-441E-942F-F4313D2EDE3C}" dt="2021-03-17T12:56:06.656" v="350" actId="478"/>
          <ac:spMkLst>
            <pc:docMk/>
            <pc:sldMk cId="2331031662" sldId="683"/>
            <ac:spMk id="26"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7"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8"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2"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3"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4" creationId="{00000000-0000-0000-0000-000000000000}"/>
          </ac:spMkLst>
        </pc:spChg>
        <pc:spChg chg="mod">
          <ac:chgData name="Chris Testa-O Neill" userId="5bbc7867-2897-41b3-9195-1c81bf62a82b" providerId="ADAL" clId="{4EC420CE-3B3F-441E-942F-F4313D2EDE3C}" dt="2021-03-17T12:57:59.886" v="352"/>
          <ac:spMkLst>
            <pc:docMk/>
            <pc:sldMk cId="2331031662" sldId="683"/>
            <ac:spMk id="39"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97" creationId="{00000000-0000-0000-0000-000000000000}"/>
          </ac:spMkLst>
        </pc:spChg>
        <pc:picChg chg="add mod">
          <ac:chgData name="Chris Testa-O Neill" userId="5bbc7867-2897-41b3-9195-1c81bf62a82b" providerId="ADAL" clId="{4EC420CE-3B3F-441E-942F-F4313D2EDE3C}" dt="2021-03-17T14:02:29.904" v="845" actId="1076"/>
          <ac:picMkLst>
            <pc:docMk/>
            <pc:sldMk cId="2331031662" sldId="683"/>
            <ac:picMk id="2" creationId="{F665C5AD-A203-46FD-AA8D-CA7F08313FEA}"/>
          </ac:picMkLst>
        </pc:picChg>
        <pc:picChg chg="add mod">
          <ac:chgData name="Chris Testa-O Neill" userId="5bbc7867-2897-41b3-9195-1c81bf62a82b" providerId="ADAL" clId="{4EC420CE-3B3F-441E-942F-F4313D2EDE3C}" dt="2021-03-17T12:59:53.541" v="419" actId="1035"/>
          <ac:picMkLst>
            <pc:docMk/>
            <pc:sldMk cId="2331031662" sldId="683"/>
            <ac:picMk id="3" creationId="{2F9AF960-7B04-4579-9627-4C756A4F9832}"/>
          </ac:picMkLst>
        </pc:picChg>
        <pc:picChg chg="add mod">
          <ac:chgData name="Chris Testa-O Neill" userId="5bbc7867-2897-41b3-9195-1c81bf62a82b" providerId="ADAL" clId="{4EC420CE-3B3F-441E-942F-F4313D2EDE3C}" dt="2021-03-17T12:59:53.541" v="419" actId="1035"/>
          <ac:picMkLst>
            <pc:docMk/>
            <pc:sldMk cId="2331031662" sldId="683"/>
            <ac:picMk id="4" creationId="{A5334DA5-F736-43E1-B8B6-17DD927FBE1E}"/>
          </ac:picMkLst>
        </pc:picChg>
        <pc:picChg chg="add mod">
          <ac:chgData name="Chris Testa-O Neill" userId="5bbc7867-2897-41b3-9195-1c81bf62a82b" providerId="ADAL" clId="{4EC420CE-3B3F-441E-942F-F4313D2EDE3C}" dt="2021-03-17T13:00:03.003" v="450" actId="1035"/>
          <ac:picMkLst>
            <pc:docMk/>
            <pc:sldMk cId="2331031662" sldId="683"/>
            <ac:picMk id="5" creationId="{20EB4FAD-0CE6-486A-BE03-72FBAEA32419}"/>
          </ac:picMkLst>
        </pc:picChg>
        <pc:picChg chg="add mod">
          <ac:chgData name="Chris Testa-O Neill" userId="5bbc7867-2897-41b3-9195-1c81bf62a82b" providerId="ADAL" clId="{4EC420CE-3B3F-441E-942F-F4313D2EDE3C}" dt="2021-03-17T12:55:48.543" v="348"/>
          <ac:picMkLst>
            <pc:docMk/>
            <pc:sldMk cId="2331031662" sldId="683"/>
            <ac:picMk id="10" creationId="{A53F196D-7C1B-49A6-94BC-34AAC122F8B5}"/>
          </ac:picMkLst>
        </pc:picChg>
        <pc:picChg chg="add mod">
          <ac:chgData name="Chris Testa-O Neill" userId="5bbc7867-2897-41b3-9195-1c81bf62a82b" providerId="ADAL" clId="{4EC420CE-3B3F-441E-942F-F4313D2EDE3C}" dt="2021-03-17T12:55:48.543" v="348"/>
          <ac:picMkLst>
            <pc:docMk/>
            <pc:sldMk cId="2331031662" sldId="683"/>
            <ac:picMk id="11" creationId="{4C196DB4-0FA7-425B-92BE-8D8CD834E927}"/>
          </ac:picMkLst>
        </pc:picChg>
        <pc:picChg chg="add mod">
          <ac:chgData name="Chris Testa-O Neill" userId="5bbc7867-2897-41b3-9195-1c81bf62a82b" providerId="ADAL" clId="{4EC420CE-3B3F-441E-942F-F4313D2EDE3C}" dt="2021-03-17T12:55:48.543" v="348"/>
          <ac:picMkLst>
            <pc:docMk/>
            <pc:sldMk cId="2331031662" sldId="683"/>
            <ac:picMk id="12" creationId="{8FC0CDFD-2363-429E-BC7A-3A626C7309E9}"/>
          </ac:picMkLst>
        </pc:picChg>
      </pc:sldChg>
      <pc:sldChg chg="del">
        <pc:chgData name="Chris Testa-O Neill" userId="5bbc7867-2897-41b3-9195-1c81bf62a82b" providerId="ADAL" clId="{4EC420CE-3B3F-441E-942F-F4313D2EDE3C}" dt="2021-03-17T14:14:31.003" v="873" actId="47"/>
        <pc:sldMkLst>
          <pc:docMk/>
          <pc:sldMk cId="3303394797" sldId="2098"/>
        </pc:sldMkLst>
      </pc:sldChg>
      <pc:sldChg chg="del">
        <pc:chgData name="Chris Testa-O Neill" userId="5bbc7867-2897-41b3-9195-1c81bf62a82b" providerId="ADAL" clId="{4EC420CE-3B3F-441E-942F-F4313D2EDE3C}" dt="2021-03-17T12:13:15.688" v="9" actId="47"/>
        <pc:sldMkLst>
          <pc:docMk/>
          <pc:sldMk cId="1668424702" sldId="2580"/>
        </pc:sldMkLst>
      </pc:sldChg>
      <pc:sldChg chg="del">
        <pc:chgData name="Chris Testa-O Neill" userId="5bbc7867-2897-41b3-9195-1c81bf62a82b" providerId="ADAL" clId="{4EC420CE-3B3F-441E-942F-F4313D2EDE3C}" dt="2021-03-17T14:14:15.176" v="870" actId="47"/>
        <pc:sldMkLst>
          <pc:docMk/>
          <pc:sldMk cId="3308389375" sldId="2582"/>
        </pc:sldMkLst>
      </pc:sldChg>
      <pc:sldChg chg="modSp mod">
        <pc:chgData name="Chris Testa-O Neill" userId="5bbc7867-2897-41b3-9195-1c81bf62a82b" providerId="ADAL" clId="{4EC420CE-3B3F-441E-942F-F4313D2EDE3C}" dt="2021-03-17T14:20:37.629" v="926"/>
        <pc:sldMkLst>
          <pc:docMk/>
          <pc:sldMk cId="176058127" sldId="2616"/>
        </pc:sldMkLst>
        <pc:spChg chg="mod">
          <ac:chgData name="Chris Testa-O Neill" userId="5bbc7867-2897-41b3-9195-1c81bf62a82b" providerId="ADAL" clId="{4EC420CE-3B3F-441E-942F-F4313D2EDE3C}" dt="2021-03-17T14:20:37.629" v="926"/>
          <ac:spMkLst>
            <pc:docMk/>
            <pc:sldMk cId="176058127" sldId="2616"/>
            <ac:spMk id="3" creationId="{4E6DA6E8-0BCB-4C18-BE84-7EE92F6D52EF}"/>
          </ac:spMkLst>
        </pc:spChg>
      </pc:sldChg>
      <pc:sldChg chg="del">
        <pc:chgData name="Chris Testa-O Neill" userId="5bbc7867-2897-41b3-9195-1c81bf62a82b" providerId="ADAL" clId="{4EC420CE-3B3F-441E-942F-F4313D2EDE3C}" dt="2021-03-17T14:14:32.047" v="874" actId="47"/>
        <pc:sldMkLst>
          <pc:docMk/>
          <pc:sldMk cId="622456034" sldId="3139"/>
        </pc:sldMkLst>
      </pc:sldChg>
      <pc:sldChg chg="del">
        <pc:chgData name="Chris Testa-O Neill" userId="5bbc7867-2897-41b3-9195-1c81bf62a82b" providerId="ADAL" clId="{4EC420CE-3B3F-441E-942F-F4313D2EDE3C}" dt="2021-03-17T14:14:33.755" v="875" actId="47"/>
        <pc:sldMkLst>
          <pc:docMk/>
          <pc:sldMk cId="3952863254" sldId="3140"/>
        </pc:sldMkLst>
      </pc:sldChg>
      <pc:sldChg chg="modSp mod">
        <pc:chgData name="Chris Testa-O Neill" userId="5bbc7867-2897-41b3-9195-1c81bf62a82b" providerId="ADAL" clId="{4EC420CE-3B3F-441E-942F-F4313D2EDE3C}" dt="2021-03-17T12:12:24.646" v="8" actId="20577"/>
        <pc:sldMkLst>
          <pc:docMk/>
          <pc:sldMk cId="1189570632" sldId="3143"/>
        </pc:sldMkLst>
        <pc:spChg chg="mod">
          <ac:chgData name="Chris Testa-O Neill" userId="5bbc7867-2897-41b3-9195-1c81bf62a82b" providerId="ADAL" clId="{4EC420CE-3B3F-441E-942F-F4313D2EDE3C}" dt="2021-03-17T12:12:24.646" v="8" actId="20577"/>
          <ac:spMkLst>
            <pc:docMk/>
            <pc:sldMk cId="1189570632" sldId="3143"/>
            <ac:spMk id="4" creationId="{00000000-0000-0000-0000-000000000000}"/>
          </ac:spMkLst>
        </pc:spChg>
      </pc:sldChg>
      <pc:sldChg chg="modSp mod">
        <pc:chgData name="Chris Testa-O Neill" userId="5bbc7867-2897-41b3-9195-1c81bf62a82b" providerId="ADAL" clId="{4EC420CE-3B3F-441E-942F-F4313D2EDE3C}" dt="2021-03-17T12:14:46.937" v="31" actId="20577"/>
        <pc:sldMkLst>
          <pc:docMk/>
          <pc:sldMk cId="3133879445" sldId="3163"/>
        </pc:sldMkLst>
        <pc:spChg chg="mod">
          <ac:chgData name="Chris Testa-O Neill" userId="5bbc7867-2897-41b3-9195-1c81bf62a82b" providerId="ADAL" clId="{4EC420CE-3B3F-441E-942F-F4313D2EDE3C}" dt="2021-03-17T12:13:27.185" v="10"/>
          <ac:spMkLst>
            <pc:docMk/>
            <pc:sldMk cId="3133879445" sldId="3163"/>
            <ac:spMk id="30" creationId="{FEB625CA-EC87-44C2-9BCF-5472AF365B3E}"/>
          </ac:spMkLst>
        </pc:spChg>
        <pc:spChg chg="mod">
          <ac:chgData name="Chris Testa-O Neill" userId="5bbc7867-2897-41b3-9195-1c81bf62a82b" providerId="ADAL" clId="{4EC420CE-3B3F-441E-942F-F4313D2EDE3C}" dt="2021-03-17T12:13:38.681" v="11"/>
          <ac:spMkLst>
            <pc:docMk/>
            <pc:sldMk cId="3133879445" sldId="3163"/>
            <ac:spMk id="37" creationId="{8D3725C6-AE58-4A3B-949D-EF015521A5A0}"/>
          </ac:spMkLst>
        </pc:spChg>
        <pc:spChg chg="mod">
          <ac:chgData name="Chris Testa-O Neill" userId="5bbc7867-2897-41b3-9195-1c81bf62a82b" providerId="ADAL" clId="{4EC420CE-3B3F-441E-942F-F4313D2EDE3C}" dt="2021-03-17T12:13:52.759" v="12"/>
          <ac:spMkLst>
            <pc:docMk/>
            <pc:sldMk cId="3133879445" sldId="3163"/>
            <ac:spMk id="40" creationId="{135B94DD-A818-441D-B878-E41996D7C137}"/>
          </ac:spMkLst>
        </pc:spChg>
        <pc:spChg chg="mod">
          <ac:chgData name="Chris Testa-O Neill" userId="5bbc7867-2897-41b3-9195-1c81bf62a82b" providerId="ADAL" clId="{4EC420CE-3B3F-441E-942F-F4313D2EDE3C}" dt="2021-03-17T12:14:46.937" v="31" actId="20577"/>
          <ac:spMkLst>
            <pc:docMk/>
            <pc:sldMk cId="3133879445" sldId="3163"/>
            <ac:spMk id="47" creationId="{4683AB34-DF36-41AD-9C31-78D35CAD8574}"/>
          </ac:spMkLst>
        </pc:spChg>
      </pc:sldChg>
      <pc:sldChg chg="del">
        <pc:chgData name="Chris Testa-O Neill" userId="5bbc7867-2897-41b3-9195-1c81bf62a82b" providerId="ADAL" clId="{4EC420CE-3B3F-441E-942F-F4313D2EDE3C}" dt="2021-03-17T14:14:16.047" v="871" actId="47"/>
        <pc:sldMkLst>
          <pc:docMk/>
          <pc:sldMk cId="4065968634" sldId="3169"/>
        </pc:sldMkLst>
      </pc:sldChg>
      <pc:sldChg chg="del">
        <pc:chgData name="Chris Testa-O Neill" userId="5bbc7867-2897-41b3-9195-1c81bf62a82b" providerId="ADAL" clId="{4EC420CE-3B3F-441E-942F-F4313D2EDE3C}" dt="2021-03-17T14:14:17.101" v="872" actId="47"/>
        <pc:sldMkLst>
          <pc:docMk/>
          <pc:sldMk cId="2226993777" sldId="3170"/>
        </pc:sldMkLst>
      </pc:sldChg>
      <pc:sldChg chg="addSp delSp modSp mod ord modNotesTx">
        <pc:chgData name="Chris Testa-O Neill" userId="5bbc7867-2897-41b3-9195-1c81bf62a82b" providerId="ADAL" clId="{4EC420CE-3B3F-441E-942F-F4313D2EDE3C}" dt="2021-03-17T13:09:20.873" v="465"/>
        <pc:sldMkLst>
          <pc:docMk/>
          <pc:sldMk cId="3738243085" sldId="3204"/>
        </pc:sldMkLst>
        <pc:spChg chg="mod">
          <ac:chgData name="Chris Testa-O Neill" userId="5bbc7867-2897-41b3-9195-1c81bf62a82b" providerId="ADAL" clId="{4EC420CE-3B3F-441E-942F-F4313D2EDE3C}" dt="2021-03-17T12:19:23.352" v="37"/>
          <ac:spMkLst>
            <pc:docMk/>
            <pc:sldMk cId="3738243085" sldId="3204"/>
            <ac:spMk id="2" creationId="{00000000-0000-0000-0000-000000000000}"/>
          </ac:spMkLst>
        </pc:spChg>
        <pc:spChg chg="del">
          <ac:chgData name="Chris Testa-O Neill" userId="5bbc7867-2897-41b3-9195-1c81bf62a82b" providerId="ADAL" clId="{4EC420CE-3B3F-441E-942F-F4313D2EDE3C}" dt="2021-03-17T12:19:02.317" v="36" actId="478"/>
          <ac:spMkLst>
            <pc:docMk/>
            <pc:sldMk cId="3738243085" sldId="3204"/>
            <ac:spMk id="32" creationId="{812A8682-03D7-4D47-8D20-BAC7DC522CA7}"/>
          </ac:spMkLst>
        </pc:spChg>
        <pc:spChg chg="add mod">
          <ac:chgData name="Chris Testa-O Neill" userId="5bbc7867-2897-41b3-9195-1c81bf62a82b" providerId="ADAL" clId="{4EC420CE-3B3F-441E-942F-F4313D2EDE3C}" dt="2021-03-17T12:19:41.107" v="38"/>
          <ac:spMkLst>
            <pc:docMk/>
            <pc:sldMk cId="3738243085" sldId="3204"/>
            <ac:spMk id="35" creationId="{433315F4-B5F7-43D8-AF80-0E5700B5B64C}"/>
          </ac:spMkLst>
        </pc:spChg>
        <pc:spChg chg="add mod">
          <ac:chgData name="Chris Testa-O Neill" userId="5bbc7867-2897-41b3-9195-1c81bf62a82b" providerId="ADAL" clId="{4EC420CE-3B3F-441E-942F-F4313D2EDE3C}" dt="2021-03-17T12:19:41.107" v="38"/>
          <ac:spMkLst>
            <pc:docMk/>
            <pc:sldMk cId="3738243085" sldId="3204"/>
            <ac:spMk id="36" creationId="{A3156503-9EF9-495C-8BDD-BD12929BA400}"/>
          </ac:spMkLst>
        </pc:spChg>
        <pc:spChg chg="add mod">
          <ac:chgData name="Chris Testa-O Neill" userId="5bbc7867-2897-41b3-9195-1c81bf62a82b" providerId="ADAL" clId="{4EC420CE-3B3F-441E-942F-F4313D2EDE3C}" dt="2021-03-17T12:19:41.107" v="38"/>
          <ac:spMkLst>
            <pc:docMk/>
            <pc:sldMk cId="3738243085" sldId="3204"/>
            <ac:spMk id="37" creationId="{C3C3336D-D9EC-4925-BE5C-0F7A4E2A2981}"/>
          </ac:spMkLst>
        </pc:spChg>
        <pc:spChg chg="del">
          <ac:chgData name="Chris Testa-O Neill" userId="5bbc7867-2897-41b3-9195-1c81bf62a82b" providerId="ADAL" clId="{4EC420CE-3B3F-441E-942F-F4313D2EDE3C}" dt="2021-03-17T12:19:54.140" v="39" actId="478"/>
          <ac:spMkLst>
            <pc:docMk/>
            <pc:sldMk cId="3738243085" sldId="3204"/>
            <ac:spMk id="67" creationId="{00000000-0000-0000-0000-000000000000}"/>
          </ac:spMkLst>
        </pc:spChg>
        <pc:grpChg chg="del">
          <ac:chgData name="Chris Testa-O Neill" userId="5bbc7867-2897-41b3-9195-1c81bf62a82b" providerId="ADAL" clId="{4EC420CE-3B3F-441E-942F-F4313D2EDE3C}" dt="2021-03-17T12:18:57.832" v="35" actId="478"/>
          <ac:grpSpMkLst>
            <pc:docMk/>
            <pc:sldMk cId="3738243085" sldId="3204"/>
            <ac:grpSpMk id="8" creationId="{5E057B4E-1D63-406D-862F-F50C348A6663}"/>
          </ac:grpSpMkLst>
        </pc:grpChg>
        <pc:picChg chg="add mod">
          <ac:chgData name="Chris Testa-O Neill" userId="5bbc7867-2897-41b3-9195-1c81bf62a82b" providerId="ADAL" clId="{4EC420CE-3B3F-441E-942F-F4313D2EDE3C}" dt="2021-03-17T12:19:41.107" v="38"/>
          <ac:picMkLst>
            <pc:docMk/>
            <pc:sldMk cId="3738243085" sldId="3204"/>
            <ac:picMk id="33" creationId="{B7074DFF-1281-43F6-8C43-070B22AAEB93}"/>
          </ac:picMkLst>
        </pc:picChg>
        <pc:picChg chg="add mod">
          <ac:chgData name="Chris Testa-O Neill" userId="5bbc7867-2897-41b3-9195-1c81bf62a82b" providerId="ADAL" clId="{4EC420CE-3B3F-441E-942F-F4313D2EDE3C}" dt="2021-03-17T12:19:41.107" v="38"/>
          <ac:picMkLst>
            <pc:docMk/>
            <pc:sldMk cId="3738243085" sldId="3204"/>
            <ac:picMk id="34" creationId="{67F8805F-5D73-4CC7-8C62-9F643149AC52}"/>
          </ac:picMkLst>
        </pc:picChg>
        <pc:cxnChg chg="mod">
          <ac:chgData name="Chris Testa-O Neill" userId="5bbc7867-2897-41b3-9195-1c81bf62a82b" providerId="ADAL" clId="{4EC420CE-3B3F-441E-942F-F4313D2EDE3C}" dt="2021-03-17T12:18:57.832" v="35" actId="478"/>
          <ac:cxnSpMkLst>
            <pc:docMk/>
            <pc:sldMk cId="3738243085" sldId="3204"/>
            <ac:cxnSpMk id="90" creationId="{56DF279A-3388-4CD5-B70A-0B2CAF33D429}"/>
          </ac:cxnSpMkLst>
        </pc:cxnChg>
        <pc:cxnChg chg="mod">
          <ac:chgData name="Chris Testa-O Neill" userId="5bbc7867-2897-41b3-9195-1c81bf62a82b" providerId="ADAL" clId="{4EC420CE-3B3F-441E-942F-F4313D2EDE3C}" dt="2021-03-17T12:18:57.832" v="35" actId="478"/>
          <ac:cxnSpMkLst>
            <pc:docMk/>
            <pc:sldMk cId="3738243085" sldId="3204"/>
            <ac:cxnSpMk id="92" creationId="{9E460D80-D830-492B-AD08-EFA4D0BACF90}"/>
          </ac:cxnSpMkLst>
        </pc:cxnChg>
        <pc:cxnChg chg="mod">
          <ac:chgData name="Chris Testa-O Neill" userId="5bbc7867-2897-41b3-9195-1c81bf62a82b" providerId="ADAL" clId="{4EC420CE-3B3F-441E-942F-F4313D2EDE3C}" dt="2021-03-17T12:18:57.832" v="35" actId="478"/>
          <ac:cxnSpMkLst>
            <pc:docMk/>
            <pc:sldMk cId="3738243085" sldId="3204"/>
            <ac:cxnSpMk id="97" creationId="{B733654D-0A1D-4347-8BED-8DE10A7084FA}"/>
          </ac:cxnSpMkLst>
        </pc:cxnChg>
        <pc:cxnChg chg="mod">
          <ac:chgData name="Chris Testa-O Neill" userId="5bbc7867-2897-41b3-9195-1c81bf62a82b" providerId="ADAL" clId="{4EC420CE-3B3F-441E-942F-F4313D2EDE3C}" dt="2021-03-17T12:18:57.832" v="35" actId="478"/>
          <ac:cxnSpMkLst>
            <pc:docMk/>
            <pc:sldMk cId="3738243085" sldId="3204"/>
            <ac:cxnSpMk id="101" creationId="{F504E6DD-6771-4DF1-BB9F-22766C87B4C5}"/>
          </ac:cxnSpMkLst>
        </pc:cxnChg>
        <pc:cxnChg chg="mod">
          <ac:chgData name="Chris Testa-O Neill" userId="5bbc7867-2897-41b3-9195-1c81bf62a82b" providerId="ADAL" clId="{4EC420CE-3B3F-441E-942F-F4313D2EDE3C}" dt="2021-03-17T12:18:57.832" v="35" actId="478"/>
          <ac:cxnSpMkLst>
            <pc:docMk/>
            <pc:sldMk cId="3738243085" sldId="3204"/>
            <ac:cxnSpMk id="105" creationId="{CC48E698-E2E7-4514-AAB1-FDB8FE0BBB4B}"/>
          </ac:cxnSpMkLst>
        </pc:cxnChg>
        <pc:cxnChg chg="mod">
          <ac:chgData name="Chris Testa-O Neill" userId="5bbc7867-2897-41b3-9195-1c81bf62a82b" providerId="ADAL" clId="{4EC420CE-3B3F-441E-942F-F4313D2EDE3C}" dt="2021-03-17T12:18:57.832" v="35" actId="478"/>
          <ac:cxnSpMkLst>
            <pc:docMk/>
            <pc:sldMk cId="3738243085" sldId="3204"/>
            <ac:cxnSpMk id="108" creationId="{414D243A-AE86-496C-9E4B-E24D7684B301}"/>
          </ac:cxnSpMkLst>
        </pc:cxnChg>
        <pc:cxnChg chg="mod">
          <ac:chgData name="Chris Testa-O Neill" userId="5bbc7867-2897-41b3-9195-1c81bf62a82b" providerId="ADAL" clId="{4EC420CE-3B3F-441E-942F-F4313D2EDE3C}" dt="2021-03-17T12:18:57.832" v="35" actId="478"/>
          <ac:cxnSpMkLst>
            <pc:docMk/>
            <pc:sldMk cId="3738243085" sldId="3204"/>
            <ac:cxnSpMk id="113" creationId="{48390528-7509-43F5-9296-E08DBB0B1FA1}"/>
          </ac:cxnSpMkLst>
        </pc:cxnChg>
      </pc:sldChg>
      <pc:sldChg chg="modSp mod modNotesTx">
        <pc:chgData name="Chris Testa-O Neill" userId="5bbc7867-2897-41b3-9195-1c81bf62a82b" providerId="ADAL" clId="{4EC420CE-3B3F-441E-942F-F4313D2EDE3C}" dt="2021-03-17T14:19:47.459" v="925" actId="33524"/>
        <pc:sldMkLst>
          <pc:docMk/>
          <pc:sldMk cId="2335713742" sldId="3206"/>
        </pc:sldMkLst>
        <pc:spChg chg="mod">
          <ac:chgData name="Chris Testa-O Neill" userId="5bbc7867-2897-41b3-9195-1c81bf62a82b" providerId="ADAL" clId="{4EC420CE-3B3F-441E-942F-F4313D2EDE3C}" dt="2021-03-17T14:19:47.459" v="925" actId="33524"/>
          <ac:spMkLst>
            <pc:docMk/>
            <pc:sldMk cId="2335713742" sldId="3206"/>
            <ac:spMk id="32" creationId="{00000000-0000-0000-0000-000000000000}"/>
          </ac:spMkLst>
        </pc:spChg>
      </pc:sldChg>
      <pc:sldChg chg="addSp delSp modSp mod modNotesTx">
        <pc:chgData name="Chris Testa-O Neill" userId="5bbc7867-2897-41b3-9195-1c81bf62a82b" providerId="ADAL" clId="{4EC420CE-3B3F-441E-942F-F4313D2EDE3C}" dt="2021-03-17T14:19:13.231" v="924" actId="1035"/>
        <pc:sldMkLst>
          <pc:docMk/>
          <pc:sldMk cId="3814826435" sldId="3207"/>
        </pc:sldMkLst>
        <pc:spChg chg="mod">
          <ac:chgData name="Chris Testa-O Neill" userId="5bbc7867-2897-41b3-9195-1c81bf62a82b" providerId="ADAL" clId="{4EC420CE-3B3F-441E-942F-F4313D2EDE3C}" dt="2021-03-17T14:19:13.231" v="924" actId="1035"/>
          <ac:spMkLst>
            <pc:docMk/>
            <pc:sldMk cId="3814826435" sldId="3207"/>
            <ac:spMk id="2" creationId="{4AE9E61B-1A8E-417D-ABDF-37C1B0BD4A8B}"/>
          </ac:spMkLst>
        </pc:spChg>
        <pc:spChg chg="mod">
          <ac:chgData name="Chris Testa-O Neill" userId="5bbc7867-2897-41b3-9195-1c81bf62a82b" providerId="ADAL" clId="{4EC420CE-3B3F-441E-942F-F4313D2EDE3C}" dt="2021-03-17T13:12:20.277" v="472" actId="20577"/>
          <ac:spMkLst>
            <pc:docMk/>
            <pc:sldMk cId="3814826435" sldId="3207"/>
            <ac:spMk id="3" creationId="{CD920A50-DABC-4ECA-873C-001C229B5CDF}"/>
          </ac:spMkLst>
        </pc:spChg>
        <pc:spChg chg="mod">
          <ac:chgData name="Chris Testa-O Neill" userId="5bbc7867-2897-41b3-9195-1c81bf62a82b" providerId="ADAL" clId="{4EC420CE-3B3F-441E-942F-F4313D2EDE3C}" dt="2021-03-17T13:36:45.062" v="716" actId="1076"/>
          <ac:spMkLst>
            <pc:docMk/>
            <pc:sldMk cId="3814826435" sldId="3207"/>
            <ac:spMk id="14" creationId="{6E49C6F9-6A21-4783-B7EC-14C5A164AB2A}"/>
          </ac:spMkLst>
        </pc:spChg>
        <pc:spChg chg="mod">
          <ac:chgData name="Chris Testa-O Neill" userId="5bbc7867-2897-41b3-9195-1c81bf62a82b" providerId="ADAL" clId="{4EC420CE-3B3F-441E-942F-F4313D2EDE3C}" dt="2021-03-17T13:36:37.097" v="715" actId="14100"/>
          <ac:spMkLst>
            <pc:docMk/>
            <pc:sldMk cId="3814826435" sldId="3207"/>
            <ac:spMk id="19" creationId="{895DB37B-58DD-442C-9D63-F1A748AB1CBF}"/>
          </ac:spMkLst>
        </pc:spChg>
        <pc:spChg chg="mod">
          <ac:chgData name="Chris Testa-O Neill" userId="5bbc7867-2897-41b3-9195-1c81bf62a82b" providerId="ADAL" clId="{4EC420CE-3B3F-441E-942F-F4313D2EDE3C}" dt="2021-03-17T13:37:14.097" v="777" actId="1035"/>
          <ac:spMkLst>
            <pc:docMk/>
            <pc:sldMk cId="3814826435" sldId="3207"/>
            <ac:spMk id="20" creationId="{A40EBB17-DDE1-422A-8EE9-A034E5DC50BF}"/>
          </ac:spMkLst>
        </pc:spChg>
        <pc:spChg chg="mod">
          <ac:chgData name="Chris Testa-O Neill" userId="5bbc7867-2897-41b3-9195-1c81bf62a82b" providerId="ADAL" clId="{4EC420CE-3B3F-441E-942F-F4313D2EDE3C}" dt="2021-03-17T13:37:14.097" v="777" actId="1035"/>
          <ac:spMkLst>
            <pc:docMk/>
            <pc:sldMk cId="3814826435" sldId="3207"/>
            <ac:spMk id="21" creationId="{E7E27F93-190E-4B06-9C65-674D95B1DD6D}"/>
          </ac:spMkLst>
        </pc:spChg>
        <pc:spChg chg="mod">
          <ac:chgData name="Chris Testa-O Neill" userId="5bbc7867-2897-41b3-9195-1c81bf62a82b" providerId="ADAL" clId="{4EC420CE-3B3F-441E-942F-F4313D2EDE3C}" dt="2021-03-17T13:39:36.508" v="791" actId="255"/>
          <ac:spMkLst>
            <pc:docMk/>
            <pc:sldMk cId="3814826435" sldId="3207"/>
            <ac:spMk id="22" creationId="{2D1DCECF-FA25-4C9D-A377-81B7FB787845}"/>
          </ac:spMkLst>
        </pc:spChg>
        <pc:spChg chg="mod">
          <ac:chgData name="Chris Testa-O Neill" userId="5bbc7867-2897-41b3-9195-1c81bf62a82b" providerId="ADAL" clId="{4EC420CE-3B3F-441E-942F-F4313D2EDE3C}" dt="2021-03-17T13:40:11.197" v="793" actId="20577"/>
          <ac:spMkLst>
            <pc:docMk/>
            <pc:sldMk cId="3814826435" sldId="3207"/>
            <ac:spMk id="27" creationId="{7D1F6ADB-66B5-48D3-8FC6-0779B34ED28F}"/>
          </ac:spMkLst>
        </pc:spChg>
        <pc:spChg chg="mod">
          <ac:chgData name="Chris Testa-O Neill" userId="5bbc7867-2897-41b3-9195-1c81bf62a82b" providerId="ADAL" clId="{4EC420CE-3B3F-441E-942F-F4313D2EDE3C}" dt="2021-03-17T14:19:04.987" v="922" actId="1036"/>
          <ac:spMkLst>
            <pc:docMk/>
            <pc:sldMk cId="3814826435" sldId="3207"/>
            <ac:spMk id="28" creationId="{41566B28-BCCC-42E8-8618-38FD3FCF60A2}"/>
          </ac:spMkLst>
        </pc:spChg>
        <pc:spChg chg="mod">
          <ac:chgData name="Chris Testa-O Neill" userId="5bbc7867-2897-41b3-9195-1c81bf62a82b" providerId="ADAL" clId="{4EC420CE-3B3F-441E-942F-F4313D2EDE3C}" dt="2021-03-17T14:18:56.300" v="918" actId="1036"/>
          <ac:spMkLst>
            <pc:docMk/>
            <pc:sldMk cId="3814826435" sldId="3207"/>
            <ac:spMk id="29" creationId="{5ED588FB-0BE6-4C96-92FE-9AF1C4CE2C08}"/>
          </ac:spMkLst>
        </pc:spChg>
        <pc:spChg chg="mod">
          <ac:chgData name="Chris Testa-O Neill" userId="5bbc7867-2897-41b3-9195-1c81bf62a82b" providerId="ADAL" clId="{4EC420CE-3B3F-441E-942F-F4313D2EDE3C}" dt="2021-03-17T14:18:50.671" v="907" actId="1036"/>
          <ac:spMkLst>
            <pc:docMk/>
            <pc:sldMk cId="3814826435" sldId="3207"/>
            <ac:spMk id="30" creationId="{06ACD56B-89E4-4EB9-B0F3-412D7497CCE4}"/>
          </ac:spMkLst>
        </pc:spChg>
        <pc:spChg chg="mod">
          <ac:chgData name="Chris Testa-O Neill" userId="5bbc7867-2897-41b3-9195-1c81bf62a82b" providerId="ADAL" clId="{4EC420CE-3B3F-441E-942F-F4313D2EDE3C}" dt="2021-03-17T14:18:43.231" v="893" actId="1036"/>
          <ac:spMkLst>
            <pc:docMk/>
            <pc:sldMk cId="3814826435" sldId="3207"/>
            <ac:spMk id="31" creationId="{81E13F2C-D115-450E-9180-9F874FE5EA18}"/>
          </ac:spMkLst>
        </pc:spChg>
        <pc:spChg chg="mod">
          <ac:chgData name="Chris Testa-O Neill" userId="5bbc7867-2897-41b3-9195-1c81bf62a82b" providerId="ADAL" clId="{4EC420CE-3B3F-441E-942F-F4313D2EDE3C}" dt="2021-03-17T13:37:14.097" v="777" actId="1035"/>
          <ac:spMkLst>
            <pc:docMk/>
            <pc:sldMk cId="3814826435" sldId="3207"/>
            <ac:spMk id="34" creationId="{00D7783D-20FF-486F-A56F-C93871C6AAB8}"/>
          </ac:spMkLst>
        </pc:spChg>
        <pc:spChg chg="mod">
          <ac:chgData name="Chris Testa-O Neill" userId="5bbc7867-2897-41b3-9195-1c81bf62a82b" providerId="ADAL" clId="{4EC420CE-3B3F-441E-942F-F4313D2EDE3C}" dt="2021-03-17T13:37:14.097" v="777" actId="1035"/>
          <ac:spMkLst>
            <pc:docMk/>
            <pc:sldMk cId="3814826435" sldId="3207"/>
            <ac:spMk id="35" creationId="{BA02477F-F06D-4D9F-8D1B-76193C772BF5}"/>
          </ac:spMkLst>
        </pc:spChg>
        <pc:spChg chg="mod">
          <ac:chgData name="Chris Testa-O Neill" userId="5bbc7867-2897-41b3-9195-1c81bf62a82b" providerId="ADAL" clId="{4EC420CE-3B3F-441E-942F-F4313D2EDE3C}" dt="2021-03-17T13:37:14.097" v="777" actId="1035"/>
          <ac:spMkLst>
            <pc:docMk/>
            <pc:sldMk cId="3814826435" sldId="3207"/>
            <ac:spMk id="36" creationId="{C5AD1CEA-42AD-40BE-AA49-21E68F0B5E91}"/>
          </ac:spMkLst>
        </pc:spChg>
        <pc:spChg chg="mod">
          <ac:chgData name="Chris Testa-O Neill" userId="5bbc7867-2897-41b3-9195-1c81bf62a82b" providerId="ADAL" clId="{4EC420CE-3B3F-441E-942F-F4313D2EDE3C}" dt="2021-03-17T13:40:01.779" v="792" actId="1076"/>
          <ac:spMkLst>
            <pc:docMk/>
            <pc:sldMk cId="3814826435" sldId="3207"/>
            <ac:spMk id="37" creationId="{CB88E290-015D-4642-A8DC-304D6825EF04}"/>
          </ac:spMkLst>
        </pc:spChg>
        <pc:picChg chg="del">
          <ac:chgData name="Chris Testa-O Neill" userId="5bbc7867-2897-41b3-9195-1c81bf62a82b" providerId="ADAL" clId="{4EC420CE-3B3F-441E-942F-F4313D2EDE3C}" dt="2021-03-17T13:16:32.877" v="476" actId="478"/>
          <ac:picMkLst>
            <pc:docMk/>
            <pc:sldMk cId="3814826435" sldId="3207"/>
            <ac:picMk id="4" creationId="{54DFCEE5-B6F0-457D-BF90-94F17FDE4041}"/>
          </ac:picMkLst>
        </pc:picChg>
        <pc:picChg chg="del">
          <ac:chgData name="Chris Testa-O Neill" userId="5bbc7867-2897-41b3-9195-1c81bf62a82b" providerId="ADAL" clId="{4EC420CE-3B3F-441E-942F-F4313D2EDE3C}" dt="2021-03-17T13:18:21.763" v="495" actId="478"/>
          <ac:picMkLst>
            <pc:docMk/>
            <pc:sldMk cId="3814826435" sldId="3207"/>
            <ac:picMk id="6" creationId="{50028B76-410B-4EEF-A679-1BF932906155}"/>
          </ac:picMkLst>
        </pc:picChg>
        <pc:picChg chg="add mod">
          <ac:chgData name="Chris Testa-O Neill" userId="5bbc7867-2897-41b3-9195-1c81bf62a82b" providerId="ADAL" clId="{4EC420CE-3B3F-441E-942F-F4313D2EDE3C}" dt="2021-03-17T14:19:13.231" v="924" actId="1035"/>
          <ac:picMkLst>
            <pc:docMk/>
            <pc:sldMk cId="3814826435" sldId="3207"/>
            <ac:picMk id="7" creationId="{78AEFE0D-61AD-46E8-912F-4FB000F2568C}"/>
          </ac:picMkLst>
        </pc:picChg>
        <pc:picChg chg="add mod">
          <ac:chgData name="Chris Testa-O Neill" userId="5bbc7867-2897-41b3-9195-1c81bf62a82b" providerId="ADAL" clId="{4EC420CE-3B3F-441E-942F-F4313D2EDE3C}" dt="2021-03-17T14:19:04.987" v="922" actId="1036"/>
          <ac:picMkLst>
            <pc:docMk/>
            <pc:sldMk cId="3814826435" sldId="3207"/>
            <ac:picMk id="8" creationId="{CEDFDB85-56BA-403A-A21D-110A351D5BCF}"/>
          </ac:picMkLst>
        </pc:picChg>
        <pc:picChg chg="del">
          <ac:chgData name="Chris Testa-O Neill" userId="5bbc7867-2897-41b3-9195-1c81bf62a82b" providerId="ADAL" clId="{4EC420CE-3B3F-441E-942F-F4313D2EDE3C}" dt="2021-03-17T13:30:19.876" v="685" actId="478"/>
          <ac:picMkLst>
            <pc:docMk/>
            <pc:sldMk cId="3814826435" sldId="3207"/>
            <ac:picMk id="9" creationId="{22BAFDB4-CCFC-4C40-AD26-5820DC664828}"/>
          </ac:picMkLst>
        </pc:picChg>
        <pc:picChg chg="del mod">
          <ac:chgData name="Chris Testa-O Neill" userId="5bbc7867-2897-41b3-9195-1c81bf62a82b" providerId="ADAL" clId="{4EC420CE-3B3F-441E-942F-F4313D2EDE3C}" dt="2021-03-17T13:40:27.345" v="794" actId="478"/>
          <ac:picMkLst>
            <pc:docMk/>
            <pc:sldMk cId="3814826435" sldId="3207"/>
            <ac:picMk id="11" creationId="{7B7AF7AC-C1A7-4C4A-8AB4-9309FFCF28FC}"/>
          </ac:picMkLst>
        </pc:picChg>
        <pc:picChg chg="add del">
          <ac:chgData name="Chris Testa-O Neill" userId="5bbc7867-2897-41b3-9195-1c81bf62a82b" providerId="ADAL" clId="{4EC420CE-3B3F-441E-942F-F4313D2EDE3C}" dt="2021-03-17T14:02:55.899" v="847" actId="22"/>
          <ac:picMkLst>
            <pc:docMk/>
            <pc:sldMk cId="3814826435" sldId="3207"/>
            <ac:picMk id="12" creationId="{87621B5E-BC14-43EC-9C3A-EA31790DBCD7}"/>
          </ac:picMkLst>
        </pc:picChg>
        <pc:picChg chg="add del mod modCrop">
          <ac:chgData name="Chris Testa-O Neill" userId="5bbc7867-2897-41b3-9195-1c81bf62a82b" providerId="ADAL" clId="{4EC420CE-3B3F-441E-942F-F4313D2EDE3C}" dt="2021-03-17T14:03:14.199" v="851" actId="478"/>
          <ac:picMkLst>
            <pc:docMk/>
            <pc:sldMk cId="3814826435" sldId="3207"/>
            <ac:picMk id="13" creationId="{6296F276-B850-44C6-9A90-268BD855C44A}"/>
          </ac:picMkLst>
        </pc:picChg>
        <pc:picChg chg="add mod modCrop">
          <ac:chgData name="Chris Testa-O Neill" userId="5bbc7867-2897-41b3-9195-1c81bf62a82b" providerId="ADAL" clId="{4EC420CE-3B3F-441E-942F-F4313D2EDE3C}" dt="2021-03-17T14:18:50.671" v="907" actId="1036"/>
          <ac:picMkLst>
            <pc:docMk/>
            <pc:sldMk cId="3814826435" sldId="3207"/>
            <ac:picMk id="15" creationId="{ABA63270-5F88-4410-97B4-F3DB8490CC43}"/>
          </ac:picMkLst>
        </pc:picChg>
        <pc:picChg chg="add mod">
          <ac:chgData name="Chris Testa-O Neill" userId="5bbc7867-2897-41b3-9195-1c81bf62a82b" providerId="ADAL" clId="{4EC420CE-3B3F-441E-942F-F4313D2EDE3C}" dt="2021-03-17T14:18:56.300" v="918" actId="1036"/>
          <ac:picMkLst>
            <pc:docMk/>
            <pc:sldMk cId="3814826435" sldId="3207"/>
            <ac:picMk id="17" creationId="{D97C2170-893F-4E9A-B182-F7803A29447A}"/>
          </ac:picMkLst>
        </pc:picChg>
        <pc:picChg chg="add mod">
          <ac:chgData name="Chris Testa-O Neill" userId="5bbc7867-2897-41b3-9195-1c81bf62a82b" providerId="ADAL" clId="{4EC420CE-3B3F-441E-942F-F4313D2EDE3C}" dt="2021-03-17T14:18:43.231" v="893" actId="1036"/>
          <ac:picMkLst>
            <pc:docMk/>
            <pc:sldMk cId="3814826435" sldId="3207"/>
            <ac:picMk id="23" creationId="{30B8A9F3-2333-4145-A9F4-654FA4C657B5}"/>
          </ac:picMkLst>
        </pc:picChg>
        <pc:picChg chg="del">
          <ac:chgData name="Chris Testa-O Neill" userId="5bbc7867-2897-41b3-9195-1c81bf62a82b" providerId="ADAL" clId="{4EC420CE-3B3F-441E-942F-F4313D2EDE3C}" dt="2021-03-17T13:30:23.291" v="686" actId="478"/>
          <ac:picMkLst>
            <pc:docMk/>
            <pc:sldMk cId="3814826435" sldId="3207"/>
            <ac:picMk id="25" creationId="{AB011A52-8076-47C1-AF47-3EBF3D181D88}"/>
          </ac:picMkLst>
        </pc:picChg>
      </pc:sldChg>
      <pc:sldMasterChg chg="del delSldLayout">
        <pc:chgData name="Chris Testa-O Neill" userId="5bbc7867-2897-41b3-9195-1c81bf62a82b" providerId="ADAL" clId="{4EC420CE-3B3F-441E-942F-F4313D2EDE3C}" dt="2021-03-17T14:14:31.003" v="873" actId="47"/>
        <pc:sldMasterMkLst>
          <pc:docMk/>
          <pc:sldMasterMk cId="1764861587" sldId="2147484663"/>
        </pc:sldMasterMkLst>
        <pc:sldLayoutChg chg="del">
          <pc:chgData name="Chris Testa-O Neill" userId="5bbc7867-2897-41b3-9195-1c81bf62a82b" providerId="ADAL" clId="{4EC420CE-3B3F-441E-942F-F4313D2EDE3C}" dt="2021-03-17T14:14:31.003" v="873" actId="47"/>
          <pc:sldLayoutMkLst>
            <pc:docMk/>
            <pc:sldMasterMk cId="1764861587" sldId="2147484663"/>
            <pc:sldLayoutMk cId="995129040" sldId="2147484664"/>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933476272" sldId="2147484665"/>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698981789" sldId="2147484666"/>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757266077" sldId="2147484667"/>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220488147" sldId="2147484668"/>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537834147" sldId="2147484669"/>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087195471" sldId="2147484670"/>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4195116110" sldId="2147484671"/>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636262358" sldId="2147484672"/>
          </pc:sldLayoutMkLst>
        </pc:sldLayoutChg>
      </pc:sldMasterChg>
    </pc:docChg>
  </pc:docChgLst>
  <pc:docChgLst>
    <pc:chgData name="Chris Testa-O Neill" userId="5bbc7867-2897-41b3-9195-1c81bf62a82b" providerId="ADAL" clId="{6C895505-8E08-418B-9B4D-0925BF7D5CB8}"/>
    <pc:docChg chg="modSld">
      <pc:chgData name="Chris Testa-O Neill" userId="5bbc7867-2897-41b3-9195-1c81bf62a82b" providerId="ADAL" clId="{6C895505-8E08-418B-9B4D-0925BF7D5CB8}" dt="2021-04-20T19:52:08.721" v="1" actId="20577"/>
      <pc:docMkLst>
        <pc:docMk/>
      </pc:docMkLst>
      <pc:sldChg chg="modSp mod">
        <pc:chgData name="Chris Testa-O Neill" userId="5bbc7867-2897-41b3-9195-1c81bf62a82b" providerId="ADAL" clId="{6C895505-8E08-418B-9B4D-0925BF7D5CB8}" dt="2021-04-20T19:52:08.721" v="1" actId="20577"/>
        <pc:sldMkLst>
          <pc:docMk/>
          <pc:sldMk cId="1189570632" sldId="3143"/>
        </pc:sldMkLst>
        <pc:spChg chg="mod">
          <ac:chgData name="Chris Testa-O Neill" userId="5bbc7867-2897-41b3-9195-1c81bf62a82b" providerId="ADAL" clId="{6C895505-8E08-418B-9B4D-0925BF7D5CB8}" dt="2021-04-20T19:52:08.721" v="1" actId="20577"/>
          <ac:spMkLst>
            <pc:docMk/>
            <pc:sldMk cId="1189570632" sldId="3143"/>
            <ac:spMk id="4" creationId="{00000000-0000-0000-0000-000000000000}"/>
          </ac:spMkLst>
        </pc:spChg>
      </pc:sldChg>
    </pc:docChg>
  </pc:docChgLst>
  <pc:docChgLst>
    <pc:chgData name="Chris Testa-O Neill" userId="5bbc7867-2897-41b3-9195-1c81bf62a82b" providerId="ADAL" clId="{C04448F9-4A71-4EE7-91AC-1FB15AFCC189}"/>
    <pc:docChg chg="undo custSel modSld">
      <pc:chgData name="Chris Testa-O Neill" userId="5bbc7867-2897-41b3-9195-1c81bf62a82b" providerId="ADAL" clId="{C04448F9-4A71-4EE7-91AC-1FB15AFCC189}" dt="2021-04-16T11:06:04.365" v="57" actId="20577"/>
      <pc:docMkLst>
        <pc:docMk/>
      </pc:docMkLst>
      <pc:sldChg chg="addSp delSp modSp mod modNotesTx">
        <pc:chgData name="Chris Testa-O Neill" userId="5bbc7867-2897-41b3-9195-1c81bf62a82b" providerId="ADAL" clId="{C04448F9-4A71-4EE7-91AC-1FB15AFCC189}" dt="2021-04-16T11:00:48.119" v="41" actId="20577"/>
        <pc:sldMkLst>
          <pc:docMk/>
          <pc:sldMk cId="2331031662" sldId="683"/>
        </pc:sldMkLst>
        <pc:picChg chg="add del">
          <ac:chgData name="Chris Testa-O Neill" userId="5bbc7867-2897-41b3-9195-1c81bf62a82b" providerId="ADAL" clId="{C04448F9-4A71-4EE7-91AC-1FB15AFCC189}" dt="2021-04-16T10:57:10.399" v="10" actId="478"/>
          <ac:picMkLst>
            <pc:docMk/>
            <pc:sldMk cId="2331031662" sldId="683"/>
            <ac:picMk id="6" creationId="{43DA05F0-C336-4103-98DF-C8CBA10CFDE6}"/>
          </ac:picMkLst>
        </pc:picChg>
        <pc:picChg chg="add mod">
          <ac:chgData name="Chris Testa-O Neill" userId="5bbc7867-2897-41b3-9195-1c81bf62a82b" providerId="ADAL" clId="{C04448F9-4A71-4EE7-91AC-1FB15AFCC189}" dt="2021-04-16T10:59:12.084" v="32" actId="1076"/>
          <ac:picMkLst>
            <pc:docMk/>
            <pc:sldMk cId="2331031662" sldId="683"/>
            <ac:picMk id="7" creationId="{79FBCE86-B3A9-492D-BD51-D2928B793698}"/>
          </ac:picMkLst>
        </pc:picChg>
        <pc:picChg chg="add mod">
          <ac:chgData name="Chris Testa-O Neill" userId="5bbc7867-2897-41b3-9195-1c81bf62a82b" providerId="ADAL" clId="{C04448F9-4A71-4EE7-91AC-1FB15AFCC189}" dt="2021-04-16T10:59:19.032" v="34" actId="1076"/>
          <ac:picMkLst>
            <pc:docMk/>
            <pc:sldMk cId="2331031662" sldId="683"/>
            <ac:picMk id="8" creationId="{4C3A8B9B-6522-431F-805F-2076B1CA8207}"/>
          </ac:picMkLst>
        </pc:picChg>
        <pc:picChg chg="add mod">
          <ac:chgData name="Chris Testa-O Neill" userId="5bbc7867-2897-41b3-9195-1c81bf62a82b" providerId="ADAL" clId="{C04448F9-4A71-4EE7-91AC-1FB15AFCC189}" dt="2021-04-16T10:59:22.046" v="36" actId="1076"/>
          <ac:picMkLst>
            <pc:docMk/>
            <pc:sldMk cId="2331031662" sldId="683"/>
            <ac:picMk id="9" creationId="{A1FB1A31-370B-417A-9224-EE63716E4CE8}"/>
          </ac:picMkLst>
        </pc:picChg>
        <pc:picChg chg="add mod">
          <ac:chgData name="Chris Testa-O Neill" userId="5bbc7867-2897-41b3-9195-1c81bf62a82b" providerId="ADAL" clId="{C04448F9-4A71-4EE7-91AC-1FB15AFCC189}" dt="2021-04-16T10:59:26.298" v="38" actId="1076"/>
          <ac:picMkLst>
            <pc:docMk/>
            <pc:sldMk cId="2331031662" sldId="683"/>
            <ac:picMk id="12" creationId="{ED5E10D9-BDB7-4C4E-9A3F-9F0DD8D7E1AC}"/>
          </ac:picMkLst>
        </pc:picChg>
      </pc:sldChg>
      <pc:sldChg chg="addSp delSp modSp mod">
        <pc:chgData name="Chris Testa-O Neill" userId="5bbc7867-2897-41b3-9195-1c81bf62a82b" providerId="ADAL" clId="{C04448F9-4A71-4EE7-91AC-1FB15AFCC189}" dt="2021-04-16T10:58:41" v="28" actId="1076"/>
        <pc:sldMkLst>
          <pc:docMk/>
          <pc:sldMk cId="775050641" sldId="2620"/>
        </pc:sldMkLst>
        <pc:picChg chg="add del">
          <ac:chgData name="Chris Testa-O Neill" userId="5bbc7867-2897-41b3-9195-1c81bf62a82b" providerId="ADAL" clId="{C04448F9-4A71-4EE7-91AC-1FB15AFCC189}" dt="2021-04-16T10:58:26.897" v="24" actId="478"/>
          <ac:picMkLst>
            <pc:docMk/>
            <pc:sldMk cId="775050641" sldId="2620"/>
            <ac:picMk id="4" creationId="{ACE6BC9F-0F1B-49D1-AC90-F268B3162AC6}"/>
          </ac:picMkLst>
        </pc:picChg>
        <pc:picChg chg="add del mod">
          <ac:chgData name="Chris Testa-O Neill" userId="5bbc7867-2897-41b3-9195-1c81bf62a82b" providerId="ADAL" clId="{C04448F9-4A71-4EE7-91AC-1FB15AFCC189}" dt="2021-04-16T10:58:24.956" v="23" actId="478"/>
          <ac:picMkLst>
            <pc:docMk/>
            <pc:sldMk cId="775050641" sldId="2620"/>
            <ac:picMk id="5" creationId="{101947FC-5CBF-4963-B1D3-709C63DC30F6}"/>
          </ac:picMkLst>
        </pc:picChg>
        <pc:picChg chg="add mod">
          <ac:chgData name="Chris Testa-O Neill" userId="5bbc7867-2897-41b3-9195-1c81bf62a82b" providerId="ADAL" clId="{C04448F9-4A71-4EE7-91AC-1FB15AFCC189}" dt="2021-04-16T10:58:19.538" v="22" actId="14100"/>
          <ac:picMkLst>
            <pc:docMk/>
            <pc:sldMk cId="775050641" sldId="2620"/>
            <ac:picMk id="6" creationId="{0EC19A39-597E-4683-B298-9CCF678ED3FB}"/>
          </ac:picMkLst>
        </pc:picChg>
        <pc:picChg chg="add mod">
          <ac:chgData name="Chris Testa-O Neill" userId="5bbc7867-2897-41b3-9195-1c81bf62a82b" providerId="ADAL" clId="{C04448F9-4A71-4EE7-91AC-1FB15AFCC189}" dt="2021-04-16T10:58:32.158" v="26" actId="1076"/>
          <ac:picMkLst>
            <pc:docMk/>
            <pc:sldMk cId="775050641" sldId="2620"/>
            <ac:picMk id="9" creationId="{A61410CA-1782-460C-9375-6FFECAE558BB}"/>
          </ac:picMkLst>
        </pc:picChg>
        <pc:picChg chg="add mod">
          <ac:chgData name="Chris Testa-O Neill" userId="5bbc7867-2897-41b3-9195-1c81bf62a82b" providerId="ADAL" clId="{C04448F9-4A71-4EE7-91AC-1FB15AFCC189}" dt="2021-04-16T10:58:41" v="28" actId="1076"/>
          <ac:picMkLst>
            <pc:docMk/>
            <pc:sldMk cId="775050641" sldId="2620"/>
            <ac:picMk id="10" creationId="{55FD2C4B-C8F5-4262-A4FE-7F2A18743735}"/>
          </ac:picMkLst>
        </pc:picChg>
      </pc:sldChg>
      <pc:sldChg chg="modSp mod">
        <pc:chgData name="Chris Testa-O Neill" userId="5bbc7867-2897-41b3-9195-1c81bf62a82b" providerId="ADAL" clId="{C04448F9-4A71-4EE7-91AC-1FB15AFCC189}" dt="2021-04-16T11:06:04.365" v="57" actId="20577"/>
        <pc:sldMkLst>
          <pc:docMk/>
          <pc:sldMk cId="2590897230" sldId="3149"/>
        </pc:sldMkLst>
        <pc:spChg chg="mod">
          <ac:chgData name="Chris Testa-O Neill" userId="5bbc7867-2897-41b3-9195-1c81bf62a82b" providerId="ADAL" clId="{C04448F9-4A71-4EE7-91AC-1FB15AFCC189}" dt="2021-04-16T11:06:04.365" v="57" actId="20577"/>
          <ac:spMkLst>
            <pc:docMk/>
            <pc:sldMk cId="2590897230" sldId="3149"/>
            <ac:spMk id="4" creationId="{95B4329D-2D07-402C-AB1D-0B4D7BD84344}"/>
          </ac:spMkLst>
        </pc:spChg>
      </pc:sldChg>
      <pc:sldChg chg="modNotesTx">
        <pc:chgData name="Chris Testa-O Neill" userId="5bbc7867-2897-41b3-9195-1c81bf62a82b" providerId="ADAL" clId="{C04448F9-4A71-4EE7-91AC-1FB15AFCC189}" dt="2021-04-16T11:05:35.259" v="55" actId="113"/>
        <pc:sldMkLst>
          <pc:docMk/>
          <pc:sldMk cId="1788879851" sldId="3157"/>
        </pc:sldMkLst>
      </pc:sldChg>
      <pc:sldChg chg="addSp delSp modSp mod">
        <pc:chgData name="Chris Testa-O Neill" userId="5bbc7867-2897-41b3-9195-1c81bf62a82b" providerId="ADAL" clId="{C04448F9-4A71-4EE7-91AC-1FB15AFCC189}" dt="2021-04-16T10:57:52.024" v="16" actId="478"/>
        <pc:sldMkLst>
          <pc:docMk/>
          <pc:sldMk cId="3133879445" sldId="3163"/>
        </pc:sldMkLst>
        <pc:picChg chg="add del mod">
          <ac:chgData name="Chris Testa-O Neill" userId="5bbc7867-2897-41b3-9195-1c81bf62a82b" providerId="ADAL" clId="{C04448F9-4A71-4EE7-91AC-1FB15AFCC189}" dt="2021-04-16T10:57:52.024" v="16" actId="478"/>
          <ac:picMkLst>
            <pc:docMk/>
            <pc:sldMk cId="3133879445" sldId="3163"/>
            <ac:picMk id="2" creationId="{5717B9A1-0893-4BB5-9245-323C6C8E4F54}"/>
          </ac:picMkLst>
        </pc:picChg>
        <pc:picChg chg="add del mod">
          <ac:chgData name="Chris Testa-O Neill" userId="5bbc7867-2897-41b3-9195-1c81bf62a82b" providerId="ADAL" clId="{C04448F9-4A71-4EE7-91AC-1FB15AFCC189}" dt="2021-04-16T10:57:51.619" v="15" actId="478"/>
          <ac:picMkLst>
            <pc:docMk/>
            <pc:sldMk cId="3133879445" sldId="3163"/>
            <ac:picMk id="3" creationId="{3D388E9B-604D-41C9-B6BB-1A239D62FEC5}"/>
          </ac:picMkLst>
        </pc:picChg>
        <pc:picChg chg="add del mod">
          <ac:chgData name="Chris Testa-O Neill" userId="5bbc7867-2897-41b3-9195-1c81bf62a82b" providerId="ADAL" clId="{C04448F9-4A71-4EE7-91AC-1FB15AFCC189}" dt="2021-04-16T10:57:51.243" v="14" actId="478"/>
          <ac:picMkLst>
            <pc:docMk/>
            <pc:sldMk cId="3133879445" sldId="3163"/>
            <ac:picMk id="4" creationId="{95F15211-4C89-4A2A-BD79-A583003C2C0C}"/>
          </ac:picMkLst>
        </pc:picChg>
      </pc:sldChg>
      <pc:sldChg chg="modNotesTx">
        <pc:chgData name="Chris Testa-O Neill" userId="5bbc7867-2897-41b3-9195-1c81bf62a82b" providerId="ADAL" clId="{C04448F9-4A71-4EE7-91AC-1FB15AFCC189}" dt="2021-04-16T11:02:52.838" v="44" actId="6549"/>
        <pc:sldMkLst>
          <pc:docMk/>
          <pc:sldMk cId="1161162862" sldId="3206"/>
        </pc:sldMkLst>
      </pc:sldChg>
      <pc:sldChg chg="addSp modSp mod modNotesTx">
        <pc:chgData name="Chris Testa-O Neill" userId="5bbc7867-2897-41b3-9195-1c81bf62a82b" providerId="ADAL" clId="{C04448F9-4A71-4EE7-91AC-1FB15AFCC189}" dt="2021-04-16T11:03:51.160" v="51" actId="6549"/>
        <pc:sldMkLst>
          <pc:docMk/>
          <pc:sldMk cId="451424769" sldId="3207"/>
        </pc:sldMkLst>
        <pc:picChg chg="add mod">
          <ac:chgData name="Chris Testa-O Neill" userId="5bbc7867-2897-41b3-9195-1c81bf62a82b" providerId="ADAL" clId="{C04448F9-4A71-4EE7-91AC-1FB15AFCC189}" dt="2021-04-16T11:03:08.947" v="46" actId="1076"/>
          <ac:picMkLst>
            <pc:docMk/>
            <pc:sldMk cId="451424769" sldId="3207"/>
            <ac:picMk id="2" creationId="{080630FC-AEDF-43D0-BC30-8E3ABFF822B6}"/>
          </ac:picMkLst>
        </pc:picChg>
        <pc:picChg chg="add mod">
          <ac:chgData name="Chris Testa-O Neill" userId="5bbc7867-2897-41b3-9195-1c81bf62a82b" providerId="ADAL" clId="{C04448F9-4A71-4EE7-91AC-1FB15AFCC189}" dt="2021-04-16T11:03:12.692" v="48" actId="1076"/>
          <ac:picMkLst>
            <pc:docMk/>
            <pc:sldMk cId="451424769" sldId="3207"/>
            <ac:picMk id="5" creationId="{E3C77D79-19DE-4480-BD54-6D3B9695EEFA}"/>
          </ac:picMkLst>
        </pc:picChg>
        <pc:picChg chg="add mod">
          <ac:chgData name="Chris Testa-O Neill" userId="5bbc7867-2897-41b3-9195-1c81bf62a82b" providerId="ADAL" clId="{C04448F9-4A71-4EE7-91AC-1FB15AFCC189}" dt="2021-04-16T11:03:22.043" v="50" actId="1076"/>
          <ac:picMkLst>
            <pc:docMk/>
            <pc:sldMk cId="451424769" sldId="3207"/>
            <ac:picMk id="7" creationId="{BCCB4E98-2478-42F6-A3AD-DC188F5CA8FB}"/>
          </ac:picMkLst>
        </pc:picChg>
      </pc:sldChg>
    </pc:docChg>
  </pc:docChgLst>
  <pc:docChgLst>
    <pc:chgData name="Chris Testa-O Neill" userId="5bbc7867-2897-41b3-9195-1c81bf62a82b" providerId="ADAL" clId="{295077DA-F3A7-4699-A635-0E98D23160FD}"/>
    <pc:docChg chg="undo custSel addSld delSld modSld sldOrd delSection modSection">
      <pc:chgData name="Chris Testa-O Neill" userId="5bbc7867-2897-41b3-9195-1c81bf62a82b" providerId="ADAL" clId="{295077DA-F3A7-4699-A635-0E98D23160FD}" dt="2021-03-29T10:55:23.470" v="5752" actId="20577"/>
      <pc:docMkLst>
        <pc:docMk/>
      </pc:docMkLst>
      <pc:sldChg chg="modSp mod">
        <pc:chgData name="Chris Testa-O Neill" userId="5bbc7867-2897-41b3-9195-1c81bf62a82b" providerId="ADAL" clId="{295077DA-F3A7-4699-A635-0E98D23160FD}" dt="2021-03-29T10:28:36.851" v="4450" actId="20577"/>
        <pc:sldMkLst>
          <pc:docMk/>
          <pc:sldMk cId="2062531052" sldId="670"/>
        </pc:sldMkLst>
        <pc:graphicFrameChg chg="mod modGraphic">
          <ac:chgData name="Chris Testa-O Neill" userId="5bbc7867-2897-41b3-9195-1c81bf62a82b" providerId="ADAL" clId="{295077DA-F3A7-4699-A635-0E98D23160FD}" dt="2021-03-29T10:28:36.851" v="4450" actId="20577"/>
          <ac:graphicFrameMkLst>
            <pc:docMk/>
            <pc:sldMk cId="2062531052" sldId="670"/>
            <ac:graphicFrameMk id="8" creationId="{00000000-0000-0000-0000-000000000000}"/>
          </ac:graphicFrameMkLst>
        </pc:graphicFrameChg>
      </pc:sldChg>
      <pc:sldChg chg="addSp delSp modSp mod ord modNotesTx">
        <pc:chgData name="Chris Testa-O Neill" userId="5bbc7867-2897-41b3-9195-1c81bf62a82b" providerId="ADAL" clId="{295077DA-F3A7-4699-A635-0E98D23160FD}" dt="2021-03-29T10:08:26.064" v="4123" actId="6549"/>
        <pc:sldMkLst>
          <pc:docMk/>
          <pc:sldMk cId="2331031662" sldId="683"/>
        </pc:sldMkLst>
        <pc:spChg chg="add mod">
          <ac:chgData name="Chris Testa-O Neill" userId="5bbc7867-2897-41b3-9195-1c81bf62a82b" providerId="ADAL" clId="{295077DA-F3A7-4699-A635-0E98D23160FD}" dt="2021-03-18T13:36:40.418" v="104" actId="1035"/>
          <ac:spMkLst>
            <pc:docMk/>
            <pc:sldMk cId="2331031662" sldId="683"/>
            <ac:spMk id="3" creationId="{9C13A46D-29C7-4165-A5F0-3C8FC14DF35E}"/>
          </ac:spMkLst>
        </pc:spChg>
        <pc:spChg chg="add mod">
          <ac:chgData name="Chris Testa-O Neill" userId="5bbc7867-2897-41b3-9195-1c81bf62a82b" providerId="ADAL" clId="{295077DA-F3A7-4699-A635-0E98D23160FD}" dt="2021-03-18T13:36:40.418" v="104" actId="1035"/>
          <ac:spMkLst>
            <pc:docMk/>
            <pc:sldMk cId="2331031662" sldId="683"/>
            <ac:spMk id="5" creationId="{A0450719-2777-4E4D-B124-B95B39C68DCB}"/>
          </ac:spMkLst>
        </pc:spChg>
        <pc:spChg chg="del">
          <ac:chgData name="Chris Testa-O Neill" userId="5bbc7867-2897-41b3-9195-1c81bf62a82b" providerId="ADAL" clId="{295077DA-F3A7-4699-A635-0E98D23160FD}" dt="2021-03-18T13:34:12.356" v="9" actId="478"/>
          <ac:spMkLst>
            <pc:docMk/>
            <pc:sldMk cId="2331031662" sldId="683"/>
            <ac:spMk id="8" creationId="{CB74E51D-CBDA-4AB2-B21F-4179470037A9}"/>
          </ac:spMkLst>
        </pc:spChg>
        <pc:spChg chg="add mod">
          <ac:chgData name="Chris Testa-O Neill" userId="5bbc7867-2897-41b3-9195-1c81bf62a82b" providerId="ADAL" clId="{295077DA-F3A7-4699-A635-0E98D23160FD}" dt="2021-03-18T13:38:32.588" v="142" actId="20577"/>
          <ac:spMkLst>
            <pc:docMk/>
            <pc:sldMk cId="2331031662" sldId="683"/>
            <ac:spMk id="10" creationId="{A0C835C0-432B-4372-8CE4-1BCE51A91B26}"/>
          </ac:spMkLst>
        </pc:spChg>
        <pc:spChg chg="del">
          <ac:chgData name="Chris Testa-O Neill" userId="5bbc7867-2897-41b3-9195-1c81bf62a82b" providerId="ADAL" clId="{295077DA-F3A7-4699-A635-0E98D23160FD}" dt="2021-03-18T13:34:12.356" v="9" actId="478"/>
          <ac:spMkLst>
            <pc:docMk/>
            <pc:sldMk cId="2331031662" sldId="683"/>
            <ac:spMk id="12" creationId="{F5B50782-0E91-4424-9CAF-B2DB5626947A}"/>
          </ac:spMkLst>
        </pc:spChg>
        <pc:spChg chg="del">
          <ac:chgData name="Chris Testa-O Neill" userId="5bbc7867-2897-41b3-9195-1c81bf62a82b" providerId="ADAL" clId="{295077DA-F3A7-4699-A635-0E98D23160FD}" dt="2021-03-18T13:34:12.356" v="9" actId="478"/>
          <ac:spMkLst>
            <pc:docMk/>
            <pc:sldMk cId="2331031662" sldId="683"/>
            <ac:spMk id="16" creationId="{047B944E-D328-4B7C-B511-B27BF73FA46D}"/>
          </ac:spMkLst>
        </pc:spChg>
        <pc:spChg chg="add mod">
          <ac:chgData name="Chris Testa-O Neill" userId="5bbc7867-2897-41b3-9195-1c81bf62a82b" providerId="ADAL" clId="{295077DA-F3A7-4699-A635-0E98D23160FD}" dt="2021-03-18T13:37:13.629" v="107"/>
          <ac:spMkLst>
            <pc:docMk/>
            <pc:sldMk cId="2331031662" sldId="683"/>
            <ac:spMk id="20" creationId="{F046D187-3EF0-4941-B53C-895D56D212AF}"/>
          </ac:spMkLst>
        </pc:spChg>
        <pc:spChg chg="mod">
          <ac:chgData name="Chris Testa-O Neill" userId="5bbc7867-2897-41b3-9195-1c81bf62a82b" providerId="ADAL" clId="{295077DA-F3A7-4699-A635-0E98D23160FD}" dt="2021-03-18T13:54:44.930" v="405" actId="108"/>
          <ac:spMkLst>
            <pc:docMk/>
            <pc:sldMk cId="2331031662" sldId="683"/>
            <ac:spMk id="39" creationId="{00000000-0000-0000-0000-000000000000}"/>
          </ac:spMkLst>
        </pc:spChg>
        <pc:picChg chg="add mod">
          <ac:chgData name="Chris Testa-O Neill" userId="5bbc7867-2897-41b3-9195-1c81bf62a82b" providerId="ADAL" clId="{295077DA-F3A7-4699-A635-0E98D23160FD}" dt="2021-03-18T13:36:40.418" v="104" actId="1035"/>
          <ac:picMkLst>
            <pc:docMk/>
            <pc:sldMk cId="2331031662" sldId="683"/>
            <ac:picMk id="2" creationId="{A61FAB60-2F25-4A96-90D8-EF1157485787}"/>
          </ac:picMkLst>
        </pc:picChg>
        <pc:picChg chg="add mod">
          <ac:chgData name="Chris Testa-O Neill" userId="5bbc7867-2897-41b3-9195-1c81bf62a82b" providerId="ADAL" clId="{295077DA-F3A7-4699-A635-0E98D23160FD}" dt="2021-03-18T13:36:40.418" v="104" actId="1035"/>
          <ac:picMkLst>
            <pc:docMk/>
            <pc:sldMk cId="2331031662" sldId="683"/>
            <ac:picMk id="4" creationId="{F2AAD7EC-B79C-441E-9BDF-11B622D5D0A3}"/>
          </ac:picMkLst>
        </pc:picChg>
        <pc:picChg chg="del">
          <ac:chgData name="Chris Testa-O Neill" userId="5bbc7867-2897-41b3-9195-1c81bf62a82b" providerId="ADAL" clId="{295077DA-F3A7-4699-A635-0E98D23160FD}" dt="2021-03-18T13:34:12.356" v="9" actId="478"/>
          <ac:picMkLst>
            <pc:docMk/>
            <pc:sldMk cId="2331031662" sldId="683"/>
            <ac:picMk id="6" creationId="{68D8DA7D-4323-46BA-BCBB-B51CC30CBD2F}"/>
          </ac:picMkLst>
        </pc:picChg>
        <pc:picChg chg="add del mod">
          <ac:chgData name="Chris Testa-O Neill" userId="5bbc7867-2897-41b3-9195-1c81bf62a82b" providerId="ADAL" clId="{295077DA-F3A7-4699-A635-0E98D23160FD}" dt="2021-03-18T13:38:08.306" v="118" actId="478"/>
          <ac:picMkLst>
            <pc:docMk/>
            <pc:sldMk cId="2331031662" sldId="683"/>
            <ac:picMk id="7" creationId="{60425F3C-6930-45E7-A77D-A432A5A89320}"/>
          </ac:picMkLst>
        </pc:picChg>
        <pc:picChg chg="del">
          <ac:chgData name="Chris Testa-O Neill" userId="5bbc7867-2897-41b3-9195-1c81bf62a82b" providerId="ADAL" clId="{295077DA-F3A7-4699-A635-0E98D23160FD}" dt="2021-03-18T13:34:12.356" v="9" actId="478"/>
          <ac:picMkLst>
            <pc:docMk/>
            <pc:sldMk cId="2331031662" sldId="683"/>
            <ac:picMk id="14" creationId="{989EAB4D-CE2D-44C8-88DE-8AA32E784BA5}"/>
          </ac:picMkLst>
        </pc:picChg>
        <pc:picChg chg="add del mod ord">
          <ac:chgData name="Chris Testa-O Neill" userId="5bbc7867-2897-41b3-9195-1c81bf62a82b" providerId="ADAL" clId="{295077DA-F3A7-4699-A635-0E98D23160FD}" dt="2021-03-18T13:38:12.590" v="119" actId="1076"/>
          <ac:picMkLst>
            <pc:docMk/>
            <pc:sldMk cId="2331031662" sldId="683"/>
            <ac:picMk id="18" creationId="{22FFD759-044D-4A61-8B18-E2B47ACCFB25}"/>
          </ac:picMkLst>
        </pc:picChg>
        <pc:picChg chg="del">
          <ac:chgData name="Chris Testa-O Neill" userId="5bbc7867-2897-41b3-9195-1c81bf62a82b" providerId="ADAL" clId="{295077DA-F3A7-4699-A635-0E98D23160FD}" dt="2021-03-18T13:34:12.356" v="9" actId="478"/>
          <ac:picMkLst>
            <pc:docMk/>
            <pc:sldMk cId="2331031662" sldId="683"/>
            <ac:picMk id="22" creationId="{C483F290-5ABA-4136-9D55-9A962F2DBCD5}"/>
          </ac:picMkLst>
        </pc:picChg>
        <pc:picChg chg="add del mod ord">
          <ac:chgData name="Chris Testa-O Neill" userId="5bbc7867-2897-41b3-9195-1c81bf62a82b" providerId="ADAL" clId="{295077DA-F3A7-4699-A635-0E98D23160FD}" dt="2021-03-18T13:37:30.666" v="112" actId="167"/>
          <ac:picMkLst>
            <pc:docMk/>
            <pc:sldMk cId="2331031662" sldId="683"/>
            <ac:picMk id="24" creationId="{330F48B7-DC90-4694-A235-70C36BC5E499}"/>
          </ac:picMkLst>
        </pc:picChg>
      </pc:sldChg>
      <pc:sldChg chg="del">
        <pc:chgData name="Chris Testa-O Neill" userId="5bbc7867-2897-41b3-9195-1c81bf62a82b" providerId="ADAL" clId="{295077DA-F3A7-4699-A635-0E98D23160FD}" dt="2021-03-18T13:56:22.860" v="417" actId="47"/>
        <pc:sldMkLst>
          <pc:docMk/>
          <pc:sldMk cId="3308389375" sldId="2582"/>
        </pc:sldMkLst>
      </pc:sldChg>
      <pc:sldChg chg="addSp delSp modSp mod modNotesTx">
        <pc:chgData name="Chris Testa-O Neill" userId="5bbc7867-2897-41b3-9195-1c81bf62a82b" providerId="ADAL" clId="{295077DA-F3A7-4699-A635-0E98D23160FD}" dt="2021-03-29T10:41:52.803" v="5013" actId="20577"/>
        <pc:sldMkLst>
          <pc:docMk/>
          <pc:sldMk cId="237335572" sldId="2615"/>
        </pc:sldMkLst>
        <pc:spChg chg="add del mod">
          <ac:chgData name="Chris Testa-O Neill" userId="5bbc7867-2897-41b3-9195-1c81bf62a82b" providerId="ADAL" clId="{295077DA-F3A7-4699-A635-0E98D23160FD}" dt="2021-03-29T10:25:28.958" v="4417" actId="478"/>
          <ac:spMkLst>
            <pc:docMk/>
            <pc:sldMk cId="237335572" sldId="2615"/>
            <ac:spMk id="3" creationId="{2E74B36D-A205-4872-8CD7-EB65BE6FD046}"/>
          </ac:spMkLst>
        </pc:spChg>
        <pc:spChg chg="add del mod">
          <ac:chgData name="Chris Testa-O Neill" userId="5bbc7867-2897-41b3-9195-1c81bf62a82b" providerId="ADAL" clId="{295077DA-F3A7-4699-A635-0E98D23160FD}" dt="2021-03-29T10:25:49.651" v="4422" actId="478"/>
          <ac:spMkLst>
            <pc:docMk/>
            <pc:sldMk cId="237335572" sldId="2615"/>
            <ac:spMk id="4" creationId="{1F2AA9F8-D905-42A9-A935-92F445FD04DC}"/>
          </ac:spMkLst>
        </pc:spChg>
        <pc:spChg chg="add del mod">
          <ac:chgData name="Chris Testa-O Neill" userId="5bbc7867-2897-41b3-9195-1c81bf62a82b" providerId="ADAL" clId="{295077DA-F3A7-4699-A635-0E98D23160FD}" dt="2021-03-29T10:25:58.572" v="4425" actId="478"/>
          <ac:spMkLst>
            <pc:docMk/>
            <pc:sldMk cId="237335572" sldId="2615"/>
            <ac:spMk id="5" creationId="{30AA7F9A-AE52-4C43-BB11-1541D657ED4B}"/>
          </ac:spMkLst>
        </pc:spChg>
        <pc:spChg chg="mod">
          <ac:chgData name="Chris Testa-O Neill" userId="5bbc7867-2897-41b3-9195-1c81bf62a82b" providerId="ADAL" clId="{295077DA-F3A7-4699-A635-0E98D23160FD}" dt="2021-03-29T10:26:06.989" v="4426" actId="14100"/>
          <ac:spMkLst>
            <pc:docMk/>
            <pc:sldMk cId="237335572" sldId="2615"/>
            <ac:spMk id="6" creationId="{3ECE64AC-5614-4F8D-829D-B13045CF6C7F}"/>
          </ac:spMkLst>
        </pc:spChg>
        <pc:spChg chg="del">
          <ac:chgData name="Chris Testa-O Neill" userId="5bbc7867-2897-41b3-9195-1c81bf62a82b" providerId="ADAL" clId="{295077DA-F3A7-4699-A635-0E98D23160FD}" dt="2021-03-29T10:26:20.937" v="4429" actId="478"/>
          <ac:spMkLst>
            <pc:docMk/>
            <pc:sldMk cId="237335572" sldId="2615"/>
            <ac:spMk id="9" creationId="{DC3E30FF-8E44-47F8-B6E0-3AC4C738CE48}"/>
          </ac:spMkLst>
        </pc:spChg>
        <pc:spChg chg="add mod">
          <ac:chgData name="Chris Testa-O Neill" userId="5bbc7867-2897-41b3-9195-1c81bf62a82b" providerId="ADAL" clId="{295077DA-F3A7-4699-A635-0E98D23160FD}" dt="2021-03-29T10:26:49.631" v="4433" actId="6549"/>
          <ac:spMkLst>
            <pc:docMk/>
            <pc:sldMk cId="237335572" sldId="2615"/>
            <ac:spMk id="12" creationId="{027D17CA-3909-4462-A98A-7A5083AC91DD}"/>
          </ac:spMkLst>
        </pc:spChg>
        <pc:spChg chg="add mod">
          <ac:chgData name="Chris Testa-O Neill" userId="5bbc7867-2897-41b3-9195-1c81bf62a82b" providerId="ADAL" clId="{295077DA-F3A7-4699-A635-0E98D23160FD}" dt="2021-03-29T10:27:13.625" v="4435" actId="6549"/>
          <ac:spMkLst>
            <pc:docMk/>
            <pc:sldMk cId="237335572" sldId="2615"/>
            <ac:spMk id="14" creationId="{3F961FB6-342F-47D8-9F3A-8D1752DB4FB0}"/>
          </ac:spMkLst>
        </pc:spChg>
        <pc:spChg chg="mod">
          <ac:chgData name="Chris Testa-O Neill" userId="5bbc7867-2897-41b3-9195-1c81bf62a82b" providerId="ADAL" clId="{295077DA-F3A7-4699-A635-0E98D23160FD}" dt="2021-03-29T10:28:02.242" v="4444" actId="20577"/>
          <ac:spMkLst>
            <pc:docMk/>
            <pc:sldMk cId="237335572" sldId="2615"/>
            <ac:spMk id="18" creationId="{3B4629CD-0B11-4BD3-9ABA-B3DFAA47F77F}"/>
          </ac:spMkLst>
        </pc:spChg>
      </pc:sldChg>
      <pc:sldChg chg="modSp mod">
        <pc:chgData name="Chris Testa-O Neill" userId="5bbc7867-2897-41b3-9195-1c81bf62a82b" providerId="ADAL" clId="{295077DA-F3A7-4699-A635-0E98D23160FD}" dt="2021-03-29T10:29:11.928" v="4456" actId="20577"/>
        <pc:sldMkLst>
          <pc:docMk/>
          <pc:sldMk cId="775050641" sldId="2620"/>
        </pc:sldMkLst>
        <pc:spChg chg="mod">
          <ac:chgData name="Chris Testa-O Neill" userId="5bbc7867-2897-41b3-9195-1c81bf62a82b" providerId="ADAL" clId="{295077DA-F3A7-4699-A635-0E98D23160FD}" dt="2021-03-29T10:15:12.836" v="4296" actId="20577"/>
          <ac:spMkLst>
            <pc:docMk/>
            <pc:sldMk cId="775050641" sldId="2620"/>
            <ac:spMk id="3" creationId="{4EA0743C-930A-461C-88C6-2B2DEF2FC81E}"/>
          </ac:spMkLst>
        </pc:spChg>
        <pc:spChg chg="mod">
          <ac:chgData name="Chris Testa-O Neill" userId="5bbc7867-2897-41b3-9195-1c81bf62a82b" providerId="ADAL" clId="{295077DA-F3A7-4699-A635-0E98D23160FD}" dt="2021-03-29T10:18:25.465" v="4372" actId="1076"/>
          <ac:spMkLst>
            <pc:docMk/>
            <pc:sldMk cId="775050641" sldId="2620"/>
            <ac:spMk id="14" creationId="{D0E84749-73DC-41BD-AD65-C56662692F15}"/>
          </ac:spMkLst>
        </pc:spChg>
        <pc:spChg chg="mod">
          <ac:chgData name="Chris Testa-O Neill" userId="5bbc7867-2897-41b3-9195-1c81bf62a82b" providerId="ADAL" clId="{295077DA-F3A7-4699-A635-0E98D23160FD}" dt="2021-03-29T10:29:11.928" v="4456" actId="20577"/>
          <ac:spMkLst>
            <pc:docMk/>
            <pc:sldMk cId="775050641" sldId="2620"/>
            <ac:spMk id="15" creationId="{A44031F8-9467-4CC8-B37B-A13B3259D790}"/>
          </ac:spMkLst>
        </pc:spChg>
      </pc:sldChg>
      <pc:sldChg chg="modSp mod modNotesTx">
        <pc:chgData name="Chris Testa-O Neill" userId="5bbc7867-2897-41b3-9195-1c81bf62a82b" providerId="ADAL" clId="{295077DA-F3A7-4699-A635-0E98D23160FD}" dt="2021-03-29T09:49:55.118" v="3008" actId="20577"/>
        <pc:sldMkLst>
          <pc:docMk/>
          <pc:sldMk cId="1189570632" sldId="3143"/>
        </pc:sldMkLst>
        <pc:spChg chg="mod">
          <ac:chgData name="Chris Testa-O Neill" userId="5bbc7867-2897-41b3-9195-1c81bf62a82b" providerId="ADAL" clId="{295077DA-F3A7-4699-A635-0E98D23160FD}" dt="2021-03-18T13:29:26.979" v="0"/>
          <ac:spMkLst>
            <pc:docMk/>
            <pc:sldMk cId="1189570632" sldId="3143"/>
            <ac:spMk id="4" creationId="{00000000-0000-0000-0000-000000000000}"/>
          </ac:spMkLst>
        </pc:spChg>
      </pc:sldChg>
      <pc:sldChg chg="addSp delSp modSp mod">
        <pc:chgData name="Chris Testa-O Neill" userId="5bbc7867-2897-41b3-9195-1c81bf62a82b" providerId="ADAL" clId="{295077DA-F3A7-4699-A635-0E98D23160FD}" dt="2021-03-29T10:34:22.891" v="4470"/>
        <pc:sldMkLst>
          <pc:docMk/>
          <pc:sldMk cId="2590897230" sldId="3149"/>
        </pc:sldMkLst>
        <pc:spChg chg="del">
          <ac:chgData name="Chris Testa-O Neill" userId="5bbc7867-2897-41b3-9195-1c81bf62a82b" providerId="ADAL" clId="{295077DA-F3A7-4699-A635-0E98D23160FD}" dt="2021-03-29T10:30:37.580" v="4457" actId="478"/>
          <ac:spMkLst>
            <pc:docMk/>
            <pc:sldMk cId="2590897230" sldId="3149"/>
            <ac:spMk id="3" creationId="{103A33A5-F8FE-41DD-A0F9-14D199688F98}"/>
          </ac:spMkLst>
        </pc:spChg>
        <pc:spChg chg="add mod">
          <ac:chgData name="Chris Testa-O Neill" userId="5bbc7867-2897-41b3-9195-1c81bf62a82b" providerId="ADAL" clId="{295077DA-F3A7-4699-A635-0E98D23160FD}" dt="2021-03-29T10:31:58.372" v="4465" actId="6549"/>
          <ac:spMkLst>
            <pc:docMk/>
            <pc:sldMk cId="2590897230" sldId="3149"/>
            <ac:spMk id="4" creationId="{95B4329D-2D07-402C-AB1D-0B4D7BD84344}"/>
          </ac:spMkLst>
        </pc:spChg>
        <pc:spChg chg="add mod">
          <ac:chgData name="Chris Testa-O Neill" userId="5bbc7867-2897-41b3-9195-1c81bf62a82b" providerId="ADAL" clId="{295077DA-F3A7-4699-A635-0E98D23160FD}" dt="2021-03-29T10:32:11.381" v="4467" actId="6549"/>
          <ac:spMkLst>
            <pc:docMk/>
            <pc:sldMk cId="2590897230" sldId="3149"/>
            <ac:spMk id="5" creationId="{63DF6799-8301-4B7C-A0D4-F29192A664E7}"/>
          </ac:spMkLst>
        </pc:spChg>
        <pc:spChg chg="del">
          <ac:chgData name="Chris Testa-O Neill" userId="5bbc7867-2897-41b3-9195-1c81bf62a82b" providerId="ADAL" clId="{295077DA-F3A7-4699-A635-0E98D23160FD}" dt="2021-03-29T10:30:37.580" v="4457" actId="478"/>
          <ac:spMkLst>
            <pc:docMk/>
            <pc:sldMk cId="2590897230" sldId="3149"/>
            <ac:spMk id="6" creationId="{3ECE64AC-5614-4F8D-829D-B13045CF6C7F}"/>
          </ac:spMkLst>
        </pc:spChg>
        <pc:spChg chg="del">
          <ac:chgData name="Chris Testa-O Neill" userId="5bbc7867-2897-41b3-9195-1c81bf62a82b" providerId="ADAL" clId="{295077DA-F3A7-4699-A635-0E98D23160FD}" dt="2021-03-29T10:30:37.580" v="4457" actId="478"/>
          <ac:spMkLst>
            <pc:docMk/>
            <pc:sldMk cId="2590897230" sldId="3149"/>
            <ac:spMk id="7" creationId="{B29E5092-D847-435E-827A-D6EB09E28F51}"/>
          </ac:spMkLst>
        </pc:spChg>
        <pc:spChg chg="del">
          <ac:chgData name="Chris Testa-O Neill" userId="5bbc7867-2897-41b3-9195-1c81bf62a82b" providerId="ADAL" clId="{295077DA-F3A7-4699-A635-0E98D23160FD}" dt="2021-03-29T10:30:37.580" v="4457" actId="478"/>
          <ac:spMkLst>
            <pc:docMk/>
            <pc:sldMk cId="2590897230" sldId="3149"/>
            <ac:spMk id="9" creationId="{DC3E30FF-8E44-47F8-B6E0-3AC4C738CE48}"/>
          </ac:spMkLst>
        </pc:spChg>
        <pc:spChg chg="del">
          <ac:chgData name="Chris Testa-O Neill" userId="5bbc7867-2897-41b3-9195-1c81bf62a82b" providerId="ADAL" clId="{295077DA-F3A7-4699-A635-0E98D23160FD}" dt="2021-03-29T10:30:37.580" v="4457" actId="478"/>
          <ac:spMkLst>
            <pc:docMk/>
            <pc:sldMk cId="2590897230" sldId="3149"/>
            <ac:spMk id="10" creationId="{870D9263-5A49-4AB9-80C0-B10DF3F2440C}"/>
          </ac:spMkLst>
        </pc:spChg>
        <pc:spChg chg="mod">
          <ac:chgData name="Chris Testa-O Neill" userId="5bbc7867-2897-41b3-9195-1c81bf62a82b" providerId="ADAL" clId="{295077DA-F3A7-4699-A635-0E98D23160FD}" dt="2021-03-29T10:34:22.891" v="4470"/>
          <ac:spMkLst>
            <pc:docMk/>
            <pc:sldMk cId="2590897230" sldId="3149"/>
            <ac:spMk id="11" creationId="{3C50BD9E-2ED8-4A14-A507-7CCFBCC91E76}"/>
          </ac:spMkLst>
        </pc:spChg>
        <pc:spChg chg="add mod">
          <ac:chgData name="Chris Testa-O Neill" userId="5bbc7867-2897-41b3-9195-1c81bf62a82b" providerId="ADAL" clId="{295077DA-F3A7-4699-A635-0E98D23160FD}" dt="2021-03-29T10:32:19.482" v="4468"/>
          <ac:spMkLst>
            <pc:docMk/>
            <pc:sldMk cId="2590897230" sldId="3149"/>
            <ac:spMk id="15" creationId="{61431D72-051C-4828-BF3C-9C256229FB00}"/>
          </ac:spMkLst>
        </pc:spChg>
      </pc:sldChg>
      <pc:sldChg chg="modSp mod modNotesTx">
        <pc:chgData name="Chris Testa-O Neill" userId="5bbc7867-2897-41b3-9195-1c81bf62a82b" providerId="ADAL" clId="{295077DA-F3A7-4699-A635-0E98D23160FD}" dt="2021-03-29T10:55:23.470" v="5752" actId="20577"/>
        <pc:sldMkLst>
          <pc:docMk/>
          <pc:sldMk cId="1788879851" sldId="3157"/>
        </pc:sldMkLst>
        <pc:spChg chg="mod">
          <ac:chgData name="Chris Testa-O Neill" userId="5bbc7867-2897-41b3-9195-1c81bf62a82b" providerId="ADAL" clId="{295077DA-F3A7-4699-A635-0E98D23160FD}" dt="2021-03-29T10:43:31.969" v="5074" actId="20577"/>
          <ac:spMkLst>
            <pc:docMk/>
            <pc:sldMk cId="1788879851" sldId="3157"/>
            <ac:spMk id="32" creationId="{6F30C2D2-037C-4F97-8B6F-C870BA5BECE9}"/>
          </ac:spMkLst>
        </pc:spChg>
        <pc:spChg chg="mod">
          <ac:chgData name="Chris Testa-O Neill" userId="5bbc7867-2897-41b3-9195-1c81bf62a82b" providerId="ADAL" clId="{295077DA-F3A7-4699-A635-0E98D23160FD}" dt="2021-03-29T10:50:15.589" v="5242" actId="20577"/>
          <ac:spMkLst>
            <pc:docMk/>
            <pc:sldMk cId="1788879851" sldId="3157"/>
            <ac:spMk id="34" creationId="{F2CE9F32-726A-4A58-8DC8-0FD0A4F140FD}"/>
          </ac:spMkLst>
        </pc:spChg>
        <pc:spChg chg="mod">
          <ac:chgData name="Chris Testa-O Neill" userId="5bbc7867-2897-41b3-9195-1c81bf62a82b" providerId="ADAL" clId="{295077DA-F3A7-4699-A635-0E98D23160FD}" dt="2021-03-29T10:52:01.786" v="5404" actId="20577"/>
          <ac:spMkLst>
            <pc:docMk/>
            <pc:sldMk cId="1788879851" sldId="3157"/>
            <ac:spMk id="36" creationId="{6E973A20-F8F2-48E5-BB13-7EA51C39995C}"/>
          </ac:spMkLst>
        </pc:spChg>
        <pc:spChg chg="mod">
          <ac:chgData name="Chris Testa-O Neill" userId="5bbc7867-2897-41b3-9195-1c81bf62a82b" providerId="ADAL" clId="{295077DA-F3A7-4699-A635-0E98D23160FD}" dt="2021-03-29T10:54:24.039" v="5625" actId="20577"/>
          <ac:spMkLst>
            <pc:docMk/>
            <pc:sldMk cId="1788879851" sldId="3157"/>
            <ac:spMk id="38" creationId="{188E6351-5119-4305-B17B-FA03DEB26CDB}"/>
          </ac:spMkLst>
        </pc:spChg>
      </pc:sldChg>
      <pc:sldChg chg="del">
        <pc:chgData name="Chris Testa-O Neill" userId="5bbc7867-2897-41b3-9195-1c81bf62a82b" providerId="ADAL" clId="{295077DA-F3A7-4699-A635-0E98D23160FD}" dt="2021-03-18T13:56:16.386" v="415" actId="47"/>
        <pc:sldMkLst>
          <pc:docMk/>
          <pc:sldMk cId="3927645936" sldId="3161"/>
        </pc:sldMkLst>
      </pc:sldChg>
      <pc:sldChg chg="delSp modSp add del mod">
        <pc:chgData name="Chris Testa-O Neill" userId="5bbc7867-2897-41b3-9195-1c81bf62a82b" providerId="ADAL" clId="{295077DA-F3A7-4699-A635-0E98D23160FD}" dt="2021-03-29T10:31:28.355" v="4461" actId="47"/>
        <pc:sldMkLst>
          <pc:docMk/>
          <pc:sldMk cId="3133879445" sldId="3163"/>
        </pc:sldMkLst>
        <pc:spChg chg="mod">
          <ac:chgData name="Chris Testa-O Neill" userId="5bbc7867-2897-41b3-9195-1c81bf62a82b" providerId="ADAL" clId="{295077DA-F3A7-4699-A635-0E98D23160FD}" dt="2021-03-18T13:29:52.585" v="1"/>
          <ac:spMkLst>
            <pc:docMk/>
            <pc:sldMk cId="3133879445" sldId="3163"/>
            <ac:spMk id="30" creationId="{FEB625CA-EC87-44C2-9BCF-5472AF365B3E}"/>
          </ac:spMkLst>
        </pc:spChg>
        <pc:spChg chg="mod">
          <ac:chgData name="Chris Testa-O Neill" userId="5bbc7867-2897-41b3-9195-1c81bf62a82b" providerId="ADAL" clId="{295077DA-F3A7-4699-A635-0E98D23160FD}" dt="2021-03-18T13:30:03.088" v="2"/>
          <ac:spMkLst>
            <pc:docMk/>
            <pc:sldMk cId="3133879445" sldId="3163"/>
            <ac:spMk id="37" creationId="{8D3725C6-AE58-4A3B-949D-EF015521A5A0}"/>
          </ac:spMkLst>
        </pc:spChg>
        <pc:spChg chg="mod">
          <ac:chgData name="Chris Testa-O Neill" userId="5bbc7867-2897-41b3-9195-1c81bf62a82b" providerId="ADAL" clId="{295077DA-F3A7-4699-A635-0E98D23160FD}" dt="2021-03-18T13:30:12.550" v="3"/>
          <ac:spMkLst>
            <pc:docMk/>
            <pc:sldMk cId="3133879445" sldId="3163"/>
            <ac:spMk id="40" creationId="{135B94DD-A818-441D-B878-E41996D7C137}"/>
          </ac:spMkLst>
        </pc:spChg>
        <pc:spChg chg="del">
          <ac:chgData name="Chris Testa-O Neill" userId="5bbc7867-2897-41b3-9195-1c81bf62a82b" providerId="ADAL" clId="{295077DA-F3A7-4699-A635-0E98D23160FD}" dt="2021-03-18T13:30:15.968" v="4" actId="478"/>
          <ac:spMkLst>
            <pc:docMk/>
            <pc:sldMk cId="3133879445" sldId="3163"/>
            <ac:spMk id="47" creationId="{4683AB34-DF36-41AD-9C31-78D35CAD8574}"/>
          </ac:spMkLst>
        </pc:spChg>
        <pc:picChg chg="del">
          <ac:chgData name="Chris Testa-O Neill" userId="5bbc7867-2897-41b3-9195-1c81bf62a82b" providerId="ADAL" clId="{295077DA-F3A7-4699-A635-0E98D23160FD}" dt="2021-03-18T13:30:18.118" v="5" actId="478"/>
          <ac:picMkLst>
            <pc:docMk/>
            <pc:sldMk cId="3133879445" sldId="3163"/>
            <ac:picMk id="71" creationId="{C94FF17F-770A-483F-AD20-E90E4199E9A5}"/>
          </ac:picMkLst>
        </pc:picChg>
        <pc:cxnChg chg="del">
          <ac:chgData name="Chris Testa-O Neill" userId="5bbc7867-2897-41b3-9195-1c81bf62a82b" providerId="ADAL" clId="{295077DA-F3A7-4699-A635-0E98D23160FD}" dt="2021-03-18T13:30:20.676" v="6" actId="478"/>
          <ac:cxnSpMkLst>
            <pc:docMk/>
            <pc:sldMk cId="3133879445" sldId="3163"/>
            <ac:cxnSpMk id="53" creationId="{7C23B33A-F894-42A7-AFE8-07326879A1C3}"/>
          </ac:cxnSpMkLst>
        </pc:cxnChg>
      </pc:sldChg>
      <pc:sldChg chg="del">
        <pc:chgData name="Chris Testa-O Neill" userId="5bbc7867-2897-41b3-9195-1c81bf62a82b" providerId="ADAL" clId="{295077DA-F3A7-4699-A635-0E98D23160FD}" dt="2021-03-18T13:56:17.602" v="416" actId="47"/>
        <pc:sldMkLst>
          <pc:docMk/>
          <pc:sldMk cId="2459765336" sldId="3197"/>
        </pc:sldMkLst>
      </pc:sldChg>
      <pc:sldChg chg="del">
        <pc:chgData name="Chris Testa-O Neill" userId="5bbc7867-2897-41b3-9195-1c81bf62a82b" providerId="ADAL" clId="{295077DA-F3A7-4699-A635-0E98D23160FD}" dt="2021-03-29T10:31:37.359" v="4462" actId="2696"/>
        <pc:sldMkLst>
          <pc:docMk/>
          <pc:sldMk cId="1670913922" sldId="3205"/>
        </pc:sldMkLst>
      </pc:sldChg>
      <pc:sldChg chg="addSp delSp modSp add mod modNotesTx">
        <pc:chgData name="Chris Testa-O Neill" userId="5bbc7867-2897-41b3-9195-1c81bf62a82b" providerId="ADAL" clId="{295077DA-F3A7-4699-A635-0E98D23160FD}" dt="2021-03-29T10:02:53.906" v="3814" actId="20577"/>
        <pc:sldMkLst>
          <pc:docMk/>
          <pc:sldMk cId="1161162862" sldId="3206"/>
        </pc:sldMkLst>
        <pc:spChg chg="del">
          <ac:chgData name="Chris Testa-O Neill" userId="5bbc7867-2897-41b3-9195-1c81bf62a82b" providerId="ADAL" clId="{295077DA-F3A7-4699-A635-0E98D23160FD}" dt="2021-03-18T13:39:25.083" v="144" actId="478"/>
          <ac:spMkLst>
            <pc:docMk/>
            <pc:sldMk cId="1161162862" sldId="3206"/>
            <ac:spMk id="3" creationId="{9C13A46D-29C7-4165-A5F0-3C8FC14DF35E}"/>
          </ac:spMkLst>
        </pc:spChg>
        <pc:spChg chg="del">
          <ac:chgData name="Chris Testa-O Neill" userId="5bbc7867-2897-41b3-9195-1c81bf62a82b" providerId="ADAL" clId="{295077DA-F3A7-4699-A635-0E98D23160FD}" dt="2021-03-18T13:39:25.083" v="144" actId="478"/>
          <ac:spMkLst>
            <pc:docMk/>
            <pc:sldMk cId="1161162862" sldId="3206"/>
            <ac:spMk id="5" creationId="{A0450719-2777-4E4D-B124-B95B39C68DCB}"/>
          </ac:spMkLst>
        </pc:spChg>
        <pc:spChg chg="del">
          <ac:chgData name="Chris Testa-O Neill" userId="5bbc7867-2897-41b3-9195-1c81bf62a82b" providerId="ADAL" clId="{295077DA-F3A7-4699-A635-0E98D23160FD}" dt="2021-03-18T13:39:25.083" v="144" actId="478"/>
          <ac:spMkLst>
            <pc:docMk/>
            <pc:sldMk cId="1161162862" sldId="3206"/>
            <ac:spMk id="10" creationId="{A0C835C0-432B-4372-8CE4-1BCE51A91B26}"/>
          </ac:spMkLst>
        </pc:spChg>
        <pc:spChg chg="add mod">
          <ac:chgData name="Chris Testa-O Neill" userId="5bbc7867-2897-41b3-9195-1c81bf62a82b" providerId="ADAL" clId="{295077DA-F3A7-4699-A635-0E98D23160FD}" dt="2021-03-18T13:55:30.830" v="410" actId="1076"/>
          <ac:spMkLst>
            <pc:docMk/>
            <pc:sldMk cId="1161162862" sldId="3206"/>
            <ac:spMk id="13" creationId="{7942A62E-76F4-43C2-B5B4-DB888E9CEFAA}"/>
          </ac:spMkLst>
        </pc:spChg>
        <pc:spChg chg="del">
          <ac:chgData name="Chris Testa-O Neill" userId="5bbc7867-2897-41b3-9195-1c81bf62a82b" providerId="ADAL" clId="{295077DA-F3A7-4699-A635-0E98D23160FD}" dt="2021-03-18T13:39:25.083" v="144" actId="478"/>
          <ac:spMkLst>
            <pc:docMk/>
            <pc:sldMk cId="1161162862" sldId="3206"/>
            <ac:spMk id="20" creationId="{F046D187-3EF0-4941-B53C-895D56D212AF}"/>
          </ac:spMkLst>
        </pc:spChg>
        <pc:spChg chg="mod">
          <ac:chgData name="Chris Testa-O Neill" userId="5bbc7867-2897-41b3-9195-1c81bf62a82b" providerId="ADAL" clId="{295077DA-F3A7-4699-A635-0E98D23160FD}" dt="2021-03-18T13:55:17.921" v="408" actId="108"/>
          <ac:spMkLst>
            <pc:docMk/>
            <pc:sldMk cId="1161162862" sldId="3206"/>
            <ac:spMk id="39" creationId="{00000000-0000-0000-0000-000000000000}"/>
          </ac:spMkLst>
        </pc:spChg>
        <pc:picChg chg="del">
          <ac:chgData name="Chris Testa-O Neill" userId="5bbc7867-2897-41b3-9195-1c81bf62a82b" providerId="ADAL" clId="{295077DA-F3A7-4699-A635-0E98D23160FD}" dt="2021-03-18T13:39:25.083" v="144" actId="478"/>
          <ac:picMkLst>
            <pc:docMk/>
            <pc:sldMk cId="1161162862" sldId="3206"/>
            <ac:picMk id="2" creationId="{A61FAB60-2F25-4A96-90D8-EF1157485787}"/>
          </ac:picMkLst>
        </pc:picChg>
        <pc:picChg chg="del">
          <ac:chgData name="Chris Testa-O Neill" userId="5bbc7867-2897-41b3-9195-1c81bf62a82b" providerId="ADAL" clId="{295077DA-F3A7-4699-A635-0E98D23160FD}" dt="2021-03-18T13:39:25.083" v="144" actId="478"/>
          <ac:picMkLst>
            <pc:docMk/>
            <pc:sldMk cId="1161162862" sldId="3206"/>
            <ac:picMk id="4" creationId="{F2AAD7EC-B79C-441E-9BDF-11B622D5D0A3}"/>
          </ac:picMkLst>
        </pc:picChg>
        <pc:picChg chg="add del mod">
          <ac:chgData name="Chris Testa-O Neill" userId="5bbc7867-2897-41b3-9195-1c81bf62a82b" providerId="ADAL" clId="{295077DA-F3A7-4699-A635-0E98D23160FD}" dt="2021-03-18T13:43:05.196" v="154" actId="478"/>
          <ac:picMkLst>
            <pc:docMk/>
            <pc:sldMk cId="1161162862" sldId="3206"/>
            <ac:picMk id="7" creationId="{682FA035-93DA-4080-B331-F023F5EEDB20}"/>
          </ac:picMkLst>
        </pc:picChg>
        <pc:picChg chg="add del mod">
          <ac:chgData name="Chris Testa-O Neill" userId="5bbc7867-2897-41b3-9195-1c81bf62a82b" providerId="ADAL" clId="{295077DA-F3A7-4699-A635-0E98D23160FD}" dt="2021-03-18T13:44:39.094" v="159" actId="478"/>
          <ac:picMkLst>
            <pc:docMk/>
            <pc:sldMk cId="1161162862" sldId="3206"/>
            <ac:picMk id="9" creationId="{1896FEDF-BB94-4925-A932-8726F7D4B8DA}"/>
          </ac:picMkLst>
        </pc:picChg>
        <pc:picChg chg="add mod">
          <ac:chgData name="Chris Testa-O Neill" userId="5bbc7867-2897-41b3-9195-1c81bf62a82b" providerId="ADAL" clId="{295077DA-F3A7-4699-A635-0E98D23160FD}" dt="2021-03-18T13:55:37.404" v="412" actId="14100"/>
          <ac:picMkLst>
            <pc:docMk/>
            <pc:sldMk cId="1161162862" sldId="3206"/>
            <ac:picMk id="12" creationId="{C3DB43D4-E808-43AD-BAF3-F0ACE2C147E0}"/>
          </ac:picMkLst>
        </pc:picChg>
        <pc:picChg chg="del">
          <ac:chgData name="Chris Testa-O Neill" userId="5bbc7867-2897-41b3-9195-1c81bf62a82b" providerId="ADAL" clId="{295077DA-F3A7-4699-A635-0E98D23160FD}" dt="2021-03-18T13:39:25.083" v="144" actId="478"/>
          <ac:picMkLst>
            <pc:docMk/>
            <pc:sldMk cId="1161162862" sldId="3206"/>
            <ac:picMk id="18" creationId="{22FFD759-044D-4A61-8B18-E2B47ACCFB25}"/>
          </ac:picMkLst>
        </pc:picChg>
        <pc:picChg chg="del">
          <ac:chgData name="Chris Testa-O Neill" userId="5bbc7867-2897-41b3-9195-1c81bf62a82b" providerId="ADAL" clId="{295077DA-F3A7-4699-A635-0E98D23160FD}" dt="2021-03-18T13:39:25.083" v="144" actId="478"/>
          <ac:picMkLst>
            <pc:docMk/>
            <pc:sldMk cId="1161162862" sldId="3206"/>
            <ac:picMk id="24" creationId="{330F48B7-DC90-4694-A235-70C36BC5E499}"/>
          </ac:picMkLst>
        </pc:picChg>
      </pc:sldChg>
      <pc:sldChg chg="addSp delSp modSp add mod modNotesTx">
        <pc:chgData name="Chris Testa-O Neill" userId="5bbc7867-2897-41b3-9195-1c81bf62a82b" providerId="ADAL" clId="{295077DA-F3A7-4699-A635-0E98D23160FD}" dt="2021-03-29T10:12:53.752" v="4128" actId="20577"/>
        <pc:sldMkLst>
          <pc:docMk/>
          <pc:sldMk cId="451424769" sldId="3207"/>
        </pc:sldMkLst>
        <pc:spChg chg="add mod">
          <ac:chgData name="Chris Testa-O Neill" userId="5bbc7867-2897-41b3-9195-1c81bf62a82b" providerId="ADAL" clId="{295077DA-F3A7-4699-A635-0E98D23160FD}" dt="2021-03-18T14:12:32.839" v="492" actId="1076"/>
          <ac:spMkLst>
            <pc:docMk/>
            <pc:sldMk cId="451424769" sldId="3207"/>
            <ac:spMk id="4" creationId="{47AB1220-50CB-419C-AFDB-5C6F5CFDC0FF}"/>
          </ac:spMkLst>
        </pc:spChg>
        <pc:spChg chg="add mod">
          <ac:chgData name="Chris Testa-O Neill" userId="5bbc7867-2897-41b3-9195-1c81bf62a82b" providerId="ADAL" clId="{295077DA-F3A7-4699-A635-0E98D23160FD}" dt="2021-03-18T14:12:32.839" v="492" actId="1076"/>
          <ac:spMkLst>
            <pc:docMk/>
            <pc:sldMk cId="451424769" sldId="3207"/>
            <ac:spMk id="6" creationId="{5D2ED587-D31F-42AD-B02D-87950815606A}"/>
          </ac:spMkLst>
        </pc:spChg>
        <pc:spChg chg="add del mod">
          <ac:chgData name="Chris Testa-O Neill" userId="5bbc7867-2897-41b3-9195-1c81bf62a82b" providerId="ADAL" clId="{295077DA-F3A7-4699-A635-0E98D23160FD}" dt="2021-03-18T14:12:52.422" v="523" actId="20577"/>
          <ac:spMkLst>
            <pc:docMk/>
            <pc:sldMk cId="451424769" sldId="3207"/>
            <ac:spMk id="10" creationId="{C1BDF739-A117-48EA-9017-CF27A8EECB44}"/>
          </ac:spMkLst>
        </pc:spChg>
        <pc:spChg chg="del">
          <ac:chgData name="Chris Testa-O Neill" userId="5bbc7867-2897-41b3-9195-1c81bf62a82b" providerId="ADAL" clId="{295077DA-F3A7-4699-A635-0E98D23160FD}" dt="2021-03-18T13:56:11.338" v="414" actId="478"/>
          <ac:spMkLst>
            <pc:docMk/>
            <pc:sldMk cId="451424769" sldId="3207"/>
            <ac:spMk id="13" creationId="{7942A62E-76F4-43C2-B5B4-DB888E9CEFAA}"/>
          </ac:spMkLst>
        </pc:spChg>
        <pc:spChg chg="mod">
          <ac:chgData name="Chris Testa-O Neill" userId="5bbc7867-2897-41b3-9195-1c81bf62a82b" providerId="ADAL" clId="{295077DA-F3A7-4699-A635-0E98D23160FD}" dt="2021-03-18T13:56:55.404" v="431" actId="20577"/>
          <ac:spMkLst>
            <pc:docMk/>
            <pc:sldMk cId="451424769" sldId="3207"/>
            <ac:spMk id="39" creationId="{00000000-0000-0000-0000-000000000000}"/>
          </ac:spMkLst>
        </pc:spChg>
        <pc:picChg chg="add mod">
          <ac:chgData name="Chris Testa-O Neill" userId="5bbc7867-2897-41b3-9195-1c81bf62a82b" providerId="ADAL" clId="{295077DA-F3A7-4699-A635-0E98D23160FD}" dt="2021-03-18T14:14:55.753" v="535" actId="1076"/>
          <ac:picMkLst>
            <pc:docMk/>
            <pc:sldMk cId="451424769" sldId="3207"/>
            <ac:picMk id="3" creationId="{871B00C8-CAE0-4175-A5F1-43B16046FC96}"/>
          </ac:picMkLst>
        </pc:picChg>
        <pc:picChg chg="add del mod">
          <ac:chgData name="Chris Testa-O Neill" userId="5bbc7867-2897-41b3-9195-1c81bf62a82b" providerId="ADAL" clId="{295077DA-F3A7-4699-A635-0E98D23160FD}" dt="2021-03-18T14:14:30.290" v="532" actId="478"/>
          <ac:picMkLst>
            <pc:docMk/>
            <pc:sldMk cId="451424769" sldId="3207"/>
            <ac:picMk id="5" creationId="{14E237A3-EEB2-457D-BBAB-4ABE3557B7FC}"/>
          </ac:picMkLst>
        </pc:picChg>
        <pc:picChg chg="add del mod">
          <ac:chgData name="Chris Testa-O Neill" userId="5bbc7867-2897-41b3-9195-1c81bf62a82b" providerId="ADAL" clId="{295077DA-F3A7-4699-A635-0E98D23160FD}" dt="2021-03-18T14:14:07.730" v="528" actId="478"/>
          <ac:picMkLst>
            <pc:docMk/>
            <pc:sldMk cId="451424769" sldId="3207"/>
            <ac:picMk id="8" creationId="{CDD6DADB-23A3-4804-9438-BE7944EAF607}"/>
          </ac:picMkLst>
        </pc:picChg>
        <pc:picChg chg="del">
          <ac:chgData name="Chris Testa-O Neill" userId="5bbc7867-2897-41b3-9195-1c81bf62a82b" providerId="ADAL" clId="{295077DA-F3A7-4699-A635-0E98D23160FD}" dt="2021-03-18T13:56:11.338" v="414" actId="478"/>
          <ac:picMkLst>
            <pc:docMk/>
            <pc:sldMk cId="451424769" sldId="3207"/>
            <ac:picMk id="12" creationId="{C3DB43D4-E808-43AD-BAF3-F0ACE2C147E0}"/>
          </ac:picMkLst>
        </pc:picChg>
        <pc:picChg chg="add del mod">
          <ac:chgData name="Chris Testa-O Neill" userId="5bbc7867-2897-41b3-9195-1c81bf62a82b" providerId="ADAL" clId="{295077DA-F3A7-4699-A635-0E98D23160FD}" dt="2021-03-18T14:15:51.476" v="543" actId="478"/>
          <ac:picMkLst>
            <pc:docMk/>
            <pc:sldMk cId="451424769" sldId="3207"/>
            <ac:picMk id="16" creationId="{8A66D2B2-2320-4B5A-ABF3-5CFA55838260}"/>
          </ac:picMkLst>
        </pc:picChg>
        <pc:picChg chg="add mod ord">
          <ac:chgData name="Chris Testa-O Neill" userId="5bbc7867-2897-41b3-9195-1c81bf62a82b" providerId="ADAL" clId="{295077DA-F3A7-4699-A635-0E98D23160FD}" dt="2021-03-18T14:14:14.987" v="529" actId="1076"/>
          <ac:picMkLst>
            <pc:docMk/>
            <pc:sldMk cId="451424769" sldId="3207"/>
            <ac:picMk id="18" creationId="{679BBBA5-299E-4833-81AA-EF74BDB37E4E}"/>
          </ac:picMkLst>
        </pc:picChg>
        <pc:picChg chg="add mod">
          <ac:chgData name="Chris Testa-O Neill" userId="5bbc7867-2897-41b3-9195-1c81bf62a82b" providerId="ADAL" clId="{295077DA-F3A7-4699-A635-0E98D23160FD}" dt="2021-03-18T14:14:38.189" v="533" actId="1076"/>
          <ac:picMkLst>
            <pc:docMk/>
            <pc:sldMk cId="451424769" sldId="3207"/>
            <ac:picMk id="20" creationId="{8AA3B28F-27A7-4DB1-9E9B-56D9D67DC657}"/>
          </ac:picMkLst>
        </pc:picChg>
        <pc:picChg chg="add del">
          <ac:chgData name="Chris Testa-O Neill" userId="5bbc7867-2897-41b3-9195-1c81bf62a82b" providerId="ADAL" clId="{295077DA-F3A7-4699-A635-0E98D23160FD}" dt="2021-03-18T14:15:28.844" v="537" actId="478"/>
          <ac:picMkLst>
            <pc:docMk/>
            <pc:sldMk cId="451424769" sldId="3207"/>
            <ac:picMk id="22" creationId="{685C3725-237F-4AD1-B876-C1A85C182479}"/>
          </ac:picMkLst>
        </pc:picChg>
        <pc:picChg chg="add mod">
          <ac:chgData name="Chris Testa-O Neill" userId="5bbc7867-2897-41b3-9195-1c81bf62a82b" providerId="ADAL" clId="{295077DA-F3A7-4699-A635-0E98D23160FD}" dt="2021-03-18T14:15:57.924" v="544" actId="1076"/>
          <ac:picMkLst>
            <pc:docMk/>
            <pc:sldMk cId="451424769" sldId="3207"/>
            <ac:picMk id="24" creationId="{ABD98C71-1BC2-42F2-AC40-3C4D0CC68F7F}"/>
          </ac:picMkLst>
        </pc:picChg>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docChgLst>
    <pc:chgData name="Chris Testa-O Neill" userId="5bbc7867-2897-41b3-9195-1c81bf62a82b" providerId="ADAL" clId="{4B4C7559-D512-4DBF-9D42-A91F113684F8}"/>
    <pc:docChg chg="custSel modSld">
      <pc:chgData name="Chris Testa-O Neill" userId="5bbc7867-2897-41b3-9195-1c81bf62a82b" providerId="ADAL" clId="{4B4C7559-D512-4DBF-9D42-A91F113684F8}" dt="2021-04-20T11:20:18.417" v="6" actId="33524"/>
      <pc:docMkLst>
        <pc:docMk/>
      </pc:docMkLst>
      <pc:sldChg chg="addSp modSp mod modShow modNotesTx">
        <pc:chgData name="Chris Testa-O Neill" userId="5bbc7867-2897-41b3-9195-1c81bf62a82b" providerId="ADAL" clId="{4B4C7559-D512-4DBF-9D42-A91F113684F8}" dt="2021-04-20T11:20:18.417" v="6" actId="33524"/>
        <pc:sldMkLst>
          <pc:docMk/>
          <pc:sldMk cId="793459847" sldId="267"/>
        </pc:sldMkLst>
        <pc:grpChg chg="add mod">
          <ac:chgData name="Chris Testa-O Neill" userId="5bbc7867-2897-41b3-9195-1c81bf62a82b" providerId="ADAL" clId="{4B4C7559-D512-4DBF-9D42-A91F113684F8}" dt="2021-04-20T11:19:55.512" v="3" actId="962"/>
          <ac:grpSpMkLst>
            <pc:docMk/>
            <pc:sldMk cId="793459847" sldId="267"/>
            <ac:grpSpMk id="2" creationId="{AFDD6464-3882-44AA-AE01-B90B30B98F94}"/>
          </ac:grpSpMkLst>
        </pc:grpChg>
        <pc:grpChg chg="add mod">
          <ac:chgData name="Chris Testa-O Neill" userId="5bbc7867-2897-41b3-9195-1c81bf62a82b" providerId="ADAL" clId="{4B4C7559-D512-4DBF-9D42-A91F113684F8}" dt="2021-04-20T11:20:09.587" v="5" actId="962"/>
          <ac:grpSpMkLst>
            <pc:docMk/>
            <pc:sldMk cId="793459847" sldId="267"/>
            <ac:grpSpMk id="16" creationId="{F5335B49-3A19-4F19-B1B0-6F9B3163976D}"/>
          </ac:grpSpMkLst>
        </pc:grpChg>
      </pc:sldChg>
    </pc:docChg>
  </pc:docChgLst>
  <pc:docChgLst>
    <pc:chgData name="Chris Testa-O Neill" userId="5bbc7867-2897-41b3-9195-1c81bf62a82b" providerId="ADAL" clId="{C0EF0D12-EA36-41E3-BB0B-0B7917CB350E}"/>
    <pc:docChg chg="undo custSel delSld modSld modSection">
      <pc:chgData name="Chris Testa-O Neill" userId="5bbc7867-2897-41b3-9195-1c81bf62a82b" providerId="ADAL" clId="{C0EF0D12-EA36-41E3-BB0B-0B7917CB350E}" dt="2021-03-18T09:22:34.540" v="186" actId="47"/>
      <pc:docMkLst>
        <pc:docMk/>
      </pc:docMkLst>
      <pc:sldChg chg="modSp">
        <pc:chgData name="Chris Testa-O Neill" userId="5bbc7867-2897-41b3-9195-1c81bf62a82b" providerId="ADAL" clId="{C0EF0D12-EA36-41E3-BB0B-0B7917CB350E}" dt="2021-03-18T08:47:06.721" v="0"/>
        <pc:sldMkLst>
          <pc:docMk/>
          <pc:sldMk cId="2062531052" sldId="670"/>
        </pc:sldMkLst>
        <pc:graphicFrameChg chg="mod">
          <ac:chgData name="Chris Testa-O Neill" userId="5bbc7867-2897-41b3-9195-1c81bf62a82b" providerId="ADAL" clId="{C0EF0D12-EA36-41E3-BB0B-0B7917CB350E}" dt="2021-03-18T08:47:06.721" v="0"/>
          <ac:graphicFrameMkLst>
            <pc:docMk/>
            <pc:sldMk cId="2062531052" sldId="670"/>
            <ac:graphicFrameMk id="8" creationId="{00000000-0000-0000-0000-000000000000}"/>
          </ac:graphicFrameMkLst>
        </pc:graphicFrameChg>
      </pc:sldChg>
      <pc:sldChg chg="addSp delSp modSp mod">
        <pc:chgData name="Chris Testa-O Neill" userId="5bbc7867-2897-41b3-9195-1c81bf62a82b" providerId="ADAL" clId="{C0EF0D12-EA36-41E3-BB0B-0B7917CB350E}" dt="2021-03-18T09:22:17.351" v="184" actId="1076"/>
        <pc:sldMkLst>
          <pc:docMk/>
          <pc:sldMk cId="2331031662" sldId="683"/>
        </pc:sldMkLst>
        <pc:spChg chg="add mod">
          <ac:chgData name="Chris Testa-O Neill" userId="5bbc7867-2897-41b3-9195-1c81bf62a82b" providerId="ADAL" clId="{C0EF0D12-EA36-41E3-BB0B-0B7917CB350E}" dt="2021-03-18T09:22:17.351" v="184" actId="1076"/>
          <ac:spMkLst>
            <pc:docMk/>
            <pc:sldMk cId="2331031662" sldId="683"/>
            <ac:spMk id="8" creationId="{CB74E51D-CBDA-4AB2-B21F-4179470037A9}"/>
          </ac:spMkLst>
        </pc:spChg>
        <pc:spChg chg="add mod">
          <ac:chgData name="Chris Testa-O Neill" userId="5bbc7867-2897-41b3-9195-1c81bf62a82b" providerId="ADAL" clId="{C0EF0D12-EA36-41E3-BB0B-0B7917CB350E}" dt="2021-03-18T09:22:17.351" v="184" actId="1076"/>
          <ac:spMkLst>
            <pc:docMk/>
            <pc:sldMk cId="2331031662" sldId="683"/>
            <ac:spMk id="12" creationId="{F5B50782-0E91-4424-9CAF-B2DB5626947A}"/>
          </ac:spMkLst>
        </pc:spChg>
        <pc:spChg chg="add mod">
          <ac:chgData name="Chris Testa-O Neill" userId="5bbc7867-2897-41b3-9195-1c81bf62a82b" providerId="ADAL" clId="{C0EF0D12-EA36-41E3-BB0B-0B7917CB350E}" dt="2021-03-18T09:22:17.351" v="184" actId="1076"/>
          <ac:spMkLst>
            <pc:docMk/>
            <pc:sldMk cId="2331031662" sldId="683"/>
            <ac:spMk id="16" creationId="{047B944E-D328-4B7C-B511-B27BF73FA46D}"/>
          </ac:spMkLst>
        </pc:spChg>
        <pc:spChg chg="add del mod">
          <ac:chgData name="Chris Testa-O Neill" userId="5bbc7867-2897-41b3-9195-1c81bf62a82b" providerId="ADAL" clId="{C0EF0D12-EA36-41E3-BB0B-0B7917CB350E}" dt="2021-03-18T09:20:35.750" v="151" actId="478"/>
          <ac:spMkLst>
            <pc:docMk/>
            <pc:sldMk cId="2331031662" sldId="683"/>
            <ac:spMk id="20" creationId="{D0AF29DC-087B-4EB3-9C64-DEF970D7FCE2}"/>
          </ac:spMkLst>
        </pc:spChg>
        <pc:spChg chg="mod">
          <ac:chgData name="Chris Testa-O Neill" userId="5bbc7867-2897-41b3-9195-1c81bf62a82b" providerId="ADAL" clId="{C0EF0D12-EA36-41E3-BB0B-0B7917CB350E}" dt="2021-03-18T09:17:13.847" v="110"/>
          <ac:spMkLst>
            <pc:docMk/>
            <pc:sldMk cId="2331031662" sldId="683"/>
            <ac:spMk id="39" creationId="{00000000-0000-0000-0000-000000000000}"/>
          </ac:spMkLst>
        </pc:spChg>
        <pc:picChg chg="del">
          <ac:chgData name="Chris Testa-O Neill" userId="5bbc7867-2897-41b3-9195-1c81bf62a82b" providerId="ADAL" clId="{C0EF0D12-EA36-41E3-BB0B-0B7917CB350E}" dt="2021-03-18T09:16:57.298" v="106" actId="478"/>
          <ac:picMkLst>
            <pc:docMk/>
            <pc:sldMk cId="2331031662" sldId="683"/>
            <ac:picMk id="2" creationId="{F665C5AD-A203-46FD-AA8D-CA7F08313FEA}"/>
          </ac:picMkLst>
        </pc:picChg>
        <pc:picChg chg="del">
          <ac:chgData name="Chris Testa-O Neill" userId="5bbc7867-2897-41b3-9195-1c81bf62a82b" providerId="ADAL" clId="{C0EF0D12-EA36-41E3-BB0B-0B7917CB350E}" dt="2021-03-18T09:16:58.174" v="107" actId="478"/>
          <ac:picMkLst>
            <pc:docMk/>
            <pc:sldMk cId="2331031662" sldId="683"/>
            <ac:picMk id="3" creationId="{2F9AF960-7B04-4579-9627-4C756A4F9832}"/>
          </ac:picMkLst>
        </pc:picChg>
        <pc:picChg chg="del">
          <ac:chgData name="Chris Testa-O Neill" userId="5bbc7867-2897-41b3-9195-1c81bf62a82b" providerId="ADAL" clId="{C0EF0D12-EA36-41E3-BB0B-0B7917CB350E}" dt="2021-03-18T09:16:58.939" v="108" actId="478"/>
          <ac:picMkLst>
            <pc:docMk/>
            <pc:sldMk cId="2331031662" sldId="683"/>
            <ac:picMk id="4" creationId="{A5334DA5-F736-43E1-B8B6-17DD927FBE1E}"/>
          </ac:picMkLst>
        </pc:picChg>
        <pc:picChg chg="del">
          <ac:chgData name="Chris Testa-O Neill" userId="5bbc7867-2897-41b3-9195-1c81bf62a82b" providerId="ADAL" clId="{C0EF0D12-EA36-41E3-BB0B-0B7917CB350E}" dt="2021-03-18T09:16:59.709" v="109" actId="478"/>
          <ac:picMkLst>
            <pc:docMk/>
            <pc:sldMk cId="2331031662" sldId="683"/>
            <ac:picMk id="5" creationId="{20EB4FAD-0CE6-486A-BE03-72FBAEA32419}"/>
          </ac:picMkLst>
        </pc:picChg>
        <pc:picChg chg="add mod">
          <ac:chgData name="Chris Testa-O Neill" userId="5bbc7867-2897-41b3-9195-1c81bf62a82b" providerId="ADAL" clId="{C0EF0D12-EA36-41E3-BB0B-0B7917CB350E}" dt="2021-03-18T09:21:26.403" v="178" actId="1076"/>
          <ac:picMkLst>
            <pc:docMk/>
            <pc:sldMk cId="2331031662" sldId="683"/>
            <ac:picMk id="6" creationId="{68D8DA7D-4323-46BA-BCBB-B51CC30CBD2F}"/>
          </ac:picMkLst>
        </pc:picChg>
        <pc:picChg chg="add del mod">
          <ac:chgData name="Chris Testa-O Neill" userId="5bbc7867-2897-41b3-9195-1c81bf62a82b" providerId="ADAL" clId="{C0EF0D12-EA36-41E3-BB0B-0B7917CB350E}" dt="2021-03-18T09:21:49.224" v="179" actId="478"/>
          <ac:picMkLst>
            <pc:docMk/>
            <pc:sldMk cId="2331031662" sldId="683"/>
            <ac:picMk id="10" creationId="{EDCACDA6-2A54-4D78-96FB-55089B2BB99E}"/>
          </ac:picMkLst>
        </pc:picChg>
        <pc:picChg chg="add mod">
          <ac:chgData name="Chris Testa-O Neill" userId="5bbc7867-2897-41b3-9195-1c81bf62a82b" providerId="ADAL" clId="{C0EF0D12-EA36-41E3-BB0B-0B7917CB350E}" dt="2021-03-18T09:21:26.403" v="178" actId="1076"/>
          <ac:picMkLst>
            <pc:docMk/>
            <pc:sldMk cId="2331031662" sldId="683"/>
            <ac:picMk id="14" creationId="{989EAB4D-CE2D-44C8-88DE-8AA32E784BA5}"/>
          </ac:picMkLst>
        </pc:picChg>
        <pc:picChg chg="add del mod">
          <ac:chgData name="Chris Testa-O Neill" userId="5bbc7867-2897-41b3-9195-1c81bf62a82b" providerId="ADAL" clId="{C0EF0D12-EA36-41E3-BB0B-0B7917CB350E}" dt="2021-03-18T09:20:37.994" v="152" actId="478"/>
          <ac:picMkLst>
            <pc:docMk/>
            <pc:sldMk cId="2331031662" sldId="683"/>
            <ac:picMk id="18" creationId="{D13AC96C-253F-4AF3-B2C7-4E668A939921}"/>
          </ac:picMkLst>
        </pc:picChg>
        <pc:picChg chg="add mod">
          <ac:chgData name="Chris Testa-O Neill" userId="5bbc7867-2897-41b3-9195-1c81bf62a82b" providerId="ADAL" clId="{C0EF0D12-EA36-41E3-BB0B-0B7917CB350E}" dt="2021-03-18T09:22:10.001" v="183" actId="1076"/>
          <ac:picMkLst>
            <pc:docMk/>
            <pc:sldMk cId="2331031662" sldId="683"/>
            <ac:picMk id="22" creationId="{C483F290-5ABA-4136-9D55-9A962F2DBCD5}"/>
          </ac:picMkLst>
        </pc:picChg>
      </pc:sldChg>
      <pc:sldChg chg="modSp mod">
        <pc:chgData name="Chris Testa-O Neill" userId="5bbc7867-2897-41b3-9195-1c81bf62a82b" providerId="ADAL" clId="{C0EF0D12-EA36-41E3-BB0B-0B7917CB350E}" dt="2021-03-18T08:50:45.235" v="16" actId="20577"/>
        <pc:sldMkLst>
          <pc:docMk/>
          <pc:sldMk cId="3308389375" sldId="2582"/>
        </pc:sldMkLst>
        <pc:spChg chg="mod">
          <ac:chgData name="Chris Testa-O Neill" userId="5bbc7867-2897-41b3-9195-1c81bf62a82b" providerId="ADAL" clId="{C0EF0D12-EA36-41E3-BB0B-0B7917CB350E}" dt="2021-03-18T08:50:45.235" v="16" actId="20577"/>
          <ac:spMkLst>
            <pc:docMk/>
            <pc:sldMk cId="3308389375" sldId="2582"/>
            <ac:spMk id="3" creationId="{56FD983C-9FF0-4491-8000-4FFB679A9289}"/>
          </ac:spMkLst>
        </pc:spChg>
      </pc:sldChg>
      <pc:sldChg chg="modSp mod">
        <pc:chgData name="Chris Testa-O Neill" userId="5bbc7867-2897-41b3-9195-1c81bf62a82b" providerId="ADAL" clId="{C0EF0D12-EA36-41E3-BB0B-0B7917CB350E}" dt="2021-03-18T08:47:22.331" v="2" actId="1076"/>
        <pc:sldMkLst>
          <pc:docMk/>
          <pc:sldMk cId="1189570632" sldId="3143"/>
        </pc:sldMkLst>
        <pc:spChg chg="mod">
          <ac:chgData name="Chris Testa-O Neill" userId="5bbc7867-2897-41b3-9195-1c81bf62a82b" providerId="ADAL" clId="{C0EF0D12-EA36-41E3-BB0B-0B7917CB350E}" dt="2021-03-18T08:47:22.331" v="2" actId="1076"/>
          <ac:spMkLst>
            <pc:docMk/>
            <pc:sldMk cId="1189570632" sldId="3143"/>
            <ac:spMk id="4" creationId="{00000000-0000-0000-0000-000000000000}"/>
          </ac:spMkLst>
        </pc:spChg>
      </pc:sldChg>
      <pc:sldChg chg="modSp mod">
        <pc:chgData name="Chris Testa-O Neill" userId="5bbc7867-2897-41b3-9195-1c81bf62a82b" providerId="ADAL" clId="{C0EF0D12-EA36-41E3-BB0B-0B7917CB350E}" dt="2021-03-18T08:52:15.865" v="26" actId="20577"/>
        <pc:sldMkLst>
          <pc:docMk/>
          <pc:sldMk cId="3927645936" sldId="3161"/>
        </pc:sldMkLst>
        <pc:spChg chg="mod">
          <ac:chgData name="Chris Testa-O Neill" userId="5bbc7867-2897-41b3-9195-1c81bf62a82b" providerId="ADAL" clId="{C0EF0D12-EA36-41E3-BB0B-0B7917CB350E}" dt="2021-03-18T08:52:15.865" v="26" actId="20577"/>
          <ac:spMkLst>
            <pc:docMk/>
            <pc:sldMk cId="3927645936" sldId="3161"/>
            <ac:spMk id="38" creationId="{00000000-0000-0000-0000-000000000000}"/>
          </ac:spMkLst>
        </pc:spChg>
      </pc:sldChg>
      <pc:sldChg chg="modSp mod">
        <pc:chgData name="Chris Testa-O Neill" userId="5bbc7867-2897-41b3-9195-1c81bf62a82b" providerId="ADAL" clId="{C0EF0D12-EA36-41E3-BB0B-0B7917CB350E}" dt="2021-03-18T08:49:11.802" v="6"/>
        <pc:sldMkLst>
          <pc:docMk/>
          <pc:sldMk cId="3133879445" sldId="3163"/>
        </pc:sldMkLst>
        <pc:spChg chg="mod">
          <ac:chgData name="Chris Testa-O Neill" userId="5bbc7867-2897-41b3-9195-1c81bf62a82b" providerId="ADAL" clId="{C0EF0D12-EA36-41E3-BB0B-0B7917CB350E}" dt="2021-03-18T08:48:42.651" v="3"/>
          <ac:spMkLst>
            <pc:docMk/>
            <pc:sldMk cId="3133879445" sldId="3163"/>
            <ac:spMk id="30" creationId="{FEB625CA-EC87-44C2-9BCF-5472AF365B3E}"/>
          </ac:spMkLst>
        </pc:spChg>
        <pc:spChg chg="mod">
          <ac:chgData name="Chris Testa-O Neill" userId="5bbc7867-2897-41b3-9195-1c81bf62a82b" providerId="ADAL" clId="{C0EF0D12-EA36-41E3-BB0B-0B7917CB350E}" dt="2021-03-18T08:48:52.836" v="4"/>
          <ac:spMkLst>
            <pc:docMk/>
            <pc:sldMk cId="3133879445" sldId="3163"/>
            <ac:spMk id="37" creationId="{8D3725C6-AE58-4A3B-949D-EF015521A5A0}"/>
          </ac:spMkLst>
        </pc:spChg>
        <pc:spChg chg="mod">
          <ac:chgData name="Chris Testa-O Neill" userId="5bbc7867-2897-41b3-9195-1c81bf62a82b" providerId="ADAL" clId="{C0EF0D12-EA36-41E3-BB0B-0B7917CB350E}" dt="2021-03-18T08:49:03.431" v="5"/>
          <ac:spMkLst>
            <pc:docMk/>
            <pc:sldMk cId="3133879445" sldId="3163"/>
            <ac:spMk id="40" creationId="{135B94DD-A818-441D-B878-E41996D7C137}"/>
          </ac:spMkLst>
        </pc:spChg>
        <pc:spChg chg="mod">
          <ac:chgData name="Chris Testa-O Neill" userId="5bbc7867-2897-41b3-9195-1c81bf62a82b" providerId="ADAL" clId="{C0EF0D12-EA36-41E3-BB0B-0B7917CB350E}" dt="2021-03-18T08:49:11.802" v="6"/>
          <ac:spMkLst>
            <pc:docMk/>
            <pc:sldMk cId="3133879445" sldId="3163"/>
            <ac:spMk id="47" creationId="{4683AB34-DF36-41AD-9C31-78D35CAD8574}"/>
          </ac:spMkLst>
        </pc:spChg>
      </pc:sldChg>
      <pc:sldChg chg="addSp delSp modSp del mod">
        <pc:chgData name="Chris Testa-O Neill" userId="5bbc7867-2897-41b3-9195-1c81bf62a82b" providerId="ADAL" clId="{C0EF0D12-EA36-41E3-BB0B-0B7917CB350E}" dt="2021-03-18T09:13:33.361" v="105" actId="207"/>
        <pc:sldMkLst>
          <pc:docMk/>
          <pc:sldMk cId="2459765336" sldId="3197"/>
        </pc:sldMkLst>
        <pc:spChg chg="mod">
          <ac:chgData name="Chris Testa-O Neill" userId="5bbc7867-2897-41b3-9195-1c81bf62a82b" providerId="ADAL" clId="{C0EF0D12-EA36-41E3-BB0B-0B7917CB350E}" dt="2021-03-18T09:06:17.111" v="40" actId="20577"/>
          <ac:spMkLst>
            <pc:docMk/>
            <pc:sldMk cId="2459765336" sldId="3197"/>
            <ac:spMk id="33" creationId="{22ADCA83-F242-4088-8643-B91DBFC9609F}"/>
          </ac:spMkLst>
        </pc:spChg>
        <pc:spChg chg="mod">
          <ac:chgData name="Chris Testa-O Neill" userId="5bbc7867-2897-41b3-9195-1c81bf62a82b" providerId="ADAL" clId="{C0EF0D12-EA36-41E3-BB0B-0B7917CB350E}" dt="2021-03-18T09:13:33.361" v="105" actId="207"/>
          <ac:spMkLst>
            <pc:docMk/>
            <pc:sldMk cId="2459765336" sldId="3197"/>
            <ac:spMk id="38" creationId="{00000000-0000-0000-0000-000000000000}"/>
          </ac:spMkLst>
        </pc:spChg>
        <pc:spChg chg="mod">
          <ac:chgData name="Chris Testa-O Neill" userId="5bbc7867-2897-41b3-9195-1c81bf62a82b" providerId="ADAL" clId="{C0EF0D12-EA36-41E3-BB0B-0B7917CB350E}" dt="2021-03-18T09:08:01.733" v="78" actId="20577"/>
          <ac:spMkLst>
            <pc:docMk/>
            <pc:sldMk cId="2459765336" sldId="3197"/>
            <ac:spMk id="42" creationId="{DC98D545-CD23-4727-95A4-1B1729E845D6}"/>
          </ac:spMkLst>
        </pc:spChg>
        <pc:spChg chg="mod">
          <ac:chgData name="Chris Testa-O Neill" userId="5bbc7867-2897-41b3-9195-1c81bf62a82b" providerId="ADAL" clId="{C0EF0D12-EA36-41E3-BB0B-0B7917CB350E}" dt="2021-03-18T09:13:07.804" v="103" actId="6549"/>
          <ac:spMkLst>
            <pc:docMk/>
            <pc:sldMk cId="2459765336" sldId="3197"/>
            <ac:spMk id="44" creationId="{A019A746-5596-4C51-9E78-50384977F649}"/>
          </ac:spMkLst>
        </pc:spChg>
        <pc:spChg chg="mod">
          <ac:chgData name="Chris Testa-O Neill" userId="5bbc7867-2897-41b3-9195-1c81bf62a82b" providerId="ADAL" clId="{C0EF0D12-EA36-41E3-BB0B-0B7917CB350E}" dt="2021-03-18T09:11:12.620" v="89" actId="20577"/>
          <ac:spMkLst>
            <pc:docMk/>
            <pc:sldMk cId="2459765336" sldId="3197"/>
            <ac:spMk id="46" creationId="{A790AEE9-223E-4E65-88B7-B93FDA2E3CC6}"/>
          </ac:spMkLst>
        </pc:spChg>
        <pc:spChg chg="mod">
          <ac:chgData name="Chris Testa-O Neill" userId="5bbc7867-2897-41b3-9195-1c81bf62a82b" providerId="ADAL" clId="{C0EF0D12-EA36-41E3-BB0B-0B7917CB350E}" dt="2021-03-18T09:11:43.951" v="97" actId="20577"/>
          <ac:spMkLst>
            <pc:docMk/>
            <pc:sldMk cId="2459765336" sldId="3197"/>
            <ac:spMk id="48" creationId="{49D583C2-7770-4F71-832C-0AF1DB512A0D}"/>
          </ac:spMkLst>
        </pc:spChg>
        <pc:picChg chg="add mod">
          <ac:chgData name="Chris Testa-O Neill" userId="5bbc7867-2897-41b3-9195-1c81bf62a82b" providerId="ADAL" clId="{C0EF0D12-EA36-41E3-BB0B-0B7917CB350E}" dt="2021-03-18T09:05:53.981" v="31" actId="1076"/>
          <ac:picMkLst>
            <pc:docMk/>
            <pc:sldMk cId="2459765336" sldId="3197"/>
            <ac:picMk id="2" creationId="{EA831B6F-22A4-42B7-BD65-924C2C1926BF}"/>
          </ac:picMkLst>
        </pc:picChg>
        <pc:picChg chg="add mod">
          <ac:chgData name="Chris Testa-O Neill" userId="5bbc7867-2897-41b3-9195-1c81bf62a82b" providerId="ADAL" clId="{C0EF0D12-EA36-41E3-BB0B-0B7917CB350E}" dt="2021-03-18T09:06:52.717" v="43" actId="1076"/>
          <ac:picMkLst>
            <pc:docMk/>
            <pc:sldMk cId="2459765336" sldId="3197"/>
            <ac:picMk id="3" creationId="{E7928FE3-0529-4291-A4CE-54A431B170A1}"/>
          </ac:picMkLst>
        </pc:picChg>
        <pc:picChg chg="add mod">
          <ac:chgData name="Chris Testa-O Neill" userId="5bbc7867-2897-41b3-9195-1c81bf62a82b" providerId="ADAL" clId="{C0EF0D12-EA36-41E3-BB0B-0B7917CB350E}" dt="2021-03-18T09:09:41.263" v="81" actId="1076"/>
          <ac:picMkLst>
            <pc:docMk/>
            <pc:sldMk cId="2459765336" sldId="3197"/>
            <ac:picMk id="4" creationId="{85F688B0-6D44-4475-B770-322AB264F9F9}"/>
          </ac:picMkLst>
        </pc:picChg>
        <pc:picChg chg="add mod">
          <ac:chgData name="Chris Testa-O Neill" userId="5bbc7867-2897-41b3-9195-1c81bf62a82b" providerId="ADAL" clId="{C0EF0D12-EA36-41E3-BB0B-0B7917CB350E}" dt="2021-03-18T09:10:54.213" v="85" actId="1076"/>
          <ac:picMkLst>
            <pc:docMk/>
            <pc:sldMk cId="2459765336" sldId="3197"/>
            <ac:picMk id="5" creationId="{CAED1E44-F30C-477A-9148-98B698E4CF39}"/>
          </ac:picMkLst>
        </pc:picChg>
        <pc:picChg chg="add mod">
          <ac:chgData name="Chris Testa-O Neill" userId="5bbc7867-2897-41b3-9195-1c81bf62a82b" providerId="ADAL" clId="{C0EF0D12-EA36-41E3-BB0B-0B7917CB350E}" dt="2021-03-18T09:12:46.655" v="100" actId="1076"/>
          <ac:picMkLst>
            <pc:docMk/>
            <pc:sldMk cId="2459765336" sldId="3197"/>
            <ac:picMk id="6" creationId="{502AC016-30A7-4612-8A37-D49CDBF72A55}"/>
          </ac:picMkLst>
        </pc:picChg>
        <pc:picChg chg="del">
          <ac:chgData name="Chris Testa-O Neill" userId="5bbc7867-2897-41b3-9195-1c81bf62a82b" providerId="ADAL" clId="{C0EF0D12-EA36-41E3-BB0B-0B7917CB350E}" dt="2021-03-18T09:05:46.381" v="30" actId="478"/>
          <ac:picMkLst>
            <pc:docMk/>
            <pc:sldMk cId="2459765336" sldId="3197"/>
            <ac:picMk id="41" creationId="{D4A0F23D-36A1-48BB-97A4-E2DD9B7686F1}"/>
          </ac:picMkLst>
        </pc:picChg>
        <pc:picChg chg="del">
          <ac:chgData name="Chris Testa-O Neill" userId="5bbc7867-2897-41b3-9195-1c81bf62a82b" providerId="ADAL" clId="{C0EF0D12-EA36-41E3-BB0B-0B7917CB350E}" dt="2021-03-18T09:06:44.550" v="41" actId="478"/>
          <ac:picMkLst>
            <pc:docMk/>
            <pc:sldMk cId="2459765336" sldId="3197"/>
            <ac:picMk id="47" creationId="{63DA2B73-AA47-4242-A537-EF35545F8008}"/>
          </ac:picMkLst>
        </pc:picChg>
        <pc:picChg chg="del">
          <ac:chgData name="Chris Testa-O Neill" userId="5bbc7867-2897-41b3-9195-1c81bf62a82b" providerId="ADAL" clId="{C0EF0D12-EA36-41E3-BB0B-0B7917CB350E}" dt="2021-03-18T09:12:38.506" v="98" actId="478"/>
          <ac:picMkLst>
            <pc:docMk/>
            <pc:sldMk cId="2459765336" sldId="3197"/>
            <ac:picMk id="50" creationId="{4B6263F3-360E-46CB-9322-0D0C02C9D427}"/>
          </ac:picMkLst>
        </pc:picChg>
        <pc:picChg chg="del">
          <ac:chgData name="Chris Testa-O Neill" userId="5bbc7867-2897-41b3-9195-1c81bf62a82b" providerId="ADAL" clId="{C0EF0D12-EA36-41E3-BB0B-0B7917CB350E}" dt="2021-03-18T09:10:47.573" v="83" actId="478"/>
          <ac:picMkLst>
            <pc:docMk/>
            <pc:sldMk cId="2459765336" sldId="3197"/>
            <ac:picMk id="55" creationId="{2A00835C-831A-47FC-9D55-EF090A135048}"/>
          </ac:picMkLst>
        </pc:picChg>
        <pc:picChg chg="del">
          <ac:chgData name="Chris Testa-O Neill" userId="5bbc7867-2897-41b3-9195-1c81bf62a82b" providerId="ADAL" clId="{C0EF0D12-EA36-41E3-BB0B-0B7917CB350E}" dt="2021-03-18T09:09:33.916" v="80" actId="478"/>
          <ac:picMkLst>
            <pc:docMk/>
            <pc:sldMk cId="2459765336" sldId="3197"/>
            <ac:picMk id="57" creationId="{7433FA8B-367F-4FF3-8954-9599AF5AE0BA}"/>
          </ac:picMkLst>
        </pc:picChg>
      </pc:sldChg>
      <pc:sldChg chg="del">
        <pc:chgData name="Chris Testa-O Neill" userId="5bbc7867-2897-41b3-9195-1c81bf62a82b" providerId="ADAL" clId="{C0EF0D12-EA36-41E3-BB0B-0B7917CB350E}" dt="2021-03-18T09:22:34.540" v="186" actId="47"/>
        <pc:sldMkLst>
          <pc:docMk/>
          <pc:sldMk cId="3738243085" sldId="3204"/>
        </pc:sldMkLst>
      </pc:sldChg>
      <pc:sldChg chg="del">
        <pc:chgData name="Chris Testa-O Neill" userId="5bbc7867-2897-41b3-9195-1c81bf62a82b" providerId="ADAL" clId="{C0EF0D12-EA36-41E3-BB0B-0B7917CB350E}" dt="2021-03-18T08:50:30.076" v="7" actId="47"/>
        <pc:sldMkLst>
          <pc:docMk/>
          <pc:sldMk cId="2335713742" sldId="3206"/>
        </pc:sldMkLst>
      </pc:sldChg>
      <pc:sldChg chg="del">
        <pc:chgData name="Chris Testa-O Neill" userId="5bbc7867-2897-41b3-9195-1c81bf62a82b" providerId="ADAL" clId="{C0EF0D12-EA36-41E3-BB0B-0B7917CB350E}" dt="2021-03-18T09:22:33.424" v="185" actId="47"/>
        <pc:sldMkLst>
          <pc:docMk/>
          <pc:sldMk cId="3814826435" sldId="3207"/>
        </pc:sldMkLst>
      </pc:sldChg>
    </pc:docChg>
  </pc:docChgLst>
  <pc:docChgLst>
    <pc:chgData name="Kaijisse Waaijer" userId="153539f6-ffbd-4437-80c2-9a3f58fb11d4" providerId="ADAL" clId="{E98CEFB8-B910-4DE0-83CB-F2E7F3B54EE1}"/>
    <pc:docChg chg="custSel modSld">
      <pc:chgData name="Kaijisse Waaijer" userId="153539f6-ffbd-4437-80c2-9a3f58fb11d4" providerId="ADAL" clId="{E98CEFB8-B910-4DE0-83CB-F2E7F3B54EE1}" dt="2021-04-13T10:20:04.686" v="516"/>
      <pc:docMkLst>
        <pc:docMk/>
      </pc:docMkLst>
      <pc:sldChg chg="modNotesTx">
        <pc:chgData name="Kaijisse Waaijer" userId="153539f6-ffbd-4437-80c2-9a3f58fb11d4" providerId="ADAL" clId="{E98CEFB8-B910-4DE0-83CB-F2E7F3B54EE1}" dt="2021-04-13T10:12:07.068" v="13" actId="20577"/>
        <pc:sldMkLst>
          <pc:docMk/>
          <pc:sldMk cId="2062531052" sldId="670"/>
        </pc:sldMkLst>
      </pc:sldChg>
      <pc:sldChg chg="modSp mod modNotesTx">
        <pc:chgData name="Kaijisse Waaijer" userId="153539f6-ffbd-4437-80c2-9a3f58fb11d4" providerId="ADAL" clId="{E98CEFB8-B910-4DE0-83CB-F2E7F3B54EE1}" dt="2021-04-13T10:17:33.347" v="499"/>
        <pc:sldMkLst>
          <pc:docMk/>
          <pc:sldMk cId="2331031662" sldId="683"/>
        </pc:sldMkLst>
        <pc:spChg chg="ord">
          <ac:chgData name="Kaijisse Waaijer" userId="153539f6-ffbd-4437-80c2-9a3f58fb11d4" providerId="ADAL" clId="{E98CEFB8-B910-4DE0-83CB-F2E7F3B54EE1}" dt="2021-04-13T10:17:33.347" v="499"/>
          <ac:spMkLst>
            <pc:docMk/>
            <pc:sldMk cId="2331031662" sldId="683"/>
            <ac:spMk id="3" creationId="{9C13A46D-29C7-4165-A5F0-3C8FC14DF35E}"/>
          </ac:spMkLst>
        </pc:spChg>
        <pc:spChg chg="ord">
          <ac:chgData name="Kaijisse Waaijer" userId="153539f6-ffbd-4437-80c2-9a3f58fb11d4" providerId="ADAL" clId="{E98CEFB8-B910-4DE0-83CB-F2E7F3B54EE1}" dt="2021-04-13T10:17:04.243" v="487"/>
          <ac:spMkLst>
            <pc:docMk/>
            <pc:sldMk cId="2331031662" sldId="683"/>
            <ac:spMk id="5" creationId="{A0450719-2777-4E4D-B124-B95B39C68DCB}"/>
          </ac:spMkLst>
        </pc:spChg>
        <pc:spChg chg="ord">
          <ac:chgData name="Kaijisse Waaijer" userId="153539f6-ffbd-4437-80c2-9a3f58fb11d4" providerId="ADAL" clId="{E98CEFB8-B910-4DE0-83CB-F2E7F3B54EE1}" dt="2021-04-13T10:17:19.870" v="491"/>
          <ac:spMkLst>
            <pc:docMk/>
            <pc:sldMk cId="2331031662" sldId="683"/>
            <ac:spMk id="10" creationId="{A0C835C0-432B-4372-8CE4-1BCE51A91B26}"/>
          </ac:spMkLst>
        </pc:spChg>
        <pc:spChg chg="ord">
          <ac:chgData name="Kaijisse Waaijer" userId="153539f6-ffbd-4437-80c2-9a3f58fb11d4" providerId="ADAL" clId="{E98CEFB8-B910-4DE0-83CB-F2E7F3B54EE1}" dt="2021-04-13T10:17:28.460" v="493"/>
          <ac:spMkLst>
            <pc:docMk/>
            <pc:sldMk cId="2331031662" sldId="683"/>
            <ac:spMk id="20" creationId="{F046D187-3EF0-4941-B53C-895D56D212AF}"/>
          </ac:spMkLst>
        </pc:spChg>
        <pc:spChg chg="ord">
          <ac:chgData name="Kaijisse Waaijer" userId="153539f6-ffbd-4437-80c2-9a3f58fb11d4" providerId="ADAL" clId="{E98CEFB8-B910-4DE0-83CB-F2E7F3B54EE1}" dt="2021-04-13T10:16:44.654" v="479"/>
          <ac:spMkLst>
            <pc:docMk/>
            <pc:sldMk cId="2331031662" sldId="683"/>
            <ac:spMk id="39" creationId="{00000000-0000-0000-0000-000000000000}"/>
          </ac:spMkLst>
        </pc:spChg>
        <pc:picChg chg="ord">
          <ac:chgData name="Kaijisse Waaijer" userId="153539f6-ffbd-4437-80c2-9a3f58fb11d4" providerId="ADAL" clId="{E98CEFB8-B910-4DE0-83CB-F2E7F3B54EE1}" dt="2021-04-13T10:16:49.724" v="480"/>
          <ac:picMkLst>
            <pc:docMk/>
            <pc:sldMk cId="2331031662" sldId="683"/>
            <ac:picMk id="2" creationId="{A61FAB60-2F25-4A96-90D8-EF1157485787}"/>
          </ac:picMkLst>
        </pc:picChg>
        <pc:picChg chg="ord">
          <ac:chgData name="Kaijisse Waaijer" userId="153539f6-ffbd-4437-80c2-9a3f58fb11d4" providerId="ADAL" clId="{E98CEFB8-B910-4DE0-83CB-F2E7F3B54EE1}" dt="2021-04-13T10:17:00.396" v="485"/>
          <ac:picMkLst>
            <pc:docMk/>
            <pc:sldMk cId="2331031662" sldId="683"/>
            <ac:picMk id="4" creationId="{F2AAD7EC-B79C-441E-9BDF-11B622D5D0A3}"/>
          </ac:picMkLst>
        </pc:picChg>
        <pc:picChg chg="ord">
          <ac:chgData name="Kaijisse Waaijer" userId="153539f6-ffbd-4437-80c2-9a3f58fb11d4" providerId="ADAL" clId="{E98CEFB8-B910-4DE0-83CB-F2E7F3B54EE1}" dt="2021-04-13T10:17:12.638" v="489"/>
          <ac:picMkLst>
            <pc:docMk/>
            <pc:sldMk cId="2331031662" sldId="683"/>
            <ac:picMk id="18" creationId="{22FFD759-044D-4A61-8B18-E2B47ACCFB25}"/>
          </ac:picMkLst>
        </pc:picChg>
        <pc:picChg chg="ord">
          <ac:chgData name="Kaijisse Waaijer" userId="153539f6-ffbd-4437-80c2-9a3f58fb11d4" providerId="ADAL" clId="{E98CEFB8-B910-4DE0-83CB-F2E7F3B54EE1}" dt="2021-04-13T10:17:22.898" v="492"/>
          <ac:picMkLst>
            <pc:docMk/>
            <pc:sldMk cId="2331031662" sldId="683"/>
            <ac:picMk id="24" creationId="{330F48B7-DC90-4694-A235-70C36BC5E499}"/>
          </ac:picMkLst>
        </pc:picChg>
      </pc:sldChg>
      <pc:sldChg chg="modNotesTx">
        <pc:chgData name="Kaijisse Waaijer" userId="153539f6-ffbd-4437-80c2-9a3f58fb11d4" providerId="ADAL" clId="{E98CEFB8-B910-4DE0-83CB-F2E7F3B54EE1}" dt="2021-04-13T10:13:02.663" v="23"/>
        <pc:sldMkLst>
          <pc:docMk/>
          <pc:sldMk cId="4292661361" sldId="1884"/>
        </pc:sldMkLst>
      </pc:sldChg>
      <pc:sldChg chg="modNotesTx">
        <pc:chgData name="Kaijisse Waaijer" userId="153539f6-ffbd-4437-80c2-9a3f58fb11d4" providerId="ADAL" clId="{E98CEFB8-B910-4DE0-83CB-F2E7F3B54EE1}" dt="2021-04-13T10:14:08.930" v="34" actId="20577"/>
        <pc:sldMkLst>
          <pc:docMk/>
          <pc:sldMk cId="237335572" sldId="2615"/>
        </pc:sldMkLst>
      </pc:sldChg>
      <pc:sldChg chg="modNotesTx">
        <pc:chgData name="Kaijisse Waaijer" userId="153539f6-ffbd-4437-80c2-9a3f58fb11d4" providerId="ADAL" clId="{E98CEFB8-B910-4DE0-83CB-F2E7F3B54EE1}" dt="2021-04-13T10:12:39.836" v="20"/>
        <pc:sldMkLst>
          <pc:docMk/>
          <pc:sldMk cId="176058127" sldId="2616"/>
        </pc:sldMkLst>
      </pc:sldChg>
      <pc:sldChg chg="modNotesTx">
        <pc:chgData name="Kaijisse Waaijer" userId="153539f6-ffbd-4437-80c2-9a3f58fb11d4" providerId="ADAL" clId="{E98CEFB8-B910-4DE0-83CB-F2E7F3B54EE1}" dt="2021-04-13T10:12:37.309" v="19"/>
        <pc:sldMkLst>
          <pc:docMk/>
          <pc:sldMk cId="775050641" sldId="2620"/>
        </pc:sldMkLst>
      </pc:sldChg>
      <pc:sldChg chg="modNotesTx">
        <pc:chgData name="Kaijisse Waaijer" userId="153539f6-ffbd-4437-80c2-9a3f58fb11d4" providerId="ADAL" clId="{E98CEFB8-B910-4DE0-83CB-F2E7F3B54EE1}" dt="2021-04-13T10:12:12.610" v="14"/>
        <pc:sldMkLst>
          <pc:docMk/>
          <pc:sldMk cId="1189570632" sldId="3143"/>
        </pc:sldMkLst>
      </pc:sldChg>
      <pc:sldChg chg="modSp mod modNotesTx">
        <pc:chgData name="Kaijisse Waaijer" userId="153539f6-ffbd-4437-80c2-9a3f58fb11d4" providerId="ADAL" clId="{E98CEFB8-B910-4DE0-83CB-F2E7F3B54EE1}" dt="2021-04-13T10:20:04.686" v="516"/>
        <pc:sldMkLst>
          <pc:docMk/>
          <pc:sldMk cId="2590897230" sldId="3149"/>
        </pc:sldMkLst>
        <pc:spChg chg="ord">
          <ac:chgData name="Kaijisse Waaijer" userId="153539f6-ffbd-4437-80c2-9a3f58fb11d4" providerId="ADAL" clId="{E98CEFB8-B910-4DE0-83CB-F2E7F3B54EE1}" dt="2021-04-13T10:19:59.223" v="514"/>
          <ac:spMkLst>
            <pc:docMk/>
            <pc:sldMk cId="2590897230" sldId="3149"/>
            <ac:spMk id="4" creationId="{95B4329D-2D07-402C-AB1D-0B4D7BD84344}"/>
          </ac:spMkLst>
        </pc:spChg>
        <pc:spChg chg="ord">
          <ac:chgData name="Kaijisse Waaijer" userId="153539f6-ffbd-4437-80c2-9a3f58fb11d4" providerId="ADAL" clId="{E98CEFB8-B910-4DE0-83CB-F2E7F3B54EE1}" dt="2021-04-13T10:20:02.360" v="515"/>
          <ac:spMkLst>
            <pc:docMk/>
            <pc:sldMk cId="2590897230" sldId="3149"/>
            <ac:spMk id="5" creationId="{63DF6799-8301-4B7C-A0D4-F29192A664E7}"/>
          </ac:spMkLst>
        </pc:spChg>
        <pc:spChg chg="ord">
          <ac:chgData name="Kaijisse Waaijer" userId="153539f6-ffbd-4437-80c2-9a3f58fb11d4" providerId="ADAL" clId="{E98CEFB8-B910-4DE0-83CB-F2E7F3B54EE1}" dt="2021-04-13T10:20:04.686" v="516"/>
          <ac:spMkLst>
            <pc:docMk/>
            <pc:sldMk cId="2590897230" sldId="3149"/>
            <ac:spMk id="15" creationId="{61431D72-051C-4828-BF3C-9C256229FB00}"/>
          </ac:spMkLst>
        </pc:spChg>
      </pc:sldChg>
      <pc:sldChg chg="modSp mod">
        <pc:chgData name="Kaijisse Waaijer" userId="153539f6-ffbd-4437-80c2-9a3f58fb11d4" providerId="ADAL" clId="{E98CEFB8-B910-4DE0-83CB-F2E7F3B54EE1}" dt="2021-04-13T10:13:52.981" v="32" actId="313"/>
        <pc:sldMkLst>
          <pc:docMk/>
          <pc:sldMk cId="1788879851" sldId="3157"/>
        </pc:sldMkLst>
        <pc:spChg chg="mod">
          <ac:chgData name="Kaijisse Waaijer" userId="153539f6-ffbd-4437-80c2-9a3f58fb11d4" providerId="ADAL" clId="{E98CEFB8-B910-4DE0-83CB-F2E7F3B54EE1}" dt="2021-04-13T10:13:52.981" v="32" actId="313"/>
          <ac:spMkLst>
            <pc:docMk/>
            <pc:sldMk cId="1788879851" sldId="3157"/>
            <ac:spMk id="38" creationId="{188E6351-5119-4305-B17B-FA03DEB26CDB}"/>
          </ac:spMkLst>
        </pc:spChg>
      </pc:sldChg>
      <pc:sldChg chg="modNotesTx">
        <pc:chgData name="Kaijisse Waaijer" userId="153539f6-ffbd-4437-80c2-9a3f58fb11d4" providerId="ADAL" clId="{E98CEFB8-B910-4DE0-83CB-F2E7F3B54EE1}" dt="2021-04-13T10:12:15.719" v="15"/>
        <pc:sldMkLst>
          <pc:docMk/>
          <pc:sldMk cId="3133879445" sldId="3163"/>
        </pc:sldMkLst>
      </pc:sldChg>
      <pc:sldChg chg="modSp mod modNotesTx">
        <pc:chgData name="Kaijisse Waaijer" userId="153539f6-ffbd-4437-80c2-9a3f58fb11d4" providerId="ADAL" clId="{E98CEFB8-B910-4DE0-83CB-F2E7F3B54EE1}" dt="2021-04-13T10:18:25.821" v="500"/>
        <pc:sldMkLst>
          <pc:docMk/>
          <pc:sldMk cId="1161162862" sldId="3206"/>
        </pc:sldMkLst>
        <pc:spChg chg="ord">
          <ac:chgData name="Kaijisse Waaijer" userId="153539f6-ffbd-4437-80c2-9a3f58fb11d4" providerId="ADAL" clId="{E98CEFB8-B910-4DE0-83CB-F2E7F3B54EE1}" dt="2021-04-13T10:18:25.821" v="500"/>
          <ac:spMkLst>
            <pc:docMk/>
            <pc:sldMk cId="1161162862" sldId="3206"/>
            <ac:spMk id="13" creationId="{7942A62E-76F4-43C2-B5B4-DB888E9CEFAA}"/>
          </ac:spMkLst>
        </pc:spChg>
        <pc:picChg chg="mod">
          <ac:chgData name="Kaijisse Waaijer" userId="153539f6-ffbd-4437-80c2-9a3f58fb11d4" providerId="ADAL" clId="{E98CEFB8-B910-4DE0-83CB-F2E7F3B54EE1}" dt="2021-04-13T10:16:31.075" v="478" actId="962"/>
          <ac:picMkLst>
            <pc:docMk/>
            <pc:sldMk cId="1161162862" sldId="3206"/>
            <ac:picMk id="12" creationId="{C3DB43D4-E808-43AD-BAF3-F0ACE2C147E0}"/>
          </ac:picMkLst>
        </pc:picChg>
      </pc:sldChg>
      <pc:sldChg chg="modSp mod modNotesTx">
        <pc:chgData name="Kaijisse Waaijer" userId="153539f6-ffbd-4437-80c2-9a3f58fb11d4" providerId="ADAL" clId="{E98CEFB8-B910-4DE0-83CB-F2E7F3B54EE1}" dt="2021-04-13T10:19:33.330" v="513"/>
        <pc:sldMkLst>
          <pc:docMk/>
          <pc:sldMk cId="451424769" sldId="3207"/>
        </pc:sldMkLst>
        <pc:picChg chg="mod ord">
          <ac:chgData name="Kaijisse Waaijer" userId="153539f6-ffbd-4437-80c2-9a3f58fb11d4" providerId="ADAL" clId="{E98CEFB8-B910-4DE0-83CB-F2E7F3B54EE1}" dt="2021-04-13T10:19:14.998" v="510"/>
          <ac:picMkLst>
            <pc:docMk/>
            <pc:sldMk cId="451424769" sldId="3207"/>
            <ac:picMk id="3" creationId="{871B00C8-CAE0-4175-A5F1-43B16046FC96}"/>
          </ac:picMkLst>
        </pc:picChg>
        <pc:picChg chg="ord">
          <ac:chgData name="Kaijisse Waaijer" userId="153539f6-ffbd-4437-80c2-9a3f58fb11d4" providerId="ADAL" clId="{E98CEFB8-B910-4DE0-83CB-F2E7F3B54EE1}" dt="2021-04-13T10:19:30.405" v="512"/>
          <ac:picMkLst>
            <pc:docMk/>
            <pc:sldMk cId="451424769" sldId="3207"/>
            <ac:picMk id="18" creationId="{679BBBA5-299E-4833-81AA-EF74BDB37E4E}"/>
          </ac:picMkLst>
        </pc:picChg>
        <pc:picChg chg="ord">
          <ac:chgData name="Kaijisse Waaijer" userId="153539f6-ffbd-4437-80c2-9a3f58fb11d4" providerId="ADAL" clId="{E98CEFB8-B910-4DE0-83CB-F2E7F3B54EE1}" dt="2021-04-13T10:19:27.276" v="511"/>
          <ac:picMkLst>
            <pc:docMk/>
            <pc:sldMk cId="451424769" sldId="3207"/>
            <ac:picMk id="20" creationId="{8AA3B28F-27A7-4DB1-9E9B-56D9D67DC657}"/>
          </ac:picMkLst>
        </pc:picChg>
        <pc:picChg chg="ord">
          <ac:chgData name="Kaijisse Waaijer" userId="153539f6-ffbd-4437-80c2-9a3f58fb11d4" providerId="ADAL" clId="{E98CEFB8-B910-4DE0-83CB-F2E7F3B54EE1}" dt="2021-04-13T10:19:33.330" v="513"/>
          <ac:picMkLst>
            <pc:docMk/>
            <pc:sldMk cId="451424769" sldId="3207"/>
            <ac:picMk id="24" creationId="{ABD98C71-1BC2-42F2-AC40-3C4D0CC68F7F}"/>
          </ac:picMkLst>
        </pc:picChg>
      </pc:sldChg>
    </pc:docChg>
  </pc:docChgLst>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secure-data-warehouse-azure-synapse-analyt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configure-and-manage-azure-key-vaul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secure-data-warehouse-azure-synapse-analytic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learn/modules/implement-compliance-controls-sensitive-data/"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t>
            </a:r>
            <a:r>
              <a:rPr lang="en-GB"/>
              <a:t>a high-level </a:t>
            </a:r>
            <a:r>
              <a:rPr lang="en-GB" dirty="0"/>
              <a:t>overview of the technologies used in the lab.</a:t>
            </a:r>
          </a:p>
          <a:p>
            <a:endParaRPr lang="en-GB" dirty="0"/>
          </a:p>
          <a:p>
            <a:r>
              <a:rPr lang="en-GB" b="0" i="0" dirty="0">
                <a:solidFill>
                  <a:srgbClr val="24292E"/>
                </a:solidFill>
                <a:effectLst/>
                <a:latin typeface="-apple-system"/>
              </a:rPr>
              <a:t>In this lab, students will learn how to secure a Synapse Analytics workspace and its supporting infrastructure. The student will observe the SQL Active Directory Admin, manage IP firewall rules, manage secrets with Azure Key Vault and access those secrets through a Key Vault linked service and pipeline activities. The student will understand how to implement column-level security, row-level security, and dynamic data masking when using dedicated SQL pools.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62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US" b="0" dirty="0"/>
              <a:t>You set the </a:t>
            </a:r>
            <a:r>
              <a:rPr lang="en-US" sz="900" dirty="0">
                <a:solidFill>
                  <a:schemeClr val="tx1"/>
                </a:solidFill>
              </a:rPr>
              <a:t>SQL Active directory admin account in the Azure portal, in the </a:t>
            </a:r>
            <a:r>
              <a:rPr lang="en-US" sz="900" b="1" dirty="0">
                <a:solidFill>
                  <a:schemeClr val="tx1"/>
                </a:solidFill>
              </a:rPr>
              <a:t>Synapse workspace</a:t>
            </a:r>
            <a:r>
              <a:rPr lang="en-US" sz="900" dirty="0">
                <a:solidFill>
                  <a:schemeClr val="tx1"/>
                </a:solidFill>
              </a:rPr>
              <a:t>, specifically the SQL Active directory admin property</a:t>
            </a:r>
            <a:endParaRPr lang="en-US" b="0" dirty="0"/>
          </a:p>
          <a:p>
            <a:endParaRPr lang="en-US" dirty="0"/>
          </a:p>
          <a:p>
            <a:r>
              <a:rPr lang="en-US" dirty="0"/>
              <a:t>Question 2 – </a:t>
            </a:r>
            <a:r>
              <a:rPr lang="en-US" b="1" dirty="0"/>
              <a:t>UDP port 53 </a:t>
            </a:r>
            <a:r>
              <a:rPr lang="en-US" dirty="0"/>
              <a:t>should be open, along with </a:t>
            </a:r>
            <a:r>
              <a:rPr lang="en-GB" b="0" i="0" dirty="0">
                <a:solidFill>
                  <a:srgbClr val="6A737D"/>
                </a:solidFill>
                <a:effectLst/>
                <a:latin typeface="-apple-system"/>
              </a:rPr>
              <a:t>outgoing TCP ports 80, 443, and 1143</a:t>
            </a:r>
            <a:endParaRPr lang="en-US" dirty="0"/>
          </a:p>
          <a:p>
            <a:endParaRPr lang="en-US" dirty="0"/>
          </a:p>
          <a:p>
            <a:r>
              <a:rPr lang="en-US" dirty="0"/>
              <a:t>Question 3 – </a:t>
            </a:r>
            <a:r>
              <a:rPr lang="en-GB" dirty="0"/>
              <a:t>The </a:t>
            </a:r>
            <a:r>
              <a:rPr lang="en-GB" b="1" dirty="0"/>
              <a:t>Get</a:t>
            </a:r>
            <a:r>
              <a:rPr lang="en-GB" dirty="0"/>
              <a:t> and </a:t>
            </a:r>
            <a:r>
              <a:rPr lang="en-GB" b="1" dirty="0"/>
              <a:t>List</a:t>
            </a:r>
            <a:r>
              <a:rPr lang="en-GB" dirty="0"/>
              <a:t> permission is required for the Azure Synapse Workspace to access secrets</a:t>
            </a:r>
          </a:p>
          <a:p>
            <a:endParaRPr lang="en-GB" dirty="0"/>
          </a:p>
          <a:p>
            <a:r>
              <a:rPr lang="en-GB" dirty="0"/>
              <a:t>Question 4 – You set </a:t>
            </a:r>
            <a:r>
              <a:rPr lang="en-US" sz="900" dirty="0">
                <a:solidFill>
                  <a:schemeClr val="tx1"/>
                </a:solidFill>
              </a:rPr>
              <a:t>Transparent Data Encryption by clicking on the </a:t>
            </a:r>
            <a:r>
              <a:rPr lang="en-US" sz="900" b="1" dirty="0">
                <a:solidFill>
                  <a:schemeClr val="tx1"/>
                </a:solidFill>
              </a:rPr>
              <a:t>dedicated SQL pool</a:t>
            </a:r>
            <a:r>
              <a:rPr lang="en-US" sz="900" dirty="0">
                <a:solidFill>
                  <a:schemeClr val="tx1"/>
                </a:solidFill>
              </a:rPr>
              <a:t>, and then click </a:t>
            </a:r>
            <a:r>
              <a:rPr lang="en-US" sz="900" b="1" dirty="0">
                <a:solidFill>
                  <a:schemeClr val="tx1"/>
                </a:solidFill>
              </a:rPr>
              <a:t>Transparent Data Encryption property, </a:t>
            </a:r>
            <a:r>
              <a:rPr lang="en-US" sz="900" dirty="0">
                <a:solidFill>
                  <a:schemeClr val="tx1"/>
                </a:solidFill>
              </a:rPr>
              <a:t>and click the </a:t>
            </a:r>
            <a:r>
              <a:rPr lang="en-US" sz="900" b="1" dirty="0">
                <a:solidFill>
                  <a:schemeClr val="tx1"/>
                </a:solidFill>
              </a:rPr>
              <a:t>Data encryption button </a:t>
            </a:r>
            <a:r>
              <a:rPr lang="en-US" sz="900" dirty="0">
                <a:solidFill>
                  <a:schemeClr val="tx1"/>
                </a:solidFill>
              </a:rPr>
              <a:t>to </a:t>
            </a:r>
            <a:r>
              <a:rPr lang="en-US" sz="900" b="1" dirty="0">
                <a:solidFill>
                  <a:schemeClr val="tx1"/>
                </a:solidFill>
              </a:rPr>
              <a:t>on</a:t>
            </a: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is not the first time that you will have covered security in this course, you would have looked at this in depth in module 4: </a:t>
            </a:r>
            <a:r>
              <a:rPr lang="en-GB" b="0" i="0" dirty="0">
                <a:solidFill>
                  <a:srgbClr val="000000"/>
                </a:solidFill>
                <a:effectLst/>
                <a:latin typeface="Segoe UI" panose="020B0502040204020203" pitchFamily="34" charset="0"/>
              </a:rPr>
              <a:t>Run interactive queries using Azure Synapse Analytics serverless SQL pools. It is important to call out to the student that in that module, much of the security was focussed on data lake security, as well as the authentication and authorization options available in Azure Synapse Analytics serverless SQL pools to provide a layered approach.</a:t>
            </a:r>
          </a:p>
          <a:p>
            <a:endParaRPr lang="en-GB" b="0" i="0" dirty="0">
              <a:solidFill>
                <a:srgbClr val="000000"/>
              </a:solidFill>
              <a:effectLst/>
              <a:latin typeface="Segoe UI" panose="020B0502040204020203" pitchFamily="34" charset="0"/>
            </a:endParaRPr>
          </a:p>
          <a:p>
            <a:r>
              <a:rPr lang="en-GB" b="0" i="0" dirty="0">
                <a:solidFill>
                  <a:srgbClr val="000000"/>
                </a:solidFill>
                <a:effectLst/>
                <a:latin typeface="Segoe UI" panose="020B0502040204020203" pitchFamily="34" charset="0"/>
              </a:rPr>
              <a:t>It’s important that the students understand that in this module, the focus of the security is on the dedicated SQL pool, and the supporting technologies that can help you to provide tight security. In this module you will revisit the key security areas that you will need to implement to secure a data warehouse.</a:t>
            </a:r>
          </a:p>
          <a:p>
            <a:endParaRPr lang="en-GB" b="0" i="0" dirty="0">
              <a:solidFill>
                <a:srgbClr val="000000"/>
              </a:solidFill>
              <a:effectLst/>
              <a:latin typeface="Segoe UI" panose="020B0502040204020203" pitchFamily="34" charset="0"/>
            </a:endParaRPr>
          </a:p>
          <a:p>
            <a:r>
              <a:rPr lang="en-GB" b="0" i="0" dirty="0">
                <a:solidFill>
                  <a:srgbClr val="000000"/>
                </a:solidFill>
                <a:effectLst/>
                <a:latin typeface="Segoe UI" panose="020B0502040204020203" pitchFamily="34" charset="0"/>
              </a:rPr>
              <a:t>You will then explore how Azure Key Vault can be used. Tell students that Azure Key Vault can also be used with serverless SQL pool security. It is also important to tell the students that it is likely that they will not be responsible for setting this up and managing it, as this could be managed by an Azure administrator. But the students should be able to retrieve key information in Azure Key Vault and use it to access data stores in a secure way.</a:t>
            </a:r>
          </a:p>
          <a:p>
            <a:endParaRPr lang="en-GB" b="0" i="0" dirty="0">
              <a:solidFill>
                <a:srgbClr val="000000"/>
              </a:solidFill>
              <a:effectLst/>
              <a:latin typeface="Segoe UI" panose="020B0502040204020203" pitchFamily="34" charset="0"/>
            </a:endParaRPr>
          </a:p>
          <a:p>
            <a:r>
              <a:rPr lang="en-GB" b="0" i="0" dirty="0">
                <a:solidFill>
                  <a:srgbClr val="000000"/>
                </a:solidFill>
                <a:effectLst/>
                <a:latin typeface="Segoe UI" panose="020B0502040204020203" pitchFamily="34" charset="0"/>
              </a:rPr>
              <a:t>Finally, you will teach the students how column and row-based security can be used to control access to data in a table, and how you can use dynamic data masking to obfuscate data in order to keep the source data confidential.</a:t>
            </a: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446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r>
              <a:rPr lang="en-US" sz="8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1050" b="1" i="0" dirty="0">
              <a:solidFill>
                <a:srgbClr val="24292E"/>
              </a:solidFill>
              <a:effectLst/>
              <a:latin typeface="-apple-system"/>
            </a:endParaRPr>
          </a:p>
          <a:p>
            <a:r>
              <a:rPr lang="en-US" sz="1050" b="0" i="0" dirty="0"/>
              <a:t>Security is a multi-layered approach. Data is at the core, but there are a range of technologies, processes and people that protect it. From the physical security of the buildings, to the implementation of application security. Every aspect is important. </a:t>
            </a:r>
          </a:p>
          <a:p>
            <a:endParaRPr lang="en-US" sz="1050" b="0" i="0" dirty="0"/>
          </a:p>
          <a:p>
            <a:r>
              <a:rPr lang="en-US" sz="1050" b="0" i="0" dirty="0"/>
              <a:t>Security is only as strong as the weakest link. A simple example could be a concept called tail-gating in the physical security layer. This involves an organization operating a policy of badged access where all members of staff only get access to building using a badge. Tailgating is when an individual access a building without badging in, instead, they rely on the person in front who has badge in to hold a door open for them. This occurrence could happen on a daily basis at work, and it may even be an accepted practice. It does however, represents a security vulnerability that could be exploited.</a:t>
            </a:r>
          </a:p>
          <a:p>
            <a:endParaRPr lang="en-US" sz="1050" b="0" i="0" dirty="0"/>
          </a:p>
          <a:p>
            <a:endParaRPr lang="en-US" sz="1050" b="0" i="0" dirty="0"/>
          </a:p>
          <a:p>
            <a:r>
              <a:rPr lang="en-US" sz="1050" b="1" dirty="0"/>
              <a:t>Instructor notes and guidance</a:t>
            </a:r>
          </a:p>
          <a:p>
            <a:endParaRPr lang="en-US" sz="1050" b="0" i="0" dirty="0"/>
          </a:p>
          <a:p>
            <a:r>
              <a:rPr lang="en-US" sz="1050" b="0" i="0" dirty="0"/>
              <a:t>Provide an overview of the different areas of security to consider, and also the fact that it is a team effort across the whole organization. You don’t need to go in depth here, but call out to the students that the lab will give them the opportunity to explore these areas in a hands-on way</a:t>
            </a:r>
          </a:p>
          <a:p>
            <a:endParaRPr lang="en-US" sz="1050" b="0" i="0" dirty="0"/>
          </a:p>
          <a:p>
            <a:r>
              <a:rPr lang="en-GB" sz="1050" dirty="0"/>
              <a:t>Inform the students that for in-depth understanding of network security, an understanding of IP addresses, protocol and the technologies would be required to manage this. It would be difficult to learn all of this, as well as the Data Engineering responsibilities that the students have. You should be familiar of firewall configurations of data services, but you should work with a Security Administrator when it comes to considering DDOS and Network Security group management.</a:t>
            </a:r>
          </a:p>
          <a:p>
            <a:endParaRPr lang="en-GB" sz="1050" dirty="0"/>
          </a:p>
          <a:p>
            <a:r>
              <a:rPr lang="en-GB" sz="1050" dirty="0"/>
              <a:t>Many of your students will likely be aware of authentication and authorization. If not, make sure that they are familiar with the basic concepts. Be aware, that they may consider this in the context of user accounts, therefore its important to point out that this can occur through other methods as well such as Shared Access Key for storage accounts. From a user and service account perspective, go into the benefits of Azure Active Directory, and how it can be used to manage devices and apps too.</a:t>
            </a:r>
          </a:p>
          <a:p>
            <a:endParaRPr lang="en-GB" sz="105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50" b="0" dirty="0"/>
              <a:t>Provide a holistic view of encryption within Azure, not just focused on database encryption. Understanding the difference between encryption at rest v encryption in transit is a good example of providing end to end security of data. Not just in the storage, but also in the transmission of data too. </a:t>
            </a:r>
          </a:p>
          <a:p>
            <a:endParaRPr lang="en-GB" sz="1050" dirty="0"/>
          </a:p>
          <a:p>
            <a:endParaRPr lang="en-US" sz="1050" b="0" i="0" dirty="0"/>
          </a:p>
          <a:p>
            <a:r>
              <a:rPr lang="en-US" sz="1050" b="1" i="0" dirty="0"/>
              <a:t>Recommended reading for this slide</a:t>
            </a:r>
          </a:p>
          <a:p>
            <a:endParaRPr lang="en-US" sz="1050" b="0" i="0" dirty="0"/>
          </a:p>
          <a:p>
            <a:pPr algn="l"/>
            <a:r>
              <a:rPr lang="en-GB" sz="2400" dirty="0">
                <a:hlinkClick r:id="rId3"/>
              </a:rPr>
              <a:t>Secure a data warehouse in Azure Synapse Analytics - Learn | Microsoft Docs</a:t>
            </a:r>
            <a:endParaRPr lang="en-GB" sz="2400" dirty="0"/>
          </a:p>
          <a:p>
            <a:pPr algn="l"/>
            <a:endParaRPr lang="en-GB" sz="2400" dirty="0"/>
          </a:p>
          <a:p>
            <a:pPr algn="l"/>
            <a:endParaRPr lang="en-IE" sz="1050" b="1" i="0" dirty="0">
              <a:solidFill>
                <a:srgbClr val="171717"/>
              </a:solidFill>
              <a:effectLst/>
              <a:latin typeface="Segoe UI" panose="020B0502040204020203" pitchFamily="34" charset="0"/>
            </a:endParaRPr>
          </a:p>
          <a:p>
            <a:pPr algn="l"/>
            <a:endParaRPr lang="en-IE" sz="1050" b="0" i="0" dirty="0">
              <a:solidFill>
                <a:srgbClr val="171717"/>
              </a:solidFill>
              <a:effectLst/>
              <a:latin typeface="Segoe UI" panose="020B0502040204020203" pitchFamily="34" charset="0"/>
            </a:endParaRPr>
          </a:p>
          <a:p>
            <a:endParaRPr lang="en-US"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r>
              <a:rPr lang="en-US" sz="5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800" b="1" i="0" dirty="0">
              <a:solidFill>
                <a:srgbClr val="24292E"/>
              </a:solidFill>
              <a:effectLst/>
              <a:latin typeface="-apple-system"/>
            </a:endParaRPr>
          </a:p>
          <a:p>
            <a:r>
              <a:rPr lang="en-GB" sz="1600" b="0" i="0" dirty="0">
                <a:solidFill>
                  <a:srgbClr val="171717"/>
                </a:solidFill>
                <a:effectLst/>
                <a:latin typeface="Segoe UI" panose="020B0502040204020203" pitchFamily="34" charset="0"/>
              </a:rPr>
              <a:t>Storing and handling secrets, encryption keys, and certificates directly is risky, and every usage introduces the possibility of unintentional data exposure. Azure Key Vault provides a secure storage area for managing all your app secrets so you can properly encrypt your data in transit or while it's being stored. </a:t>
            </a:r>
          </a:p>
          <a:p>
            <a:endParaRPr lang="en-GB" sz="1600" b="0" i="0" dirty="0">
              <a:solidFill>
                <a:srgbClr val="171717"/>
              </a:solidFill>
              <a:effectLst/>
              <a:latin typeface="Segoe UI" panose="020B0502040204020203" pitchFamily="34" charset="0"/>
            </a:endParaRPr>
          </a:p>
          <a:p>
            <a:r>
              <a:rPr lang="en-GB" sz="1600" b="0" i="0" dirty="0">
                <a:solidFill>
                  <a:srgbClr val="171717"/>
                </a:solidFill>
                <a:effectLst/>
                <a:latin typeface="Segoe UI" panose="020B0502040204020203" pitchFamily="34" charset="0"/>
              </a:rPr>
              <a:t>Azure Key Vault is a centralized cloud service for storing application secrets such as encryption keys, certificates, and server-side tokens. Key Vault helps you control your applications' secrets by keeping them in a single central location and providing secure access, permissions control, and access logging.</a:t>
            </a:r>
          </a:p>
          <a:p>
            <a:endParaRPr lang="en-GB" sz="1600" b="0" i="0" dirty="0">
              <a:solidFill>
                <a:srgbClr val="171717"/>
              </a:solidFill>
              <a:effectLst/>
              <a:latin typeface="Segoe UI" panose="020B0502040204020203" pitchFamily="34" charset="0"/>
            </a:endParaRPr>
          </a:p>
          <a:p>
            <a:r>
              <a:rPr lang="en-GB" sz="1600" b="0" i="0" dirty="0">
                <a:solidFill>
                  <a:srgbClr val="171717"/>
                </a:solidFill>
                <a:effectLst/>
                <a:latin typeface="Segoe UI" panose="020B0502040204020203" pitchFamily="34" charset="0"/>
              </a:rPr>
              <a:t>You use Azure Key Vault to create multiple secure containers, called </a:t>
            </a:r>
            <a:r>
              <a:rPr lang="en-GB" sz="1600" b="1" i="0" dirty="0">
                <a:solidFill>
                  <a:srgbClr val="171717"/>
                </a:solidFill>
                <a:effectLst/>
                <a:latin typeface="Segoe UI" panose="020B0502040204020203" pitchFamily="34" charset="0"/>
              </a:rPr>
              <a:t>vaults</a:t>
            </a:r>
            <a:r>
              <a:rPr lang="en-GB" sz="1600" b="0" i="0" dirty="0">
                <a:solidFill>
                  <a:srgbClr val="171717"/>
                </a:solidFill>
                <a:effectLst/>
                <a:latin typeface="Segoe UI" panose="020B0502040204020203" pitchFamily="34" charset="0"/>
              </a:rPr>
              <a:t>. Vaults help reduce the chances of accidental loss of security information by centralizing application secrets storage.</a:t>
            </a:r>
          </a:p>
          <a:p>
            <a:endParaRPr lang="en-GB" sz="1600" b="0" i="0" dirty="0">
              <a:solidFill>
                <a:srgbClr val="171717"/>
              </a:solidFill>
              <a:effectLst/>
              <a:latin typeface="Segoe UI" panose="020B0502040204020203" pitchFamily="34" charset="0"/>
            </a:endParaRPr>
          </a:p>
          <a:p>
            <a:r>
              <a:rPr lang="en-GB" sz="1600" b="1" i="0" dirty="0">
                <a:solidFill>
                  <a:srgbClr val="171717"/>
                </a:solidFill>
                <a:effectLst/>
                <a:latin typeface="Segoe UI" panose="020B0502040204020203" pitchFamily="34" charset="0"/>
              </a:rPr>
              <a:t>Keys</a:t>
            </a:r>
            <a:r>
              <a:rPr lang="en-GB" sz="1600" b="0" i="0" dirty="0">
                <a:solidFill>
                  <a:srgbClr val="171717"/>
                </a:solidFill>
                <a:effectLst/>
                <a:latin typeface="Segoe UI" panose="020B0502040204020203" pitchFamily="34" charset="0"/>
              </a:rPr>
              <a:t> are the central actor in the Azure Key Vault service. A given key in a key vault is a cryptographic asset destined for a particular use such as the asymmetric master key of Microsoft Azure RMS, or the asymmetric keys used for SQL Server TDE (Transparent Data Encryption), CLE (Column Level Encryption) and Encrypted backup.</a:t>
            </a:r>
          </a:p>
          <a:p>
            <a:endParaRPr lang="en-GB" sz="1600" b="0" i="0" dirty="0">
              <a:solidFill>
                <a:srgbClr val="171717"/>
              </a:solidFill>
              <a:effectLst/>
              <a:latin typeface="Segoe UI" panose="020B0502040204020203" pitchFamily="34" charset="0"/>
            </a:endParaRPr>
          </a:p>
          <a:p>
            <a:r>
              <a:rPr lang="en-GB" sz="1600" b="1" i="0" dirty="0">
                <a:solidFill>
                  <a:srgbClr val="171717"/>
                </a:solidFill>
                <a:effectLst/>
                <a:latin typeface="Segoe UI" panose="020B0502040204020203" pitchFamily="34" charset="0"/>
              </a:rPr>
              <a:t>Secrets</a:t>
            </a:r>
            <a:r>
              <a:rPr lang="en-GB" sz="1600" b="0" i="0" dirty="0">
                <a:solidFill>
                  <a:srgbClr val="171717"/>
                </a:solidFill>
                <a:effectLst/>
                <a:latin typeface="Segoe UI" panose="020B0502040204020203" pitchFamily="34" charset="0"/>
              </a:rPr>
              <a:t> are small (less than 10K) data blobs protected by a HSM-generated key created with the Key Vault. Secrets exist to simplify the process of persisting sensitive settings that almost every application has: storage account keys, .PFX files, SQL connection strings, data encryption keys, etc. Azure Key Vault is also a service that lets you easily provision, manage, and deploy public and private SSL/TLS certificates for use with Azure and your internal connected resources.</a:t>
            </a:r>
          </a:p>
          <a:p>
            <a:endParaRPr lang="en-US" sz="800" b="0" i="0" dirty="0"/>
          </a:p>
          <a:p>
            <a:endParaRPr lang="en-US" sz="800" b="0" i="0" dirty="0"/>
          </a:p>
          <a:p>
            <a:r>
              <a:rPr lang="en-US" sz="800" b="1" dirty="0"/>
              <a:t>Instructor notes and guidance</a:t>
            </a:r>
          </a:p>
          <a:p>
            <a:endParaRPr lang="en-US" sz="800" b="0" i="0" dirty="0"/>
          </a:p>
          <a:p>
            <a:r>
              <a:rPr lang="en-US" sz="800" b="0" i="0" dirty="0"/>
              <a:t>For everything that you can discuss about Azure Key Vault, for the purpose of the DP-203 certification, you need to know that it exists and how you can access secrets in an Azure Key Vault via a linked service. This is reason why the graphic shows this. Creating and managing Azure Key Vault is part of the Azure Administrator certification.</a:t>
            </a:r>
          </a:p>
          <a:p>
            <a:endParaRPr lang="en-US" sz="800" b="0" i="0" dirty="0"/>
          </a:p>
          <a:p>
            <a:endParaRPr lang="en-US" sz="800" b="0" i="0" dirty="0"/>
          </a:p>
          <a:p>
            <a:r>
              <a:rPr lang="en-US" sz="800" b="1" i="0" dirty="0"/>
              <a:t>Recommended reading for this slide</a:t>
            </a:r>
          </a:p>
          <a:p>
            <a:endParaRPr lang="en-US" sz="800" b="0" i="0" dirty="0"/>
          </a:p>
          <a:p>
            <a:pPr algn="l"/>
            <a:r>
              <a:rPr lang="en-GB" sz="1600" dirty="0">
                <a:hlinkClick r:id="rId3"/>
              </a:rPr>
              <a:t>Configure and manage secrets in Azure Key Vault - Learn | Microsoft Docs</a:t>
            </a:r>
            <a:endParaRPr lang="en-GB" sz="1600" dirty="0"/>
          </a:p>
          <a:p>
            <a:pPr algn="l"/>
            <a:endParaRPr lang="en-GB" sz="1600" dirty="0"/>
          </a:p>
          <a:p>
            <a:pPr algn="l"/>
            <a:endParaRPr lang="en-IE" sz="800" b="1" i="0" dirty="0">
              <a:solidFill>
                <a:srgbClr val="171717"/>
              </a:solidFill>
              <a:effectLst/>
              <a:latin typeface="Segoe UI" panose="020B0502040204020203" pitchFamily="34" charset="0"/>
            </a:endParaRPr>
          </a:p>
          <a:p>
            <a:pPr algn="l"/>
            <a:endParaRPr lang="en-IE" sz="800" b="0" i="0" dirty="0">
              <a:solidFill>
                <a:srgbClr val="171717"/>
              </a:solidFill>
              <a:effectLst/>
              <a:latin typeface="Segoe UI" panose="020B0502040204020203" pitchFamily="34" charset="0"/>
            </a:endParaRPr>
          </a:p>
          <a:p>
            <a:endParaRPr lang="en-US" sz="5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r>
              <a:rPr lang="en-US" sz="5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800" b="1" i="0" dirty="0">
              <a:solidFill>
                <a:srgbClr val="24292E"/>
              </a:solidFill>
              <a:effectLst/>
              <a:latin typeface="-apple-system"/>
            </a:endParaRPr>
          </a:p>
          <a:p>
            <a:r>
              <a:rPr lang="en-US" sz="800" b="0" i="0" dirty="0"/>
              <a:t>Column and row level security, as well as dynamic data masking is used in many types of databases in Azure; including Azure SQL Database through to Azure Synapse Analytics. This may be familiar territory for some of your students. </a:t>
            </a:r>
          </a:p>
          <a:p>
            <a:endParaRPr lang="en-US" sz="800" b="0" i="0" dirty="0"/>
          </a:p>
          <a:p>
            <a:r>
              <a:rPr lang="en-US" sz="800" b="1" dirty="0"/>
              <a:t>Instructor notes and guidance</a:t>
            </a:r>
          </a:p>
          <a:p>
            <a:endParaRPr lang="en-US" sz="800" b="0" i="0" dirty="0"/>
          </a:p>
          <a:p>
            <a:r>
              <a:rPr lang="en-US" sz="800" b="0" i="0" dirty="0"/>
              <a:t>Provide an overview of Column and row level security, as well as dynamic data masking.</a:t>
            </a:r>
          </a:p>
          <a:p>
            <a:endParaRPr lang="en-US" sz="800" b="0" i="0" dirty="0"/>
          </a:p>
          <a:p>
            <a:endParaRPr lang="en-US" sz="800" b="0" i="0" dirty="0"/>
          </a:p>
          <a:p>
            <a:r>
              <a:rPr lang="en-US" sz="800" b="1" i="0" dirty="0"/>
              <a:t>Recommended reading for this slide</a:t>
            </a:r>
          </a:p>
          <a:p>
            <a:endParaRPr lang="en-US" sz="800" b="0" i="0" dirty="0"/>
          </a:p>
          <a:p>
            <a:pPr algn="l"/>
            <a:r>
              <a:rPr lang="en-GB" sz="1600" dirty="0">
                <a:hlinkClick r:id="rId3"/>
              </a:rPr>
              <a:t>Secure a data warehouse in Azure Synapse Analytics - Learn | Microsoft Docs</a:t>
            </a:r>
            <a:endParaRPr lang="en-GB" sz="1600" dirty="0"/>
          </a:p>
          <a:p>
            <a:pPr algn="l"/>
            <a:r>
              <a:rPr lang="en-GB" sz="4000" dirty="0">
                <a:hlinkClick r:id="rId4"/>
              </a:rPr>
              <a:t>Implement compliance controls for sensitive data - Learn | Microsoft Docs</a:t>
            </a:r>
            <a:endParaRPr lang="en-GB" sz="16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exercise 1, </a:t>
            </a:r>
            <a:r>
              <a:rPr lang="en-GB" b="0" i="0" dirty="0">
                <a:solidFill>
                  <a:srgbClr val="24292E"/>
                </a:solidFill>
                <a:effectLst/>
                <a:latin typeface="-apple-system"/>
              </a:rPr>
              <a:t>Azure Synapse Analytics is a powerful solution that handles security for many of the resources that it creates and manages. In order to run Azure Synapse Analytics, some foundational security measures need to be put in place to ensure the infrastructure that it relies upon is secure. In this exercise, we will walk through securing the supporting infrastructure of Azure Synapse Analytics. </a:t>
            </a:r>
            <a:r>
              <a:rPr lang="en-US" b="0" i="0" dirty="0">
                <a:solidFill>
                  <a:srgbClr val="24292E"/>
                </a:solidFill>
                <a:effectLst/>
                <a:latin typeface="-apple-system"/>
              </a:rPr>
              <a:t>Y</a:t>
            </a:r>
            <a:r>
              <a:rPr lang="en-US" dirty="0"/>
              <a:t>ou will </a:t>
            </a:r>
            <a:r>
              <a:rPr lang="en-GB" b="0" i="0" dirty="0">
                <a:solidFill>
                  <a:srgbClr val="24292E"/>
                </a:solidFill>
                <a:effectLst/>
                <a:latin typeface="-apple-system"/>
              </a:rPr>
              <a:t>secure Azure Synapse Analytics supporting infrastructure involving the management of the SQL Active Directory Admin account and manage the firewall access.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2, when dealing with connectivity to external data sources and services, sensitive connection information such as passwords and access keys should be properly handled. It is recommended that this type of information be stored in an Azure Key Vault. Leveraging Azure Key Vault not only protects against secrets being compromised, it also serves as a central source of truth; meaning that if a secret value needs to be updated (such as when cycling access keys on a storage account), it can be changed in one place and all services consuming this key will start pulling the new value immediately. Azure Key Vault encrypts and decrypts information transparently using 256-bit AES encryption, which is FIPS 140-2 compliant. In this exercise, you will learn how to manage this, assign Azure Key Vault into linked services and apply it to both Azure Synapse Analytics pipeline runs and dedicated SQL pools.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3, you will implement column and row based security to protect data, as well as use Dynamic data masking to protect confidential data</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endParaRPr lang="en-US" dirty="0"/>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41106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4043604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7314512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6957440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15185123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7545282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508227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24582492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7346181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45238974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436073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9769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4255089949"/>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emf"/><Relationship Id="rId18" Type="http://schemas.openxmlformats.org/officeDocument/2006/relationships/image" Target="../media/image41.sv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svg"/><Relationship Id="rId17" Type="http://schemas.openxmlformats.org/officeDocument/2006/relationships/image" Target="../media/image40.png"/><Relationship Id="rId2" Type="http://schemas.openxmlformats.org/officeDocument/2006/relationships/notesSlide" Target="../notesSlides/notesSlide10.xml"/><Relationship Id="rId16" Type="http://schemas.openxmlformats.org/officeDocument/2006/relationships/image" Target="../media/image39.svg"/><Relationship Id="rId20" Type="http://schemas.openxmlformats.org/officeDocument/2006/relationships/image" Target="../media/image43.svg"/><Relationship Id="rId1" Type="http://schemas.openxmlformats.org/officeDocument/2006/relationships/slideLayout" Target="../slideLayouts/slideLayout32.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svg"/><Relationship Id="rId10" Type="http://schemas.openxmlformats.org/officeDocument/2006/relationships/image" Target="../media/image33.svg"/><Relationship Id="rId19" Type="http://schemas.openxmlformats.org/officeDocument/2006/relationships/image" Target="../media/image42.pn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synapse-analytics/security-baselin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wmf"/><Relationship Id="rId5" Type="http://schemas.openxmlformats.org/officeDocument/2006/relationships/image" Target="../media/image16.emf"/><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20.wmf"/></Relationships>
</file>

<file path=ppt/slides/_rels/slide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24.wmf"/><Relationship Id="rId4" Type="http://schemas.openxmlformats.org/officeDocument/2006/relationships/image" Target="../media/image23.wmf"/></Relationships>
</file>

<file path=ppt/slides/_rels/slide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3061123361"/>
              </p:ext>
            </p:extLst>
          </p:nvPr>
        </p:nvGraphicFramePr>
        <p:xfrm>
          <a:off x="439738" y="1143476"/>
          <a:ext cx="11571287" cy="573614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End-to-end security with Azure Synapse Analytics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15 - 20 minutes        Lab: 50 – 60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the security options for securing data warehouses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how to work with Azure Key Vault to support your security implementations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How to secure sensitive data within Azure Synapse Analytics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appreciate what networking security should be setup to protect a data warehouse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retrieve keys from Azure Key Vault to use to secure a data warehouse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use column and row level security to protect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will be able to use dynamic data masking to protect confidential data</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parts of this work is not within their remit. That may be true and should be acknowledged</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they need to understand Azure Key Vault better and how it can help</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they may be company and industry policies that impact their security</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retrieve keys from an Azure Key Vault</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protect a data warehouse and a pipelines that populate it</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students should be able to protect confidential data</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13 Overview</a:t>
            </a:r>
          </a:p>
        </p:txBody>
      </p:sp>
      <p:grpSp>
        <p:nvGrpSpPr>
          <p:cNvPr id="16" name="Group 15">
            <a:extLst>
              <a:ext uri="{FF2B5EF4-FFF2-40B4-BE49-F238E27FC236}">
                <a16:creationId xmlns:a16="http://schemas.microsoft.com/office/drawing/2014/main" id="{F5335B49-3A19-4F19-B1B0-6F9B3163976D}"/>
              </a:ext>
              <a:ext uri="{C183D7F6-B498-43B3-948B-1728B52AA6E4}">
                <adec:decorative xmlns:adec="http://schemas.microsoft.com/office/drawing/2017/decorative" val="1"/>
              </a:ext>
            </a:extLst>
          </p:cNvPr>
          <p:cNvGrpSpPr/>
          <p:nvPr/>
        </p:nvGrpSpPr>
        <p:grpSpPr>
          <a:xfrm>
            <a:off x="29317" y="100624"/>
            <a:ext cx="12238273" cy="6464165"/>
            <a:chOff x="29317" y="100624"/>
            <a:chExt cx="12238273" cy="6464165"/>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19332" y="870806"/>
              <a:ext cx="1127975" cy="1127975"/>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4540" y="1767738"/>
              <a:ext cx="733721" cy="733721"/>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74966" y="2263853"/>
              <a:ext cx="821425" cy="821425"/>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97362" y="2643655"/>
              <a:ext cx="1407335"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Products (parquet)</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24328"/>
              <a:ext cx="2195863" cy="367611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図 664">
              <a:extLst>
                <a:ext uri="{FF2B5EF4-FFF2-40B4-BE49-F238E27FC236}">
                  <a16:creationId xmlns:a16="http://schemas.microsoft.com/office/drawing/2014/main" id="{E299E517-4A86-4B8B-8AB4-DADCCF0C5745}"/>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457282" y="1230135"/>
              <a:ext cx="1033930" cy="829257"/>
            </a:xfrm>
            <a:prstGeom prst="rect">
              <a:avLst/>
            </a:prstGeom>
          </p:spPr>
        </p:pic>
        <p:sp>
          <p:nvSpPr>
            <p:cNvPr id="8" name="TextBox 7">
              <a:extLst>
                <a:ext uri="{FF2B5EF4-FFF2-40B4-BE49-F238E27FC236}">
                  <a16:creationId xmlns:a16="http://schemas.microsoft.com/office/drawing/2014/main" id="{94829B0F-0464-4913-8727-AD0E132B7E50}"/>
                </a:ext>
                <a:ext uri="{C183D7F6-B498-43B3-948B-1728B52AA6E4}">
                  <adec:decorative xmlns:adec="http://schemas.microsoft.com/office/drawing/2017/decorative" val="1"/>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553D518F-DF6F-4468-80E8-D3160098402E}"/>
                </a:ext>
                <a:ext uri="{C183D7F6-B498-43B3-948B-1728B52AA6E4}">
                  <adec:decorative xmlns:adec="http://schemas.microsoft.com/office/drawing/2017/decorative" val="1"/>
                </a:ext>
              </a:extLst>
            </p:cNvPr>
            <p:cNvGrpSpPr/>
            <p:nvPr/>
          </p:nvGrpSpPr>
          <p:grpSpPr>
            <a:xfrm>
              <a:off x="4635539" y="100624"/>
              <a:ext cx="3513391" cy="1286170"/>
              <a:chOff x="4544194" y="98660"/>
              <a:chExt cx="3444814" cy="1261065"/>
            </a:xfrm>
          </p:grpSpPr>
          <p:grpSp>
            <p:nvGrpSpPr>
              <p:cNvPr id="55" name="Group 54">
                <a:extLst>
                  <a:ext uri="{FF2B5EF4-FFF2-40B4-BE49-F238E27FC236}">
                    <a16:creationId xmlns:a16="http://schemas.microsoft.com/office/drawing/2014/main" id="{EC6153F8-AB95-4D7B-9CB3-89046D49AE1D}"/>
                  </a:ext>
                </a:extLst>
              </p:cNvPr>
              <p:cNvGrpSpPr/>
              <p:nvPr/>
            </p:nvGrpSpPr>
            <p:grpSpPr>
              <a:xfrm>
                <a:off x="4544194" y="98660"/>
                <a:ext cx="3196265" cy="1150340"/>
                <a:chOff x="4544194" y="98660"/>
                <a:chExt cx="3196265" cy="1150340"/>
              </a:xfrm>
            </p:grpSpPr>
            <p:sp>
              <p:nvSpPr>
                <p:cNvPr id="74" name="Rectangle: Rounded Corners 73">
                  <a:extLst>
                    <a:ext uri="{FF2B5EF4-FFF2-40B4-BE49-F238E27FC236}">
                      <a16:creationId xmlns:a16="http://schemas.microsoft.com/office/drawing/2014/main" id="{13D4F4D1-130F-47D5-ACAD-F6BA3E2245D5}"/>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6" name="グラフィックス 618">
                  <a:extLst>
                    <a:ext uri="{FF2B5EF4-FFF2-40B4-BE49-F238E27FC236}">
                      <a16:creationId xmlns:a16="http://schemas.microsoft.com/office/drawing/2014/main" id="{DFB60061-7052-4823-8628-12A2BF9B25B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07541" y="98660"/>
                  <a:ext cx="813045" cy="813045"/>
                </a:xfrm>
                <a:prstGeom prst="rect">
                  <a:avLst/>
                </a:prstGeom>
              </p:spPr>
            </p:pic>
            <p:sp>
              <p:nvSpPr>
                <p:cNvPr id="77" name="Rectangle 76">
                  <a:extLst>
                    <a:ext uri="{FF2B5EF4-FFF2-40B4-BE49-F238E27FC236}">
                      <a16:creationId xmlns:a16="http://schemas.microsoft.com/office/drawing/2014/main" id="{912B12A3-E9DF-46E5-A070-5017E690D69E}"/>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8" name="TextBox 77">
                  <a:extLst>
                    <a:ext uri="{FF2B5EF4-FFF2-40B4-BE49-F238E27FC236}">
                      <a16:creationId xmlns:a16="http://schemas.microsoft.com/office/drawing/2014/main" id="{681EF238-3BF5-4323-A840-47BB92EB3AF0}"/>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59" name="Rectangle 58">
                <a:extLst>
                  <a:ext uri="{FF2B5EF4-FFF2-40B4-BE49-F238E27FC236}">
                    <a16:creationId xmlns:a16="http://schemas.microsoft.com/office/drawing/2014/main" id="{73783D15-930B-4D66-88E8-F631EC4FE87B}"/>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80" name="Rectangle 79">
              <a:extLst>
                <a:ext uri="{FF2B5EF4-FFF2-40B4-BE49-F238E27FC236}">
                  <a16:creationId xmlns:a16="http://schemas.microsoft.com/office/drawing/2014/main" id="{08E66A81-CD01-4224-8F82-CDB7AB9F648C}"/>
                </a:ext>
                <a:ext uri="{C183D7F6-B498-43B3-948B-1728B52AA6E4}">
                  <adec:decorative xmlns:adec="http://schemas.microsoft.com/office/drawing/2017/decorative" val="1"/>
                </a:ext>
              </a:extLst>
            </p:cNvPr>
            <p:cNvSpPr/>
            <p:nvPr/>
          </p:nvSpPr>
          <p:spPr bwMode="auto">
            <a:xfrm>
              <a:off x="149816" y="1079099"/>
              <a:ext cx="4511759" cy="236909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AFDD6464-3882-44AA-AE01-B90B30B98F94}"/>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05B997FE-7753-4892-8C97-51F39A7780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AE8EC3A1-C2EE-4B95-8E5A-23A12936A0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691522F5-E8A9-4857-876D-44194E234D2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pic>
          <p:nvPicPr>
            <p:cNvPr id="37" name="Graphic 36"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A6C82AF7-4DD0-40C9-9192-84330A8DF78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434532" y="5073990"/>
              <a:ext cx="916399" cy="916399"/>
            </a:xfrm>
            <a:prstGeom prst="rect">
              <a:avLst/>
            </a:prstGeom>
          </p:spPr>
        </p:pic>
        <p:sp>
          <p:nvSpPr>
            <p:cNvPr id="53" name="TextBox 52"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B5B7B500-5B8A-4CFA-9BCD-FAF5B5C00E9F}"/>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pic>
          <p:nvPicPr>
            <p:cNvPr id="65" name="Graphic 64"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165A09FB-6C99-4C3E-9AFF-15E899D60A0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171838" y="5025966"/>
              <a:ext cx="977092" cy="977092"/>
            </a:xfrm>
            <a:prstGeom prst="rect">
              <a:avLst/>
            </a:prstGeom>
          </p:spPr>
        </p:pic>
        <p:sp>
          <p:nvSpPr>
            <p:cNvPr id="66" name="TextBox 65"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68" name="TextBox 67"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F073FF03-ED3E-4B62-B680-85F404C46F3C}"/>
                </a:ext>
              </a:extLst>
            </p:cNvPr>
            <p:cNvSpPr txBox="1"/>
            <p:nvPr/>
          </p:nvSpPr>
          <p:spPr>
            <a:xfrm>
              <a:off x="41095" y="5229047"/>
              <a:ext cx="1001647" cy="82007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Synapse Analytics</a:t>
              </a:r>
            </a:p>
          </p:txBody>
        </p:sp>
        <p:sp>
          <p:nvSpPr>
            <p:cNvPr id="69" name="TextBox 68"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5105474E-0B88-4587-84F2-76F7A8795F95}"/>
                </a:ext>
              </a:extLst>
            </p:cNvPr>
            <p:cNvSpPr txBox="1"/>
            <p:nvPr/>
          </p:nvSpPr>
          <p:spPr>
            <a:xfrm>
              <a:off x="3140773" y="6093933"/>
              <a:ext cx="1740851"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pic>
          <p:nvPicPr>
            <p:cNvPr id="11" name="Graphic 10"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8BEBBC4F-94C8-444C-96B2-2DB7F8C48D7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8299" y="5003877"/>
              <a:ext cx="450340" cy="450340"/>
            </a:xfrm>
            <a:prstGeom prst="rect">
              <a:avLst/>
            </a:prstGeom>
          </p:spPr>
        </p:pic>
        <p:pic>
          <p:nvPicPr>
            <p:cNvPr id="12" name="Graphic 11"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67E0E579-CE7F-4BC1-BE0B-6971129C620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5562" y="5026090"/>
              <a:ext cx="450340" cy="450340"/>
            </a:xfrm>
            <a:prstGeom prst="rect">
              <a:avLst/>
            </a:prstGeom>
          </p:spPr>
        </p:pic>
        <p:pic>
          <p:nvPicPr>
            <p:cNvPr id="13" name="Graphic 12"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B4D18610-A89A-4708-AAFC-072B2B54CC0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46668" y="5034239"/>
              <a:ext cx="450340" cy="450340"/>
            </a:xfrm>
            <a:prstGeom prst="rect">
              <a:avLst/>
            </a:prstGeom>
          </p:spPr>
        </p:pic>
        <p:sp>
          <p:nvSpPr>
            <p:cNvPr id="58" name="Rectangle: Rounded Corners 57"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487D5E98-10A7-49B2-9450-FB90ED19713B}"/>
                </a:ext>
              </a:extLst>
            </p:cNvPr>
            <p:cNvSpPr/>
            <p:nvPr/>
          </p:nvSpPr>
          <p:spPr bwMode="auto">
            <a:xfrm>
              <a:off x="1340416" y="4985052"/>
              <a:ext cx="1434619" cy="1203868"/>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Rectangle: Rounded Corners 60"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045C29B0-325E-4135-8439-719D1746B109}"/>
                </a:ext>
              </a:extLst>
            </p:cNvPr>
            <p:cNvSpPr/>
            <p:nvPr/>
          </p:nvSpPr>
          <p:spPr bwMode="auto">
            <a:xfrm>
              <a:off x="6934425" y="4985041"/>
              <a:ext cx="1434619" cy="1203868"/>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7934598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Where do you set the SQL Active directory admin account?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Which UDP port should be open to use Azure Synapse Studio?</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Which </a:t>
            </a:r>
            <a:r>
              <a:rPr lang="en-GB" sz="2400" dirty="0">
                <a:solidFill>
                  <a:schemeClr val="tx1"/>
                </a:solidFill>
              </a:rPr>
              <a:t>Azure Key Vault permission are required for your Azure Synapse workspace to access the values for secrets that it stores?</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How can you set Transparent Data Encryption in Azure Synapse Analytics? </a:t>
            </a:r>
          </a:p>
        </p:txBody>
      </p:sp>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4" name="Rectangle 3">
            <a:extLst>
              <a:ext uri="{FF2B5EF4-FFF2-40B4-BE49-F238E27FC236}">
                <a16:creationId xmlns:a16="http://schemas.microsoft.com/office/drawing/2014/main" id="{95B4329D-2D07-402C-AB1D-0B4D7BD84344}"/>
              </a:ext>
            </a:extLst>
          </p:cNvPr>
          <p:cNvSpPr/>
          <p:nvPr/>
        </p:nvSpPr>
        <p:spPr bwMode="auto">
          <a:xfrm>
            <a:off x="427038" y="1710335"/>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Secure a data warehouse in Azure Synapse Analytics</a:t>
            </a:r>
            <a:endParaRPr lang="en-US" sz="2000" dirty="0"/>
          </a:p>
        </p:txBody>
      </p:sp>
      <p:sp>
        <p:nvSpPr>
          <p:cNvPr id="5" name="Rectangle 4">
            <a:extLst>
              <a:ext uri="{FF2B5EF4-FFF2-40B4-BE49-F238E27FC236}">
                <a16:creationId xmlns:a16="http://schemas.microsoft.com/office/drawing/2014/main" id="{63DF6799-8301-4B7C-A0D4-F29192A664E7}"/>
              </a:ext>
            </a:extLst>
          </p:cNvPr>
          <p:cNvSpPr/>
          <p:nvPr/>
        </p:nvSpPr>
        <p:spPr bwMode="auto">
          <a:xfrm>
            <a:off x="6249521" y="1710335"/>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Configure and manage secrets in Azure Key Vault</a:t>
            </a:r>
            <a:endParaRPr lang="en-US" sz="2000" dirty="0"/>
          </a:p>
        </p:txBody>
      </p:sp>
      <p:sp>
        <p:nvSpPr>
          <p:cNvPr id="15" name="Rectangle 14">
            <a:extLst>
              <a:ext uri="{FF2B5EF4-FFF2-40B4-BE49-F238E27FC236}">
                <a16:creationId xmlns:a16="http://schemas.microsoft.com/office/drawing/2014/main" id="{61431D72-051C-4828-BF3C-9C256229FB00}"/>
              </a:ext>
            </a:extLst>
          </p:cNvPr>
          <p:cNvSpPr/>
          <p:nvPr/>
        </p:nvSpPr>
        <p:spPr bwMode="auto">
          <a:xfrm>
            <a:off x="427038" y="2858289"/>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Implement compliance controls for sensitive data</a:t>
            </a:r>
            <a:endParaRPr lang="en-US" sz="2000" dirty="0"/>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visiting [</a:t>
            </a:r>
            <a:r>
              <a:rPr lang="en-GB" sz="2200" spc="0" dirty="0">
                <a:latin typeface="+mn-lt"/>
                <a:hlinkClick r:id="rId3"/>
              </a:rPr>
              <a:t>Azure security baseline for Synapse Analytics</a:t>
            </a:r>
            <a:r>
              <a:rPr lang="en-US" sz="2200" spc="0" dirty="0">
                <a:latin typeface="+mn-lt"/>
              </a:rPr>
              <a:t>]. </a:t>
            </a:r>
            <a:r>
              <a:rPr lang="en-GB" sz="2200" spc="0" dirty="0">
                <a:latin typeface="+mn-lt"/>
              </a:rPr>
              <a:t>The Azure Security Benchmark provides recommendations on how you can secure your cloud solutions on Azure.</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0393" y="2983712"/>
            <a:ext cx="5756694" cy="1828800"/>
          </a:xfrm>
        </p:spPr>
        <p:txBody>
          <a:bodyPr/>
          <a:lstStyle/>
          <a:p>
            <a:r>
              <a:rPr lang="en-US" dirty="0"/>
              <a:t>DP-203T00: </a:t>
            </a:r>
            <a:br>
              <a:rPr lang="en-US" dirty="0"/>
            </a:br>
            <a:r>
              <a:rPr lang="en-GB" dirty="0"/>
              <a:t>End-to-end security with Azure Synapse Analytics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5" name="Picture 54" descr="Icon of a folder">
            <a:extLst>
              <a:ext uri="{FF2B5EF4-FFF2-40B4-BE49-F238E27FC236}">
                <a16:creationId xmlns:a16="http://schemas.microsoft.com/office/drawing/2014/main" id="{2EF6E498-295A-48F2-B200-0C63E87D9255}"/>
              </a:ext>
            </a:extLst>
          </p:cNvPr>
          <p:cNvPicPr>
            <a:picLocks noChangeAspect="1"/>
          </p:cNvPicPr>
          <p:nvPr/>
        </p:nvPicPr>
        <p:blipFill>
          <a:blip r:embed="rId3"/>
          <a:stretch>
            <a:fillRect/>
          </a:stretch>
        </p:blipFill>
        <p:spPr>
          <a:xfrm>
            <a:off x="446023" y="154118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683657" y="1832008"/>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a:t>
            </a:r>
            <a:r>
              <a:rPr kumimoji="0" lang="en-GB" sz="2400" b="0" i="0" u="none" strike="noStrike" kern="1200" cap="none" spc="0" normalizeH="0" baseline="0" noProof="0" dirty="0">
                <a:ln>
                  <a:noFill/>
                </a:ln>
                <a:solidFill>
                  <a:srgbClr val="000000"/>
                </a:solidFill>
                <a:effectLst/>
                <a:uLnTx/>
                <a:uFillTx/>
                <a:latin typeface="Segoe UI"/>
                <a:ea typeface="+mn-ea"/>
                <a:cs typeface="+mn-cs"/>
              </a:rPr>
              <a:t>Secure a data warehouse in Azure Synapse Analytics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154D463A-2777-41F3-BE51-A85F7FFF41D1}"/>
              </a:ext>
              <a:ext uri="{C183D7F6-B498-43B3-948B-1728B52AA6E4}">
                <adec:decorative xmlns:adec="http://schemas.microsoft.com/office/drawing/2017/decorative" val="1"/>
              </a:ext>
            </a:extLst>
          </p:cNvPr>
          <p:cNvCxnSpPr>
            <a:cxnSpLocks/>
          </p:cNvCxnSpPr>
          <p:nvPr/>
        </p:nvCxnSpPr>
        <p:spPr>
          <a:xfrm>
            <a:off x="1680056" y="2662560"/>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cylinders stacked on top of each other with an arrow pointing upward">
            <a:extLst>
              <a:ext uri="{FF2B5EF4-FFF2-40B4-BE49-F238E27FC236}">
                <a16:creationId xmlns:a16="http://schemas.microsoft.com/office/drawing/2014/main" id="{A540EC6C-2BB8-4CD8-8C70-9E540037D78D}"/>
              </a:ext>
            </a:extLst>
          </p:cNvPr>
          <p:cNvPicPr>
            <a:picLocks noChangeAspect="1"/>
          </p:cNvPicPr>
          <p:nvPr/>
        </p:nvPicPr>
        <p:blipFill>
          <a:blip r:embed="rId4"/>
          <a:stretch>
            <a:fillRect/>
          </a:stretch>
        </p:blipFill>
        <p:spPr>
          <a:xfrm>
            <a:off x="446023" y="2832958"/>
            <a:ext cx="952500" cy="952500"/>
          </a:xfrm>
          <a:prstGeom prst="rect">
            <a:avLst/>
          </a:prstGeom>
        </p:spPr>
      </p:pic>
      <p:sp>
        <p:nvSpPr>
          <p:cNvPr id="37" name="TextBox 36">
            <a:extLst>
              <a:ext uri="{FF2B5EF4-FFF2-40B4-BE49-F238E27FC236}">
                <a16:creationId xmlns:a16="http://schemas.microsoft.com/office/drawing/2014/main" id="{8D3725C6-AE58-4A3B-949D-EF015521A5A0}"/>
              </a:ext>
            </a:extLst>
          </p:cNvPr>
          <p:cNvSpPr txBox="1"/>
          <p:nvPr/>
        </p:nvSpPr>
        <p:spPr>
          <a:xfrm>
            <a:off x="1683657" y="3123780"/>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02: </a:t>
            </a:r>
            <a:r>
              <a:rPr kumimoji="0" lang="en-GB" sz="2400" b="0" i="0" u="none" strike="noStrike" kern="1200" cap="none" spc="0" normalizeH="0" baseline="0" noProof="0" dirty="0">
                <a:ln>
                  <a:noFill/>
                </a:ln>
                <a:solidFill>
                  <a:srgbClr val="000000"/>
                </a:solidFill>
                <a:effectLst/>
                <a:uLnTx/>
                <a:uFillTx/>
                <a:latin typeface="Segoe UI"/>
                <a:ea typeface="+mn-ea"/>
                <a:cs typeface="+mn-cs"/>
              </a:rPr>
              <a:t>Configure and manage secrets in Azure Key Vault</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2" name="Straight Connector 51">
            <a:extLst>
              <a:ext uri="{FF2B5EF4-FFF2-40B4-BE49-F238E27FC236}">
                <a16:creationId xmlns:a16="http://schemas.microsoft.com/office/drawing/2014/main" id="{E1261154-0E2A-4CA3-A9FC-FD6AD34C0443}"/>
              </a:ext>
              <a:ext uri="{C183D7F6-B498-43B3-948B-1728B52AA6E4}">
                <adec:decorative xmlns:adec="http://schemas.microsoft.com/office/drawing/2017/decorative" val="1"/>
              </a:ext>
            </a:extLst>
          </p:cNvPr>
          <p:cNvCxnSpPr>
            <a:cxnSpLocks/>
          </p:cNvCxnSpPr>
          <p:nvPr/>
        </p:nvCxnSpPr>
        <p:spPr>
          <a:xfrm>
            <a:off x="1680056" y="3954332"/>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Azure Data Lake ">
            <a:extLst>
              <a:ext uri="{FF2B5EF4-FFF2-40B4-BE49-F238E27FC236}">
                <a16:creationId xmlns:a16="http://schemas.microsoft.com/office/drawing/2014/main" id="{FAF169AB-91B6-4A01-BEE0-D27ABD1681A3}"/>
              </a:ext>
            </a:extLst>
          </p:cNvPr>
          <p:cNvPicPr>
            <a:picLocks noChangeAspect="1"/>
          </p:cNvPicPr>
          <p:nvPr/>
        </p:nvPicPr>
        <p:blipFill>
          <a:blip r:embed="rId5"/>
          <a:stretch>
            <a:fillRect/>
          </a:stretch>
        </p:blipFill>
        <p:spPr>
          <a:xfrm>
            <a:off x="446023" y="4123206"/>
            <a:ext cx="952500" cy="952500"/>
          </a:xfrm>
          <a:prstGeom prst="rect">
            <a:avLst/>
          </a:prstGeom>
        </p:spPr>
      </p:pic>
      <p:sp>
        <p:nvSpPr>
          <p:cNvPr id="40" name="TextBox 39">
            <a:extLst>
              <a:ext uri="{FF2B5EF4-FFF2-40B4-BE49-F238E27FC236}">
                <a16:creationId xmlns:a16="http://schemas.microsoft.com/office/drawing/2014/main" id="{135B94DD-A818-441D-B878-E41996D7C137}"/>
              </a:ext>
            </a:extLst>
          </p:cNvPr>
          <p:cNvSpPr txBox="1"/>
          <p:nvPr/>
        </p:nvSpPr>
        <p:spPr>
          <a:xfrm>
            <a:off x="1683657" y="4415552"/>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03: </a:t>
            </a:r>
            <a:r>
              <a:rPr kumimoji="0" lang="en-GB" sz="2400" b="0" i="0" u="none" strike="noStrike" kern="1200" cap="none" spc="0" normalizeH="0" baseline="0" noProof="0" dirty="0">
                <a:ln>
                  <a:noFill/>
                </a:ln>
                <a:solidFill>
                  <a:srgbClr val="000000"/>
                </a:solidFill>
                <a:effectLst/>
                <a:uLnTx/>
                <a:uFillTx/>
                <a:latin typeface="Segoe UI"/>
                <a:ea typeface="+mn-ea"/>
                <a:cs typeface="+mn-cs"/>
              </a:rPr>
              <a:t>Implement compliance controls for sensitive data</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Picture 2">
            <a:extLst>
              <a:ext uri="{FF2B5EF4-FFF2-40B4-BE49-F238E27FC236}">
                <a16:creationId xmlns:a16="http://schemas.microsoft.com/office/drawing/2014/main" id="{5717B9A1-0893-4BB5-9245-323C6C8E4F5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64747" y="1541186"/>
            <a:ext cx="933776" cy="982996"/>
          </a:xfrm>
          <a:prstGeom prst="rect">
            <a:avLst/>
          </a:prstGeom>
        </p:spPr>
      </p:pic>
      <p:pic>
        <p:nvPicPr>
          <p:cNvPr id="3" name="Picture 2">
            <a:extLst>
              <a:ext uri="{FF2B5EF4-FFF2-40B4-BE49-F238E27FC236}">
                <a16:creationId xmlns:a16="http://schemas.microsoft.com/office/drawing/2014/main" id="{3D388E9B-604D-41C9-B6BB-1A239D62FEC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5385" y="2831434"/>
            <a:ext cx="933776" cy="952500"/>
          </a:xfrm>
          <a:prstGeom prst="rect">
            <a:avLst/>
          </a:prstGeom>
        </p:spPr>
      </p:pic>
      <p:pic>
        <p:nvPicPr>
          <p:cNvPr id="4" name="Picture 2">
            <a:extLst>
              <a:ext uri="{FF2B5EF4-FFF2-40B4-BE49-F238E27FC236}">
                <a16:creationId xmlns:a16="http://schemas.microsoft.com/office/drawing/2014/main" id="{95F15211-4C89-4A2A-BD79-A583003C2C0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46023" y="4109930"/>
            <a:ext cx="933776" cy="965775"/>
          </a:xfrm>
          <a:prstGeom prst="rect">
            <a:avLst/>
          </a:prstGeom>
        </p:spPr>
      </p:pic>
    </p:spTree>
    <p:extLst>
      <p:ext uri="{BB962C8B-B14F-4D97-AF65-F5344CB8AC3E}">
        <p14:creationId xmlns:p14="http://schemas.microsoft.com/office/powerpoint/2010/main" val="3133879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lang="en-GB" dirty="0"/>
              <a:t>Secure a data warehouse in Azure Synapse Analytics</a:t>
            </a:r>
            <a:endParaRPr lang="en-US" dirty="0"/>
          </a:p>
        </p:txBody>
      </p:sp>
      <p:pic>
        <p:nvPicPr>
          <p:cNvPr id="2" name="Picture 1" descr="Icon of a security lock">
            <a:extLst>
              <a:ext uri="{FF2B5EF4-FFF2-40B4-BE49-F238E27FC236}">
                <a16:creationId xmlns:a16="http://schemas.microsoft.com/office/drawing/2014/main" id="{A61FAB60-2F25-4A96-90D8-EF1157485787}"/>
              </a:ext>
            </a:extLst>
          </p:cNvPr>
          <p:cNvPicPr>
            <a:picLocks noChangeAspect="1"/>
          </p:cNvPicPr>
          <p:nvPr/>
        </p:nvPicPr>
        <p:blipFill>
          <a:blip r:embed="rId3"/>
          <a:stretch>
            <a:fillRect/>
          </a:stretch>
        </p:blipFill>
        <p:spPr>
          <a:xfrm>
            <a:off x="934998" y="1323209"/>
            <a:ext cx="1146048" cy="1144524"/>
          </a:xfrm>
          <a:prstGeom prst="rect">
            <a:avLst/>
          </a:prstGeom>
        </p:spPr>
      </p:pic>
      <p:sp>
        <p:nvSpPr>
          <p:cNvPr id="3" name="TextBox 2">
            <a:extLst>
              <a:ext uri="{FF2B5EF4-FFF2-40B4-BE49-F238E27FC236}">
                <a16:creationId xmlns:a16="http://schemas.microsoft.com/office/drawing/2014/main" id="{9C13A46D-29C7-4165-A5F0-3C8FC14DF35E}"/>
              </a:ext>
            </a:extLst>
          </p:cNvPr>
          <p:cNvSpPr txBox="1"/>
          <p:nvPr/>
        </p:nvSpPr>
        <p:spPr>
          <a:xfrm>
            <a:off x="2479861" y="1710704"/>
            <a:ext cx="6359890" cy="369332"/>
          </a:xfrm>
          <a:prstGeom prst="rect">
            <a:avLst/>
          </a:prstGeom>
          <a:noFill/>
        </p:spPr>
        <p:txBody>
          <a:bodyPr wrap="square" lIns="0" tIns="0" rIns="0" bIns="0" rtlCol="0">
            <a:spAutoFit/>
          </a:bodyPr>
          <a:lstStyle/>
          <a:p>
            <a:r>
              <a:rPr lang="en-US" sz="2400" dirty="0"/>
              <a:t>Network security</a:t>
            </a:r>
          </a:p>
        </p:txBody>
      </p:sp>
      <p:pic>
        <p:nvPicPr>
          <p:cNvPr id="4" name="Picture 3" descr="Icon of a person enclosed in four frames">
            <a:extLst>
              <a:ext uri="{FF2B5EF4-FFF2-40B4-BE49-F238E27FC236}">
                <a16:creationId xmlns:a16="http://schemas.microsoft.com/office/drawing/2014/main" id="{F2AAD7EC-B79C-441E-9BDF-11B622D5D0A3}"/>
              </a:ext>
            </a:extLst>
          </p:cNvPr>
          <p:cNvPicPr>
            <a:picLocks noChangeAspect="1"/>
          </p:cNvPicPr>
          <p:nvPr/>
        </p:nvPicPr>
        <p:blipFill>
          <a:blip r:embed="rId4"/>
          <a:stretch>
            <a:fillRect/>
          </a:stretch>
        </p:blipFill>
        <p:spPr>
          <a:xfrm>
            <a:off x="934998" y="2717113"/>
            <a:ext cx="1146048" cy="1146048"/>
          </a:xfrm>
          <a:prstGeom prst="rect">
            <a:avLst/>
          </a:prstGeom>
        </p:spPr>
      </p:pic>
      <p:sp>
        <p:nvSpPr>
          <p:cNvPr id="5" name="TextBox 4">
            <a:extLst>
              <a:ext uri="{FF2B5EF4-FFF2-40B4-BE49-F238E27FC236}">
                <a16:creationId xmlns:a16="http://schemas.microsoft.com/office/drawing/2014/main" id="{A0450719-2777-4E4D-B124-B95B39C68DCB}"/>
              </a:ext>
            </a:extLst>
          </p:cNvPr>
          <p:cNvSpPr txBox="1"/>
          <p:nvPr/>
        </p:nvSpPr>
        <p:spPr>
          <a:xfrm>
            <a:off x="2479861" y="3106200"/>
            <a:ext cx="6359890" cy="369332"/>
          </a:xfrm>
          <a:prstGeom prst="rect">
            <a:avLst/>
          </a:prstGeom>
          <a:noFill/>
        </p:spPr>
        <p:txBody>
          <a:bodyPr wrap="square" lIns="0" tIns="0" rIns="0" bIns="0" rtlCol="0">
            <a:spAutoFit/>
          </a:bodyPr>
          <a:lstStyle/>
          <a:p>
            <a:r>
              <a:rPr lang="en-US" sz="2400" dirty="0"/>
              <a:t>Identity and access management</a:t>
            </a:r>
          </a:p>
        </p:txBody>
      </p:sp>
      <p:pic>
        <p:nvPicPr>
          <p:cNvPr id="18" name="Picture 17" descr="Icon of a lock pad with a cloud at the centre">
            <a:extLst>
              <a:ext uri="{FF2B5EF4-FFF2-40B4-BE49-F238E27FC236}">
                <a16:creationId xmlns:a16="http://schemas.microsoft.com/office/drawing/2014/main" id="{22FFD759-044D-4A61-8B18-E2B47ACCFB25}"/>
              </a:ext>
            </a:extLst>
          </p:cNvPr>
          <p:cNvPicPr>
            <a:picLocks noChangeAspect="1"/>
          </p:cNvPicPr>
          <p:nvPr/>
        </p:nvPicPr>
        <p:blipFill>
          <a:blip r:embed="rId5"/>
          <a:stretch>
            <a:fillRect/>
          </a:stretch>
        </p:blipFill>
        <p:spPr>
          <a:xfrm>
            <a:off x="934998" y="4112541"/>
            <a:ext cx="1146048" cy="1146048"/>
          </a:xfrm>
          <a:prstGeom prst="rect">
            <a:avLst/>
          </a:prstGeom>
        </p:spPr>
      </p:pic>
      <p:sp>
        <p:nvSpPr>
          <p:cNvPr id="10" name="TextBox 9">
            <a:extLst>
              <a:ext uri="{FF2B5EF4-FFF2-40B4-BE49-F238E27FC236}">
                <a16:creationId xmlns:a16="http://schemas.microsoft.com/office/drawing/2014/main" id="{A0C835C0-432B-4372-8CE4-1BCE51A91B26}"/>
              </a:ext>
            </a:extLst>
          </p:cNvPr>
          <p:cNvSpPr txBox="1"/>
          <p:nvPr/>
        </p:nvSpPr>
        <p:spPr>
          <a:xfrm>
            <a:off x="2479861" y="4501696"/>
            <a:ext cx="6359890" cy="369332"/>
          </a:xfrm>
          <a:prstGeom prst="rect">
            <a:avLst/>
          </a:prstGeom>
          <a:noFill/>
        </p:spPr>
        <p:txBody>
          <a:bodyPr wrap="square" lIns="0" tIns="0" rIns="0" bIns="0" rtlCol="0">
            <a:spAutoFit/>
          </a:bodyPr>
          <a:lstStyle/>
          <a:p>
            <a:r>
              <a:rPr lang="en-US" sz="2400" dirty="0"/>
              <a:t>Managing sensitive data</a:t>
            </a:r>
          </a:p>
        </p:txBody>
      </p:sp>
      <p:pic>
        <p:nvPicPr>
          <p:cNvPr id="24" name="Picture 23" descr="Icon of a key">
            <a:extLst>
              <a:ext uri="{FF2B5EF4-FFF2-40B4-BE49-F238E27FC236}">
                <a16:creationId xmlns:a16="http://schemas.microsoft.com/office/drawing/2014/main" id="{330F48B7-DC90-4694-A235-70C36BC5E499}"/>
              </a:ext>
            </a:extLst>
          </p:cNvPr>
          <p:cNvPicPr>
            <a:picLocks noChangeAspect="1"/>
          </p:cNvPicPr>
          <p:nvPr/>
        </p:nvPicPr>
        <p:blipFill>
          <a:blip r:embed="rId6"/>
          <a:stretch>
            <a:fillRect/>
          </a:stretch>
        </p:blipFill>
        <p:spPr>
          <a:xfrm>
            <a:off x="934998" y="5507969"/>
            <a:ext cx="1146048" cy="1146048"/>
          </a:xfrm>
          <a:prstGeom prst="rect">
            <a:avLst/>
          </a:prstGeom>
        </p:spPr>
      </p:pic>
      <p:sp>
        <p:nvSpPr>
          <p:cNvPr id="20" name="TextBox 19">
            <a:extLst>
              <a:ext uri="{FF2B5EF4-FFF2-40B4-BE49-F238E27FC236}">
                <a16:creationId xmlns:a16="http://schemas.microsoft.com/office/drawing/2014/main" id="{F046D187-3EF0-4941-B53C-895D56D212AF}"/>
              </a:ext>
            </a:extLst>
          </p:cNvPr>
          <p:cNvSpPr txBox="1"/>
          <p:nvPr/>
        </p:nvSpPr>
        <p:spPr>
          <a:xfrm>
            <a:off x="2479861" y="5897191"/>
            <a:ext cx="6359890" cy="369332"/>
          </a:xfrm>
          <a:prstGeom prst="rect">
            <a:avLst/>
          </a:prstGeom>
          <a:noFill/>
        </p:spPr>
        <p:txBody>
          <a:bodyPr wrap="square" lIns="0" tIns="0" rIns="0" bIns="0" rtlCol="0">
            <a:spAutoFit/>
          </a:bodyPr>
          <a:lstStyle/>
          <a:p>
            <a:r>
              <a:rPr lang="en-US" sz="2400" dirty="0"/>
              <a:t>Encryption capabilities built into Azure</a:t>
            </a:r>
          </a:p>
        </p:txBody>
      </p:sp>
      <p:pic>
        <p:nvPicPr>
          <p:cNvPr id="7" name="Picture 2">
            <a:extLst>
              <a:ext uri="{FF2B5EF4-FFF2-40B4-BE49-F238E27FC236}">
                <a16:creationId xmlns:a16="http://schemas.microsoft.com/office/drawing/2014/main" id="{79FBCE86-B3A9-492D-BD51-D2928B79369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21681" y="1293321"/>
            <a:ext cx="1159365" cy="1159365"/>
          </a:xfrm>
          <a:prstGeom prst="rect">
            <a:avLst/>
          </a:prstGeom>
        </p:spPr>
      </p:pic>
      <p:pic>
        <p:nvPicPr>
          <p:cNvPr id="8" name="Picture 2">
            <a:extLst>
              <a:ext uri="{FF2B5EF4-FFF2-40B4-BE49-F238E27FC236}">
                <a16:creationId xmlns:a16="http://schemas.microsoft.com/office/drawing/2014/main" id="{4C3A8B9B-6522-431F-805F-2076B1CA8207}"/>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34998" y="2717113"/>
            <a:ext cx="1159365" cy="1159365"/>
          </a:xfrm>
          <a:prstGeom prst="rect">
            <a:avLst/>
          </a:prstGeom>
        </p:spPr>
      </p:pic>
      <p:pic>
        <p:nvPicPr>
          <p:cNvPr id="9" name="Picture 2">
            <a:extLst>
              <a:ext uri="{FF2B5EF4-FFF2-40B4-BE49-F238E27FC236}">
                <a16:creationId xmlns:a16="http://schemas.microsoft.com/office/drawing/2014/main" id="{A1FB1A31-370B-417A-9224-EE63716E4CE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21680" y="4125858"/>
            <a:ext cx="1159365" cy="1159365"/>
          </a:xfrm>
          <a:prstGeom prst="rect">
            <a:avLst/>
          </a:prstGeom>
        </p:spPr>
      </p:pic>
      <p:pic>
        <p:nvPicPr>
          <p:cNvPr id="12" name="Picture 2">
            <a:extLst>
              <a:ext uri="{FF2B5EF4-FFF2-40B4-BE49-F238E27FC236}">
                <a16:creationId xmlns:a16="http://schemas.microsoft.com/office/drawing/2014/main" id="{ED5E10D9-BDB7-4C4E-9A3F-9F0DD8D7E1A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34998" y="5501310"/>
            <a:ext cx="1159365" cy="1159365"/>
          </a:xfrm>
          <a:prstGeom prst="rect">
            <a:avLst/>
          </a:prstGeom>
        </p:spPr>
      </p:pic>
    </p:spTree>
    <p:extLst>
      <p:ext uri="{BB962C8B-B14F-4D97-AF65-F5344CB8AC3E}">
        <p14:creationId xmlns:p14="http://schemas.microsoft.com/office/powerpoint/2010/main" val="23310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427038" y="609727"/>
            <a:ext cx="11571287" cy="411162"/>
          </a:xfrm>
        </p:spPr>
        <p:txBody>
          <a:bodyPr/>
          <a:lstStyle/>
          <a:p>
            <a:r>
              <a:rPr lang="en-GB" dirty="0"/>
              <a:t>Configure and manage secrets in Azure Key Vault</a:t>
            </a:r>
            <a:endParaRPr lang="en-US" dirty="0"/>
          </a:p>
        </p:txBody>
      </p:sp>
      <p:sp>
        <p:nvSpPr>
          <p:cNvPr id="13" name="TextBox 12">
            <a:extLst>
              <a:ext uri="{FF2B5EF4-FFF2-40B4-BE49-F238E27FC236}">
                <a16:creationId xmlns:a16="http://schemas.microsoft.com/office/drawing/2014/main" id="{7942A62E-76F4-43C2-B5B4-DB888E9CEFAA}"/>
              </a:ext>
            </a:extLst>
          </p:cNvPr>
          <p:cNvSpPr txBox="1"/>
          <p:nvPr/>
        </p:nvSpPr>
        <p:spPr>
          <a:xfrm>
            <a:off x="899030" y="1496750"/>
            <a:ext cx="4840941" cy="4431983"/>
          </a:xfrm>
          <a:prstGeom prst="rect">
            <a:avLst/>
          </a:prstGeom>
          <a:noFill/>
        </p:spPr>
        <p:txBody>
          <a:bodyPr wrap="square" lIns="0" tIns="0" rIns="0" bIns="0" rtlCol="0" anchor="ctr">
            <a:spAutoFit/>
          </a:bodyPr>
          <a:lstStyle/>
          <a:p>
            <a:pPr marR="0" lvl="0" algn="l" defTabSz="932742" rtl="0" eaLnBrk="1" fontAlgn="auto" latinLnBrk="0" hangingPunct="1">
              <a:lnSpc>
                <a:spcPct val="100000"/>
              </a:lnSpc>
              <a:spcBef>
                <a:spcPts val="0"/>
              </a:spcBef>
              <a:spcAft>
                <a:spcPts val="0"/>
              </a:spcAft>
              <a:buClrTx/>
              <a:buSzTx/>
              <a:tabLst/>
              <a:defRPr/>
            </a:pPr>
            <a:r>
              <a:rPr lang="en-GB" sz="2400" dirty="0">
                <a:solidFill>
                  <a:srgbClr val="000000"/>
                </a:solidFill>
                <a:latin typeface="Segoe UI"/>
              </a:rPr>
              <a:t>Azure Key Vault protects</a:t>
            </a:r>
            <a:br>
              <a:rPr lang="en-GB" sz="2400" dirty="0">
                <a:solidFill>
                  <a:srgbClr val="000000"/>
                </a:solidFill>
                <a:latin typeface="Segoe UI"/>
              </a:rPr>
            </a:br>
            <a:endParaRPr lang="en-GB" sz="2400" dirty="0">
              <a:solidFill>
                <a:srgbClr val="000000"/>
              </a:solidFill>
              <a:latin typeface="Segoe UI"/>
            </a:endParaRPr>
          </a:p>
          <a:p>
            <a:pPr marL="923571" lvl="1" indent="-457200">
              <a:buFont typeface="+mj-lt"/>
              <a:buAutoNum type="arabicPeriod"/>
              <a:defRPr/>
            </a:pPr>
            <a:r>
              <a:rPr lang="en-GB" sz="2400" dirty="0">
                <a:solidFill>
                  <a:srgbClr val="000000"/>
                </a:solidFill>
                <a:latin typeface="Segoe UI"/>
              </a:rPr>
              <a:t>Secrets</a:t>
            </a:r>
            <a:br>
              <a:rPr lang="en-GB" sz="2400" dirty="0">
                <a:solidFill>
                  <a:srgbClr val="000000"/>
                </a:solidFill>
                <a:latin typeface="Segoe UI"/>
              </a:rPr>
            </a:br>
            <a:endParaRPr lang="en-GB" sz="2400" dirty="0">
              <a:solidFill>
                <a:srgbClr val="000000"/>
              </a:solidFill>
              <a:latin typeface="Segoe UI"/>
            </a:endParaRPr>
          </a:p>
          <a:p>
            <a:pPr marL="923571" lvl="1" indent="-457200">
              <a:buFont typeface="+mj-lt"/>
              <a:buAutoNum type="arabicPeriod"/>
              <a:defRPr/>
            </a:pPr>
            <a:r>
              <a:rPr lang="en-GB" sz="2400" dirty="0">
                <a:solidFill>
                  <a:srgbClr val="000000"/>
                </a:solidFill>
                <a:latin typeface="Segoe UI"/>
              </a:rPr>
              <a:t>Keys</a:t>
            </a:r>
            <a:br>
              <a:rPr lang="en-GB" sz="2400" dirty="0">
                <a:solidFill>
                  <a:srgbClr val="000000"/>
                </a:solidFill>
                <a:latin typeface="Segoe UI"/>
              </a:rPr>
            </a:br>
            <a:endParaRPr lang="en-GB" sz="2400" dirty="0">
              <a:solidFill>
                <a:srgbClr val="000000"/>
              </a:solidFill>
              <a:latin typeface="Segoe UI"/>
            </a:endParaRPr>
          </a:p>
          <a:p>
            <a:pPr marL="923571" lvl="1" indent="-457200">
              <a:buFont typeface="+mj-lt"/>
              <a:buAutoNum type="arabicPeriod"/>
              <a:defRPr/>
            </a:pPr>
            <a:r>
              <a:rPr lang="en-GB" sz="2400" dirty="0">
                <a:solidFill>
                  <a:srgbClr val="000000"/>
                </a:solidFill>
                <a:latin typeface="Segoe UI"/>
              </a:rPr>
              <a:t>Certificates</a:t>
            </a:r>
            <a:br>
              <a:rPr lang="en-GB" sz="2400" dirty="0">
                <a:solidFill>
                  <a:srgbClr val="000000"/>
                </a:solidFill>
                <a:latin typeface="Segoe UI"/>
              </a:rPr>
            </a:br>
            <a:endParaRPr lang="en-GB" sz="2400" dirty="0">
              <a:solidFill>
                <a:srgbClr val="000000"/>
              </a:solidFill>
              <a:latin typeface="Segoe UI"/>
            </a:endParaRPr>
          </a:p>
          <a:p>
            <a:pPr marR="0" lvl="0" algn="l" defTabSz="932742" rtl="0" eaLnBrk="1" fontAlgn="auto" latinLnBrk="0" hangingPunct="1">
              <a:lnSpc>
                <a:spcPct val="100000"/>
              </a:lnSpc>
              <a:spcBef>
                <a:spcPts val="0"/>
              </a:spcBef>
              <a:spcAft>
                <a:spcPts val="0"/>
              </a:spcAft>
              <a:buClrTx/>
              <a:buSzTx/>
              <a:tabLst/>
              <a:defRPr/>
            </a:pPr>
            <a:r>
              <a:rPr lang="en-US" sz="2400" dirty="0">
                <a:solidFill>
                  <a:srgbClr val="000000"/>
                </a:solidFill>
                <a:latin typeface="Segoe UI"/>
              </a:rPr>
              <a:t>Data Engineers are typically concerned with accessing the data contained in Key Vault to apply to linked services</a:t>
            </a:r>
          </a:p>
        </p:txBody>
      </p:sp>
      <p:pic>
        <p:nvPicPr>
          <p:cNvPr id="12" name="Picture 11" descr="This image showcases how to configure and manage secrets in Azure Key Vault.">
            <a:extLst>
              <a:ext uri="{FF2B5EF4-FFF2-40B4-BE49-F238E27FC236}">
                <a16:creationId xmlns:a16="http://schemas.microsoft.com/office/drawing/2014/main" id="{C3DB43D4-E808-43AD-BAF3-F0ACE2C147E0}"/>
              </a:ext>
            </a:extLst>
          </p:cNvPr>
          <p:cNvPicPr>
            <a:picLocks noChangeAspect="1"/>
          </p:cNvPicPr>
          <p:nvPr/>
        </p:nvPicPr>
        <p:blipFill>
          <a:blip r:embed="rId3"/>
          <a:stretch>
            <a:fillRect/>
          </a:stretch>
        </p:blipFill>
        <p:spPr>
          <a:xfrm>
            <a:off x="6473939" y="1496750"/>
            <a:ext cx="4682575" cy="4635109"/>
          </a:xfrm>
          <a:prstGeom prst="rect">
            <a:avLst/>
          </a:prstGeom>
        </p:spPr>
      </p:pic>
    </p:spTree>
    <p:extLst>
      <p:ext uri="{BB962C8B-B14F-4D97-AF65-F5344CB8AC3E}">
        <p14:creationId xmlns:p14="http://schemas.microsoft.com/office/powerpoint/2010/main" val="116116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427038" y="609727"/>
            <a:ext cx="11571287" cy="411162"/>
          </a:xfrm>
        </p:spPr>
        <p:txBody>
          <a:bodyPr/>
          <a:lstStyle/>
          <a:p>
            <a:r>
              <a:rPr lang="en-GB" dirty="0"/>
              <a:t>Implement compliance controls for sensitive data</a:t>
            </a:r>
            <a:endParaRPr lang="en-US" dirty="0"/>
          </a:p>
        </p:txBody>
      </p:sp>
      <p:pic>
        <p:nvPicPr>
          <p:cNvPr id="20" name="Picture 19" descr="Icon of four servers">
            <a:extLst>
              <a:ext uri="{FF2B5EF4-FFF2-40B4-BE49-F238E27FC236}">
                <a16:creationId xmlns:a16="http://schemas.microsoft.com/office/drawing/2014/main" id="{8AA3B28F-27A7-4DB1-9E9B-56D9D67DC657}"/>
              </a:ext>
            </a:extLst>
          </p:cNvPr>
          <p:cNvPicPr>
            <a:picLocks noChangeAspect="1"/>
          </p:cNvPicPr>
          <p:nvPr/>
        </p:nvPicPr>
        <p:blipFill>
          <a:blip r:embed="rId3"/>
          <a:stretch>
            <a:fillRect/>
          </a:stretch>
        </p:blipFill>
        <p:spPr>
          <a:xfrm rot="5400000">
            <a:off x="722109" y="1677606"/>
            <a:ext cx="1143000" cy="1143000"/>
          </a:xfrm>
          <a:prstGeom prst="rect">
            <a:avLst/>
          </a:prstGeom>
        </p:spPr>
      </p:pic>
      <p:sp>
        <p:nvSpPr>
          <p:cNvPr id="4" name="TextBox 3">
            <a:extLst>
              <a:ext uri="{FF2B5EF4-FFF2-40B4-BE49-F238E27FC236}">
                <a16:creationId xmlns:a16="http://schemas.microsoft.com/office/drawing/2014/main" id="{47AB1220-50CB-419C-AFDB-5C6F5CFDC0FF}"/>
              </a:ext>
            </a:extLst>
          </p:cNvPr>
          <p:cNvSpPr txBox="1"/>
          <p:nvPr/>
        </p:nvSpPr>
        <p:spPr>
          <a:xfrm>
            <a:off x="1683872" y="1802423"/>
            <a:ext cx="2658273" cy="1219309"/>
          </a:xfrm>
          <a:prstGeom prst="rect">
            <a:avLst/>
          </a:prstGeom>
          <a:noFill/>
        </p:spPr>
        <p:txBody>
          <a:bodyPr wrap="square" lIns="0" tIns="0" rIns="0" bIns="0" rtlCol="0">
            <a:noAutofit/>
          </a:bodyPr>
          <a:lstStyle/>
          <a:p>
            <a:pPr algn="ctr"/>
            <a:r>
              <a:rPr lang="en-US" sz="2400" dirty="0">
                <a:latin typeface="+mj-lt"/>
              </a:rPr>
              <a:t>Column level</a:t>
            </a:r>
          </a:p>
          <a:p>
            <a:pPr algn="ctr"/>
            <a:r>
              <a:rPr lang="en-US" sz="2400" dirty="0">
                <a:latin typeface="+mj-lt"/>
              </a:rPr>
              <a:t>security</a:t>
            </a:r>
          </a:p>
        </p:txBody>
      </p:sp>
      <p:pic>
        <p:nvPicPr>
          <p:cNvPr id="18" name="Picture 17" descr="Icon of four servers">
            <a:extLst>
              <a:ext uri="{FF2B5EF4-FFF2-40B4-BE49-F238E27FC236}">
                <a16:creationId xmlns:a16="http://schemas.microsoft.com/office/drawing/2014/main" id="{679BBBA5-299E-4833-81AA-EF74BDB37E4E}"/>
              </a:ext>
            </a:extLst>
          </p:cNvPr>
          <p:cNvPicPr>
            <a:picLocks noChangeAspect="1"/>
          </p:cNvPicPr>
          <p:nvPr/>
        </p:nvPicPr>
        <p:blipFill>
          <a:blip r:embed="rId3"/>
          <a:stretch>
            <a:fillRect/>
          </a:stretch>
        </p:blipFill>
        <p:spPr>
          <a:xfrm>
            <a:off x="722109" y="3293071"/>
            <a:ext cx="1143000" cy="1143000"/>
          </a:xfrm>
          <a:prstGeom prst="rect">
            <a:avLst/>
          </a:prstGeom>
        </p:spPr>
      </p:pic>
      <p:sp>
        <p:nvSpPr>
          <p:cNvPr id="6" name="TextBox 5">
            <a:extLst>
              <a:ext uri="{FF2B5EF4-FFF2-40B4-BE49-F238E27FC236}">
                <a16:creationId xmlns:a16="http://schemas.microsoft.com/office/drawing/2014/main" id="{5D2ED587-D31F-42AD-B02D-87950815606A}"/>
              </a:ext>
            </a:extLst>
          </p:cNvPr>
          <p:cNvSpPr txBox="1"/>
          <p:nvPr/>
        </p:nvSpPr>
        <p:spPr>
          <a:xfrm>
            <a:off x="1683871" y="3491149"/>
            <a:ext cx="2658273" cy="1219309"/>
          </a:xfrm>
          <a:prstGeom prst="rect">
            <a:avLst/>
          </a:prstGeom>
          <a:noFill/>
        </p:spPr>
        <p:txBody>
          <a:bodyPr wrap="square" lIns="0" tIns="0" rIns="0" bIns="0" rtlCol="0">
            <a:noAutofit/>
          </a:bodyPr>
          <a:lstStyle/>
          <a:p>
            <a:pPr algn="ctr"/>
            <a:r>
              <a:rPr lang="en-US" sz="2400" dirty="0">
                <a:latin typeface="+mj-lt"/>
              </a:rPr>
              <a:t>Row level</a:t>
            </a:r>
          </a:p>
          <a:p>
            <a:pPr algn="ctr"/>
            <a:r>
              <a:rPr lang="en-US" sz="2400" dirty="0">
                <a:latin typeface="+mj-lt"/>
              </a:rPr>
              <a:t>security</a:t>
            </a:r>
          </a:p>
        </p:txBody>
      </p:sp>
      <p:pic>
        <p:nvPicPr>
          <p:cNvPr id="24" name="Picture 23" descr="Icon of two boxes with two brackets">
            <a:extLst>
              <a:ext uri="{FF2B5EF4-FFF2-40B4-BE49-F238E27FC236}">
                <a16:creationId xmlns:a16="http://schemas.microsoft.com/office/drawing/2014/main" id="{ABD98C71-1BC2-42F2-AC40-3C4D0CC68F7F}"/>
              </a:ext>
            </a:extLst>
          </p:cNvPr>
          <p:cNvPicPr>
            <a:picLocks noChangeAspect="1"/>
          </p:cNvPicPr>
          <p:nvPr/>
        </p:nvPicPr>
        <p:blipFill>
          <a:blip r:embed="rId4"/>
          <a:stretch>
            <a:fillRect/>
          </a:stretch>
        </p:blipFill>
        <p:spPr>
          <a:xfrm>
            <a:off x="719060" y="4905488"/>
            <a:ext cx="1146049" cy="1146049"/>
          </a:xfrm>
          <a:prstGeom prst="rect">
            <a:avLst/>
          </a:prstGeom>
        </p:spPr>
      </p:pic>
      <p:sp>
        <p:nvSpPr>
          <p:cNvPr id="10" name="TextBox 9">
            <a:extLst>
              <a:ext uri="{FF2B5EF4-FFF2-40B4-BE49-F238E27FC236}">
                <a16:creationId xmlns:a16="http://schemas.microsoft.com/office/drawing/2014/main" id="{C1BDF739-A117-48EA-9017-CF27A8EECB44}"/>
              </a:ext>
            </a:extLst>
          </p:cNvPr>
          <p:cNvSpPr txBox="1"/>
          <p:nvPr/>
        </p:nvSpPr>
        <p:spPr>
          <a:xfrm>
            <a:off x="1683871" y="5033353"/>
            <a:ext cx="2658273" cy="1219309"/>
          </a:xfrm>
          <a:prstGeom prst="rect">
            <a:avLst/>
          </a:prstGeom>
          <a:noFill/>
        </p:spPr>
        <p:txBody>
          <a:bodyPr wrap="square" lIns="0" tIns="0" rIns="0" bIns="0" rtlCol="0">
            <a:noAutofit/>
          </a:bodyPr>
          <a:lstStyle/>
          <a:p>
            <a:pPr algn="ctr"/>
            <a:r>
              <a:rPr lang="en-US" sz="2400" dirty="0">
                <a:latin typeface="+mj-lt"/>
              </a:rPr>
              <a:t>Dynamic data masking</a:t>
            </a:r>
          </a:p>
        </p:txBody>
      </p:sp>
      <p:pic>
        <p:nvPicPr>
          <p:cNvPr id="3" name="Picture 2" descr="This image showcases how to add a masking rule on schema's, tables and columns for implementation of compliance controls for sensitive data. ">
            <a:extLst>
              <a:ext uri="{FF2B5EF4-FFF2-40B4-BE49-F238E27FC236}">
                <a16:creationId xmlns:a16="http://schemas.microsoft.com/office/drawing/2014/main" id="{871B00C8-CAE0-4175-A5F1-43B16046FC96}"/>
              </a:ext>
            </a:extLst>
          </p:cNvPr>
          <p:cNvPicPr>
            <a:picLocks noChangeAspect="1"/>
          </p:cNvPicPr>
          <p:nvPr/>
        </p:nvPicPr>
        <p:blipFill>
          <a:blip r:embed="rId5"/>
          <a:stretch>
            <a:fillRect/>
          </a:stretch>
        </p:blipFill>
        <p:spPr>
          <a:xfrm>
            <a:off x="4956515" y="1514162"/>
            <a:ext cx="6700164" cy="5029386"/>
          </a:xfrm>
          <a:prstGeom prst="rect">
            <a:avLst/>
          </a:prstGeom>
        </p:spPr>
      </p:pic>
      <p:pic>
        <p:nvPicPr>
          <p:cNvPr id="2" name="Picture 2">
            <a:extLst>
              <a:ext uri="{FF2B5EF4-FFF2-40B4-BE49-F238E27FC236}">
                <a16:creationId xmlns:a16="http://schemas.microsoft.com/office/drawing/2014/main" id="{080630FC-AEDF-43D0-BC30-8E3ABFF822B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05744" y="1669423"/>
            <a:ext cx="1159365" cy="1159365"/>
          </a:xfrm>
          <a:prstGeom prst="rect">
            <a:avLst/>
          </a:prstGeom>
        </p:spPr>
      </p:pic>
      <p:pic>
        <p:nvPicPr>
          <p:cNvPr id="5" name="Picture 2">
            <a:extLst>
              <a:ext uri="{FF2B5EF4-FFF2-40B4-BE49-F238E27FC236}">
                <a16:creationId xmlns:a16="http://schemas.microsoft.com/office/drawing/2014/main" id="{E3C77D79-19DE-4480-BD54-6D3B9695EEF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05743" y="3296119"/>
            <a:ext cx="1159365" cy="1159365"/>
          </a:xfrm>
          <a:prstGeom prst="rect">
            <a:avLst/>
          </a:prstGeom>
        </p:spPr>
      </p:pic>
      <p:pic>
        <p:nvPicPr>
          <p:cNvPr id="7" name="Picture 2">
            <a:extLst>
              <a:ext uri="{FF2B5EF4-FFF2-40B4-BE49-F238E27FC236}">
                <a16:creationId xmlns:a16="http://schemas.microsoft.com/office/drawing/2014/main" id="{BCCB4E98-2478-42F6-A3AD-DC188F5CA8F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12401" y="4908536"/>
            <a:ext cx="1159365" cy="1159365"/>
          </a:xfrm>
          <a:prstGeom prst="rect">
            <a:avLst/>
          </a:prstGeom>
        </p:spPr>
      </p:pic>
    </p:spTree>
    <p:extLst>
      <p:ext uri="{BB962C8B-B14F-4D97-AF65-F5344CB8AC3E}">
        <p14:creationId xmlns:p14="http://schemas.microsoft.com/office/powerpoint/2010/main" val="45142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TCP ports should be configured on your network and computer to allow Azure Synapse Studio to work?</a:t>
            </a:r>
          </a:p>
          <a:p>
            <a:pPr>
              <a:spcAft>
                <a:spcPts val="600"/>
              </a:spcAft>
              <a:buSzPct val="100000"/>
            </a:pPr>
            <a:r>
              <a:rPr lang="en-US" sz="2400" dirty="0">
                <a:solidFill>
                  <a:schemeClr val="tx2"/>
                </a:solidFill>
              </a:rPr>
              <a:t>A01 – TCP Port 80, 443 and 1443</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700213" y="3422396"/>
            <a:ext cx="10401014" cy="815608"/>
          </a:xfrm>
          <a:prstGeom prst="rect">
            <a:avLst/>
          </a:prstGeom>
          <a:noFill/>
        </p:spPr>
        <p:txBody>
          <a:bodyPr wrap="square" lIns="0" tIns="0" rIns="0" bIns="0" rtlCol="0">
            <a:spAutoFit/>
          </a:bodyPr>
          <a:lstStyle/>
          <a:p>
            <a:pPr>
              <a:spcAft>
                <a:spcPts val="600"/>
              </a:spcAft>
            </a:pPr>
            <a:r>
              <a:rPr lang="en-US" sz="2400" dirty="0">
                <a:cs typeface="Segoe UI Semilight"/>
              </a:rPr>
              <a:t>Q02 – Which Azure Key Vault object stores storage account key information?</a:t>
            </a:r>
          </a:p>
          <a:p>
            <a:pPr>
              <a:spcAft>
                <a:spcPts val="600"/>
              </a:spcAft>
              <a:buSzPct val="100000"/>
            </a:pPr>
            <a:r>
              <a:rPr lang="en-US" sz="2400" dirty="0">
                <a:solidFill>
                  <a:schemeClr val="tx2"/>
                </a:solidFill>
              </a:rPr>
              <a:t>A02 – Secrets</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a:t>
            </a:r>
            <a:r>
              <a:rPr lang="en-US" sz="2400" dirty="0">
                <a:ea typeface="Segoe UI" pitchFamily="34" charset="0"/>
                <a:cs typeface="Segoe UI" pitchFamily="34" charset="0"/>
              </a:rPr>
              <a:t>Encrypted communication is turned on automatically when connecting to Azure Synapse Analytics. True or False</a:t>
            </a:r>
            <a:r>
              <a:rPr lang="en-US" sz="2400" dirty="0">
                <a:cs typeface="Segoe UI Semilight"/>
              </a:rPr>
              <a:t>?</a:t>
            </a:r>
          </a:p>
          <a:p>
            <a:pPr>
              <a:spcAft>
                <a:spcPts val="600"/>
              </a:spcAft>
              <a:buSzPct val="100000"/>
            </a:pPr>
            <a:r>
              <a:rPr lang="en-US" sz="2400" dirty="0">
                <a:solidFill>
                  <a:schemeClr val="tx2"/>
                </a:solidFill>
              </a:rPr>
              <a:t>A03 – True</a:t>
            </a:r>
          </a:p>
        </p:txBody>
      </p:sp>
      <p:pic>
        <p:nvPicPr>
          <p:cNvPr id="6" name="Picture 2">
            <a:extLst>
              <a:ext uri="{FF2B5EF4-FFF2-40B4-BE49-F238E27FC236}">
                <a16:creationId xmlns:a16="http://schemas.microsoft.com/office/drawing/2014/main" id="{0EC19A39-597E-4683-B298-9CCF678ED3F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6168" y="5180362"/>
            <a:ext cx="959958" cy="959958"/>
          </a:xfrm>
          <a:prstGeom prst="rect">
            <a:avLst/>
          </a:prstGeom>
        </p:spPr>
      </p:pic>
      <p:pic>
        <p:nvPicPr>
          <p:cNvPr id="9" name="Picture 2">
            <a:extLst>
              <a:ext uri="{FF2B5EF4-FFF2-40B4-BE49-F238E27FC236}">
                <a16:creationId xmlns:a16="http://schemas.microsoft.com/office/drawing/2014/main" id="{A61410CA-1782-460C-9375-6FFECAE558B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9580" y="3423920"/>
            <a:ext cx="959958" cy="959958"/>
          </a:xfrm>
          <a:prstGeom prst="rect">
            <a:avLst/>
          </a:prstGeom>
        </p:spPr>
      </p:pic>
      <p:pic>
        <p:nvPicPr>
          <p:cNvPr id="10" name="Picture 2">
            <a:extLst>
              <a:ext uri="{FF2B5EF4-FFF2-40B4-BE49-F238E27FC236}">
                <a16:creationId xmlns:a16="http://schemas.microsoft.com/office/drawing/2014/main" id="{55FD2C4B-C8F5-4262-A4FE-7F2A1874373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9580" y="1665954"/>
            <a:ext cx="959958" cy="959958"/>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dirty="0"/>
              <a:t>Run interactive queries using Azure Synapse Analytics serverless SQL pools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53888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In this lab, students will learn how to secure a Synapse Analytics workspace and its supporting infrastructure. The student will observe the SQL Active Directory Admin, manage IP firewall rules, manage secrets with Azure Key Vault and access those secrets through a Key Vault linked service and pipeline activities. The student will understand how to implement column-level security, row-level security, and dynamic data masking when using dedicated SQL pools.</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Azure Synapse Analytics supporting infrastructure</a:t>
            </a:r>
            <a:endParaRPr lang="en-US" sz="2000" dirty="0"/>
          </a:p>
        </p:txBody>
      </p:sp>
      <p:sp>
        <p:nvSpPr>
          <p:cNvPr id="12" name="Rectangle 11">
            <a:extLst>
              <a:ext uri="{FF2B5EF4-FFF2-40B4-BE49-F238E27FC236}">
                <a16:creationId xmlns:a16="http://schemas.microsoft.com/office/drawing/2014/main" id="{027D17CA-3909-4462-A98A-7A5083AC91DD}"/>
              </a:ext>
            </a:extLst>
          </p:cNvPr>
          <p:cNvSpPr/>
          <p:nvPr/>
        </p:nvSpPr>
        <p:spPr bwMode="auto">
          <a:xfrm>
            <a:off x="6249518" y="4267200"/>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the Azure Synapse Analytics workspace and managed services</a:t>
            </a:r>
            <a:endParaRPr lang="en-US" sz="2000" dirty="0"/>
          </a:p>
        </p:txBody>
      </p:sp>
      <p:sp>
        <p:nvSpPr>
          <p:cNvPr id="14" name="Rectangle 13">
            <a:extLst>
              <a:ext uri="{FF2B5EF4-FFF2-40B4-BE49-F238E27FC236}">
                <a16:creationId xmlns:a16="http://schemas.microsoft.com/office/drawing/2014/main" id="{3F961FB6-342F-47D8-9F3A-8D1752DB4FB0}"/>
              </a:ext>
            </a:extLst>
          </p:cNvPr>
          <p:cNvSpPr/>
          <p:nvPr/>
        </p:nvSpPr>
        <p:spPr bwMode="auto">
          <a:xfrm>
            <a:off x="427035" y="5415154"/>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Azure Synapse Analytics workspace data</a:t>
            </a:r>
            <a:endParaRPr lang="en-US" sz="2000" dirty="0"/>
          </a:p>
        </p:txBody>
      </p:sp>
    </p:spTree>
    <p:extLst>
      <p:ext uri="{BB962C8B-B14F-4D97-AF65-F5344CB8AC3E}">
        <p14:creationId xmlns:p14="http://schemas.microsoft.com/office/powerpoint/2010/main" val="23733557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www.w3.org/XML/1998/namespace"/>
    <ds:schemaRef ds:uri="http://purl.org/dc/dcmitype/"/>
    <ds:schemaRef ds:uri="http://purl.org/dc/terms/"/>
    <ds:schemaRef ds:uri="c4ddd06f-7f70-4b19-827a-3880af42de1a"/>
    <ds:schemaRef ds:uri="http://schemas.microsoft.com/office/infopath/2007/PartnerControls"/>
    <ds:schemaRef ds:uri="http://schemas.microsoft.com/office/2006/documentManagement/types"/>
    <ds:schemaRef ds:uri="http://schemas.openxmlformats.org/package/2006/metadata/core-properties"/>
    <ds:schemaRef ds:uri="c6c03bc4-bf8d-4977-a83e-3b02ad50fcf0"/>
    <ds:schemaRef ds:uri="http://schemas.microsoft.com/office/2006/metadata/properties"/>
  </ds:schemaRefs>
</ds:datastoreItem>
</file>

<file path=customXml/itemProps3.xml><?xml version="1.0" encoding="utf-8"?>
<ds:datastoreItem xmlns:ds="http://schemas.openxmlformats.org/officeDocument/2006/customXml" ds:itemID="{70098FD6-D522-4008-9054-055432758F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12</TotalTime>
  <Words>2703</Words>
  <Application>Microsoft Office PowerPoint</Application>
  <PresentationFormat>Custom</PresentationFormat>
  <Paragraphs>227</Paragraphs>
  <Slides>13</Slides>
  <Notes>13</Notes>
  <HiddenSlides>2</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-apple-system</vt:lpstr>
      <vt:lpstr>Arial</vt:lpstr>
      <vt:lpstr>Calibri</vt:lpstr>
      <vt:lpstr>Segoe UI</vt:lpstr>
      <vt:lpstr>Segoe UI Light</vt:lpstr>
      <vt:lpstr>Segoe UI Semibold</vt:lpstr>
      <vt:lpstr>SFMono-Regular</vt:lpstr>
      <vt:lpstr>Wingdings</vt:lpstr>
      <vt:lpstr>Azure 1</vt:lpstr>
      <vt:lpstr>1_Azure 1</vt:lpstr>
      <vt:lpstr>2_Azure 1</vt:lpstr>
      <vt:lpstr>3_Azure 1</vt:lpstr>
      <vt:lpstr>Presentation brief for MCT’s</vt:lpstr>
      <vt:lpstr>DP-203T00:  End-to-end security with Azure Synapse Analytics</vt:lpstr>
      <vt:lpstr>Agenda</vt:lpstr>
      <vt:lpstr>Secure a data warehouse in Azure Synapse Analytics</vt:lpstr>
      <vt:lpstr>Configure and manage secrets in Azure Key Vault</vt:lpstr>
      <vt:lpstr>Implement compliance controls for sensitive data</vt:lpstr>
      <vt:lpstr>Review questions   </vt:lpstr>
      <vt:lpstr>Lab: Run interactive queries using Azure Synapse Analytics serverless SQL pools</vt:lpstr>
      <vt:lpstr>Lab overview</vt:lpstr>
      <vt:lpstr>Lab 13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24</cp:revision>
  <dcterms:created xsi:type="dcterms:W3CDTF">2020-04-30T00:33:59Z</dcterms:created>
  <dcterms:modified xsi:type="dcterms:W3CDTF">2021-04-20T19:52:12Z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